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8" r:id="rId3"/>
    <p:sldId id="259" r:id="rId4"/>
    <p:sldId id="271" r:id="rId5"/>
    <p:sldId id="260" r:id="rId6"/>
    <p:sldId id="267" r:id="rId7"/>
    <p:sldId id="262" r:id="rId8"/>
    <p:sldId id="269" r:id="rId9"/>
    <p:sldId id="268" r:id="rId10"/>
    <p:sldId id="270" r:id="rId11"/>
    <p:sldId id="281" r:id="rId12"/>
    <p:sldId id="282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DA10"/>
    <a:srgbClr val="B7F6A8"/>
    <a:srgbClr val="7AF6B5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A66B-1560-4B96-9412-B427FFA8CD38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2F5AE7B-711F-4448-94FA-09FA0FEA23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A66B-1560-4B96-9412-B427FFA8CD38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AE7B-711F-4448-94FA-09FA0FEA2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A66B-1560-4B96-9412-B427FFA8CD38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AE7B-711F-4448-94FA-09FA0FEA2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A66B-1560-4B96-9412-B427FFA8CD38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AE7B-711F-4448-94FA-09FA0FEA23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A66B-1560-4B96-9412-B427FFA8CD38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F5AE7B-711F-4448-94FA-09FA0FEA2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A66B-1560-4B96-9412-B427FFA8CD38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AE7B-711F-4448-94FA-09FA0FEA23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A66B-1560-4B96-9412-B427FFA8CD38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AE7B-711F-4448-94FA-09FA0FEA23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A66B-1560-4B96-9412-B427FFA8CD38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AE7B-711F-4448-94FA-09FA0FEA2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A66B-1560-4B96-9412-B427FFA8CD38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AE7B-711F-4448-94FA-09FA0FEA2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A66B-1560-4B96-9412-B427FFA8CD38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AE7B-711F-4448-94FA-09FA0FEA23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A66B-1560-4B96-9412-B427FFA8CD38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F5AE7B-711F-4448-94FA-09FA0FEA23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88A66B-1560-4B96-9412-B427FFA8CD38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2F5AE7B-711F-4448-94FA-09FA0FEA2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18" Type="http://schemas.openxmlformats.org/officeDocument/2006/relationships/image" Target="../media/image6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17" Type="http://schemas.openxmlformats.org/officeDocument/2006/relationships/image" Target="../media/image64.jpeg"/><Relationship Id="rId2" Type="http://schemas.openxmlformats.org/officeDocument/2006/relationships/image" Target="../media/image49.jpeg"/><Relationship Id="rId16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5"/>
          <p:cNvGrpSpPr/>
          <p:nvPr/>
        </p:nvGrpSpPr>
        <p:grpSpPr>
          <a:xfrm rot="20946421">
            <a:off x="3204947" y="3547909"/>
            <a:ext cx="4401468" cy="2283532"/>
            <a:chOff x="1905000" y="1905000"/>
            <a:chExt cx="6400800" cy="3685572"/>
          </a:xfrm>
        </p:grpSpPr>
        <p:grpSp>
          <p:nvGrpSpPr>
            <p:cNvPr id="3" name="Group 93"/>
            <p:cNvGrpSpPr/>
            <p:nvPr/>
          </p:nvGrpSpPr>
          <p:grpSpPr>
            <a:xfrm>
              <a:off x="1905000" y="1905000"/>
              <a:ext cx="6400800" cy="3657600"/>
              <a:chOff x="1752599" y="1752600"/>
              <a:chExt cx="5638800" cy="2950550"/>
            </a:xfrm>
          </p:grpSpPr>
          <p:grpSp>
            <p:nvGrpSpPr>
              <p:cNvPr id="6" name="Group 91"/>
              <p:cNvGrpSpPr/>
              <p:nvPr/>
            </p:nvGrpSpPr>
            <p:grpSpPr>
              <a:xfrm>
                <a:off x="1752599" y="1752600"/>
                <a:ext cx="5638800" cy="2950550"/>
                <a:chOff x="1752599" y="1752600"/>
                <a:chExt cx="5638800" cy="2950550"/>
              </a:xfrm>
            </p:grpSpPr>
            <p:grpSp>
              <p:nvGrpSpPr>
                <p:cNvPr id="9" name="Group 89"/>
                <p:cNvGrpSpPr/>
                <p:nvPr/>
              </p:nvGrpSpPr>
              <p:grpSpPr>
                <a:xfrm>
                  <a:off x="1752599" y="1752600"/>
                  <a:ext cx="5638800" cy="2950550"/>
                  <a:chOff x="1752599" y="1752600"/>
                  <a:chExt cx="5638800" cy="2950550"/>
                </a:xfrm>
              </p:grpSpPr>
              <p:grpSp>
                <p:nvGrpSpPr>
                  <p:cNvPr id="10" name="Group 87"/>
                  <p:cNvGrpSpPr/>
                  <p:nvPr/>
                </p:nvGrpSpPr>
                <p:grpSpPr>
                  <a:xfrm>
                    <a:off x="1752599" y="1752600"/>
                    <a:ext cx="5638800" cy="2950550"/>
                    <a:chOff x="1752599" y="1752600"/>
                    <a:chExt cx="5638800" cy="2950550"/>
                  </a:xfrm>
                </p:grpSpPr>
                <p:grpSp>
                  <p:nvGrpSpPr>
                    <p:cNvPr id="12" name="Group 85"/>
                    <p:cNvGrpSpPr/>
                    <p:nvPr/>
                  </p:nvGrpSpPr>
                  <p:grpSpPr>
                    <a:xfrm>
                      <a:off x="1752599" y="1752600"/>
                      <a:ext cx="5638800" cy="2950550"/>
                      <a:chOff x="1752599" y="1752600"/>
                      <a:chExt cx="5638800" cy="2950550"/>
                    </a:xfrm>
                  </p:grpSpPr>
                  <p:grpSp>
                    <p:nvGrpSpPr>
                      <p:cNvPr id="17" name="Group 83"/>
                      <p:cNvGrpSpPr/>
                      <p:nvPr/>
                    </p:nvGrpSpPr>
                    <p:grpSpPr>
                      <a:xfrm>
                        <a:off x="1752599" y="1752600"/>
                        <a:ext cx="5638800" cy="2950550"/>
                        <a:chOff x="1752599" y="1752600"/>
                        <a:chExt cx="5638800" cy="2950550"/>
                      </a:xfrm>
                    </p:grpSpPr>
                    <p:grpSp>
                      <p:nvGrpSpPr>
                        <p:cNvPr id="19" name="Group 81"/>
                        <p:cNvGrpSpPr/>
                        <p:nvPr/>
                      </p:nvGrpSpPr>
                      <p:grpSpPr>
                        <a:xfrm>
                          <a:off x="1752599" y="1752600"/>
                          <a:ext cx="5638800" cy="2950550"/>
                          <a:chOff x="1752599" y="1752600"/>
                          <a:chExt cx="5638800" cy="2950550"/>
                        </a:xfrm>
                      </p:grpSpPr>
                      <p:grpSp>
                        <p:nvGrpSpPr>
                          <p:cNvPr id="20" name="Group 79"/>
                          <p:cNvGrpSpPr/>
                          <p:nvPr/>
                        </p:nvGrpSpPr>
                        <p:grpSpPr>
                          <a:xfrm>
                            <a:off x="1752599" y="1752600"/>
                            <a:ext cx="5638800" cy="2950550"/>
                            <a:chOff x="1752599" y="1752600"/>
                            <a:chExt cx="5638800" cy="2950550"/>
                          </a:xfrm>
                        </p:grpSpPr>
                        <p:grpSp>
                          <p:nvGrpSpPr>
                            <p:cNvPr id="21" name="Group 77"/>
                            <p:cNvGrpSpPr/>
                            <p:nvPr/>
                          </p:nvGrpSpPr>
                          <p:grpSpPr>
                            <a:xfrm>
                              <a:off x="1752599" y="1752600"/>
                              <a:ext cx="5638800" cy="2950550"/>
                              <a:chOff x="1752599" y="1752600"/>
                              <a:chExt cx="5638800" cy="2950550"/>
                            </a:xfrm>
                          </p:grpSpPr>
                          <p:grpSp>
                            <p:nvGrpSpPr>
                              <p:cNvPr id="23" name="Group 75"/>
                              <p:cNvGrpSpPr/>
                              <p:nvPr/>
                            </p:nvGrpSpPr>
                            <p:grpSpPr>
                              <a:xfrm>
                                <a:off x="1752599" y="1752600"/>
                                <a:ext cx="5638800" cy="2950550"/>
                                <a:chOff x="1752599" y="1752600"/>
                                <a:chExt cx="5638800" cy="2950550"/>
                              </a:xfrm>
                            </p:grpSpPr>
                            <p:grpSp>
                              <p:nvGrpSpPr>
                                <p:cNvPr id="25" name="Group 73"/>
                                <p:cNvGrpSpPr/>
                                <p:nvPr/>
                              </p:nvGrpSpPr>
                              <p:grpSpPr>
                                <a:xfrm>
                                  <a:off x="1752599" y="1752600"/>
                                  <a:ext cx="5638800" cy="2950550"/>
                                  <a:chOff x="1752599" y="1752600"/>
                                  <a:chExt cx="5638800" cy="2950550"/>
                                </a:xfrm>
                              </p:grpSpPr>
                              <p:grpSp>
                                <p:nvGrpSpPr>
                                  <p:cNvPr id="26" name="Group 71"/>
                                  <p:cNvGrpSpPr/>
                                  <p:nvPr/>
                                </p:nvGrpSpPr>
                                <p:grpSpPr>
                                  <a:xfrm>
                                    <a:off x="1752599" y="1752600"/>
                                    <a:ext cx="5638800" cy="2950550"/>
                                    <a:chOff x="1752599" y="1752600"/>
                                    <a:chExt cx="5638800" cy="2950550"/>
                                  </a:xfrm>
                                </p:grpSpPr>
                                <p:grpSp>
                                  <p:nvGrpSpPr>
                                    <p:cNvPr id="28" name="Group 6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752599" y="1752600"/>
                                      <a:ext cx="5638800" cy="2950550"/>
                                      <a:chOff x="1295399" y="2057400"/>
                                      <a:chExt cx="6057234" cy="3179150"/>
                                    </a:xfrm>
                                  </p:grpSpPr>
                                  <p:grpSp>
                                    <p:nvGrpSpPr>
                                      <p:cNvPr id="29" name="Group 6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295399" y="2057400"/>
                                        <a:ext cx="6057234" cy="3179150"/>
                                        <a:chOff x="1219199" y="2057400"/>
                                        <a:chExt cx="6057234" cy="3179150"/>
                                      </a:xfrm>
                                    </p:grpSpPr>
                                    <p:grpSp>
                                      <p:nvGrpSpPr>
                                        <p:cNvPr id="30" name="Group 55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219199" y="2057400"/>
                                          <a:ext cx="6057234" cy="3179150"/>
                                          <a:chOff x="1676399" y="1143000"/>
                                          <a:chExt cx="6057234" cy="3179150"/>
                                        </a:xfrm>
                                      </p:grpSpPr>
                                      <p:sp>
                                        <p:nvSpPr>
                                          <p:cNvPr id="15" name="Freeform 14"/>
                                          <p:cNvSpPr/>
                                          <p:nvPr/>
                                        </p:nvSpPr>
                                        <p:spPr>
                                          <a:xfrm rot="211729">
                                            <a:off x="2311313" y="2311495"/>
                                            <a:ext cx="854597" cy="84881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829518 w 854597"/>
                                              <a:gd name="connsiteY0" fmla="*/ 848810 h 848810"/>
                                              <a:gd name="connsiteX1" fmla="*/ 783220 w 854597"/>
                                              <a:gd name="connsiteY1" fmla="*/ 547868 h 848810"/>
                                              <a:gd name="connsiteX2" fmla="*/ 482278 w 854597"/>
                                              <a:gd name="connsiteY2" fmla="*/ 304800 h 848810"/>
                                              <a:gd name="connsiteX3" fmla="*/ 42440 w 854597"/>
                                              <a:gd name="connsiteY3" fmla="*/ 61732 h 848810"/>
                                              <a:gd name="connsiteX4" fmla="*/ 227635 w 854597"/>
                                              <a:gd name="connsiteY4" fmla="*/ 165904 h 848810"/>
                                              <a:gd name="connsiteX5" fmla="*/ 320232 w 854597"/>
                                              <a:gd name="connsiteY5" fmla="*/ 189053 h 848810"/>
                                              <a:gd name="connsiteX6" fmla="*/ 216060 w 854597"/>
                                              <a:gd name="connsiteY6" fmla="*/ 3858 h 848810"/>
                                              <a:gd name="connsiteX7" fmla="*/ 343382 w 854597"/>
                                              <a:gd name="connsiteY7" fmla="*/ 212202 h 848810"/>
                                              <a:gd name="connsiteX8" fmla="*/ 100313 w 854597"/>
                                              <a:gd name="connsiteY8" fmla="*/ 316375 h 848810"/>
                                              <a:gd name="connsiteX9" fmla="*/ 320232 w 854597"/>
                                              <a:gd name="connsiteY9" fmla="*/ 212202 h 848810"/>
                                              <a:gd name="connsiteX10" fmla="*/ 540151 w 854597"/>
                                              <a:gd name="connsiteY10" fmla="*/ 362673 h 848810"/>
                                              <a:gd name="connsiteX11" fmla="*/ 482278 w 854597"/>
                                              <a:gd name="connsiteY11" fmla="*/ 131180 h 848810"/>
                                              <a:gd name="connsiteX12" fmla="*/ 412830 w 854597"/>
                                              <a:gd name="connsiteY12" fmla="*/ 27008 h 848810"/>
                                              <a:gd name="connsiteX13" fmla="*/ 482278 w 854597"/>
                                              <a:gd name="connsiteY13" fmla="*/ 142754 h 848810"/>
                                              <a:gd name="connsiteX14" fmla="*/ 563301 w 854597"/>
                                              <a:gd name="connsiteY14" fmla="*/ 374248 h 848810"/>
                                              <a:gd name="connsiteX15" fmla="*/ 447554 w 854597"/>
                                              <a:gd name="connsiteY15" fmla="*/ 374248 h 848810"/>
                                              <a:gd name="connsiteX16" fmla="*/ 146612 w 854597"/>
                                              <a:gd name="connsiteY16" fmla="*/ 408972 h 848810"/>
                                              <a:gd name="connsiteX17" fmla="*/ 412830 w 854597"/>
                                              <a:gd name="connsiteY17" fmla="*/ 374248 h 848810"/>
                                              <a:gd name="connsiteX18" fmla="*/ 563301 w 854597"/>
                                              <a:gd name="connsiteY18" fmla="*/ 374248 h 848810"/>
                                              <a:gd name="connsiteX19" fmla="*/ 690622 w 854597"/>
                                              <a:gd name="connsiteY19" fmla="*/ 466846 h 848810"/>
                                              <a:gd name="connsiteX20" fmla="*/ 702197 w 854597"/>
                                              <a:gd name="connsiteY20" fmla="*/ 200628 h 848810"/>
                                              <a:gd name="connsiteX21" fmla="*/ 586450 w 854597"/>
                                              <a:gd name="connsiteY21" fmla="*/ 27008 h 848810"/>
                                              <a:gd name="connsiteX22" fmla="*/ 679047 w 854597"/>
                                              <a:gd name="connsiteY22" fmla="*/ 131180 h 848810"/>
                                              <a:gd name="connsiteX23" fmla="*/ 725346 w 854597"/>
                                              <a:gd name="connsiteY23" fmla="*/ 455271 h 848810"/>
                                              <a:gd name="connsiteX24" fmla="*/ 690622 w 854597"/>
                                              <a:gd name="connsiteY24" fmla="*/ 455271 h 848810"/>
                                              <a:gd name="connsiteX25" fmla="*/ 505427 w 854597"/>
                                              <a:gd name="connsiteY25" fmla="*/ 559443 h 848810"/>
                                              <a:gd name="connsiteX26" fmla="*/ 54015 w 854597"/>
                                              <a:gd name="connsiteY26" fmla="*/ 582592 h 848810"/>
                                              <a:gd name="connsiteX27" fmla="*/ 447554 w 854597"/>
                                              <a:gd name="connsiteY27" fmla="*/ 559443 h 848810"/>
                                              <a:gd name="connsiteX28" fmla="*/ 690622 w 854597"/>
                                              <a:gd name="connsiteY28" fmla="*/ 455271 h 848810"/>
                                              <a:gd name="connsiteX29" fmla="*/ 806369 w 854597"/>
                                              <a:gd name="connsiteY29" fmla="*/ 594167 h 848810"/>
                                              <a:gd name="connsiteX30" fmla="*/ 817944 w 854597"/>
                                              <a:gd name="connsiteY30" fmla="*/ 478420 h 848810"/>
                                              <a:gd name="connsiteX31" fmla="*/ 841093 w 854597"/>
                                              <a:gd name="connsiteY31" fmla="*/ 246927 h 848810"/>
                                              <a:gd name="connsiteX32" fmla="*/ 794794 w 854597"/>
                                              <a:gd name="connsiteY32" fmla="*/ 61732 h 848810"/>
                                              <a:gd name="connsiteX33" fmla="*/ 852668 w 854597"/>
                                              <a:gd name="connsiteY33" fmla="*/ 362673 h 848810"/>
                                              <a:gd name="connsiteX34" fmla="*/ 806369 w 854597"/>
                                              <a:gd name="connsiteY34" fmla="*/ 559443 h 848810"/>
                                              <a:gd name="connsiteX35" fmla="*/ 771645 w 854597"/>
                                              <a:gd name="connsiteY35" fmla="*/ 698339 h 848810"/>
                                              <a:gd name="connsiteX36" fmla="*/ 667473 w 854597"/>
                                              <a:gd name="connsiteY36" fmla="*/ 733063 h 848810"/>
                                              <a:gd name="connsiteX37" fmla="*/ 748496 w 854597"/>
                                              <a:gd name="connsiteY37" fmla="*/ 698339 h 848810"/>
                                              <a:gd name="connsiteX38" fmla="*/ 517002 w 854597"/>
                                              <a:gd name="connsiteY38" fmla="*/ 744638 h 848810"/>
                                              <a:gd name="connsiteX39" fmla="*/ 470703 w 854597"/>
                                              <a:gd name="connsiteY39" fmla="*/ 779362 h 848810"/>
                                              <a:gd name="connsiteX40" fmla="*/ 343382 w 854597"/>
                                              <a:gd name="connsiteY40" fmla="*/ 779362 h 84881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  <a:cxn ang="0">
                                                <a:pos x="connsiteX31" y="connsiteY31"/>
                                              </a:cxn>
                                              <a:cxn ang="0">
                                                <a:pos x="connsiteX32" y="connsiteY32"/>
                                              </a:cxn>
                                              <a:cxn ang="0">
                                                <a:pos x="connsiteX33" y="connsiteY33"/>
                                              </a:cxn>
                                              <a:cxn ang="0">
                                                <a:pos x="connsiteX34" y="connsiteY34"/>
                                              </a:cxn>
                                              <a:cxn ang="0">
                                                <a:pos x="connsiteX35" y="connsiteY35"/>
                                              </a:cxn>
                                              <a:cxn ang="0">
                                                <a:pos x="connsiteX36" y="connsiteY36"/>
                                              </a:cxn>
                                              <a:cxn ang="0">
                                                <a:pos x="connsiteX37" y="connsiteY37"/>
                                              </a:cxn>
                                              <a:cxn ang="0">
                                                <a:pos x="connsiteX38" y="connsiteY38"/>
                                              </a:cxn>
                                              <a:cxn ang="0">
                                                <a:pos x="connsiteX39" y="connsiteY39"/>
                                              </a:cxn>
                                              <a:cxn ang="0">
                                                <a:pos x="connsiteX40" y="connsiteY40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854597" h="848810">
                                                <a:moveTo>
                                                  <a:pt x="829518" y="848810"/>
                                                </a:moveTo>
                                                <a:cubicBezTo>
                                                  <a:pt x="835305" y="743673"/>
                                                  <a:pt x="841093" y="638536"/>
                                                  <a:pt x="783220" y="547868"/>
                                                </a:cubicBezTo>
                                                <a:cubicBezTo>
                                                  <a:pt x="725347" y="457200"/>
                                                  <a:pt x="605741" y="385823"/>
                                                  <a:pt x="482278" y="304800"/>
                                                </a:cubicBezTo>
                                                <a:cubicBezTo>
                                                  <a:pt x="358815" y="223777"/>
                                                  <a:pt x="84880" y="84881"/>
                                                  <a:pt x="42440" y="61732"/>
                                                </a:cubicBezTo>
                                                <a:cubicBezTo>
                                                  <a:pt x="0" y="38583"/>
                                                  <a:pt x="181336" y="144684"/>
                                                  <a:pt x="227635" y="165904"/>
                                                </a:cubicBezTo>
                                                <a:cubicBezTo>
                                                  <a:pt x="273934" y="187124"/>
                                                  <a:pt x="322161" y="216061"/>
                                                  <a:pt x="320232" y="189053"/>
                                                </a:cubicBezTo>
                                                <a:cubicBezTo>
                                                  <a:pt x="318303" y="162045"/>
                                                  <a:pt x="212202" y="0"/>
                                                  <a:pt x="216060" y="3858"/>
                                                </a:cubicBezTo>
                                                <a:cubicBezTo>
                                                  <a:pt x="219918" y="7716"/>
                                                  <a:pt x="362673" y="160116"/>
                                                  <a:pt x="343382" y="212202"/>
                                                </a:cubicBezTo>
                                                <a:cubicBezTo>
                                                  <a:pt x="324091" y="264288"/>
                                                  <a:pt x="104171" y="316375"/>
                                                  <a:pt x="100313" y="316375"/>
                                                </a:cubicBezTo>
                                                <a:cubicBezTo>
                                                  <a:pt x="96455" y="316375"/>
                                                  <a:pt x="246926" y="204486"/>
                                                  <a:pt x="320232" y="212202"/>
                                                </a:cubicBezTo>
                                                <a:cubicBezTo>
                                                  <a:pt x="393538" y="219918"/>
                                                  <a:pt x="513144" y="376177"/>
                                                  <a:pt x="540151" y="362673"/>
                                                </a:cubicBezTo>
                                                <a:cubicBezTo>
                                                  <a:pt x="567158" y="349169"/>
                                                  <a:pt x="503498" y="187124"/>
                                                  <a:pt x="482278" y="131180"/>
                                                </a:cubicBezTo>
                                                <a:cubicBezTo>
                                                  <a:pt x="461058" y="75236"/>
                                                  <a:pt x="412830" y="25079"/>
                                                  <a:pt x="412830" y="27008"/>
                                                </a:cubicBezTo>
                                                <a:cubicBezTo>
                                                  <a:pt x="412830" y="28937"/>
                                                  <a:pt x="457199" y="84881"/>
                                                  <a:pt x="482278" y="142754"/>
                                                </a:cubicBezTo>
                                                <a:cubicBezTo>
                                                  <a:pt x="507357" y="200627"/>
                                                  <a:pt x="569088" y="335666"/>
                                                  <a:pt x="563301" y="374248"/>
                                                </a:cubicBezTo>
                                                <a:cubicBezTo>
                                                  <a:pt x="557514" y="412830"/>
                                                  <a:pt x="517002" y="368461"/>
                                                  <a:pt x="447554" y="374248"/>
                                                </a:cubicBezTo>
                                                <a:cubicBezTo>
                                                  <a:pt x="378106" y="380035"/>
                                                  <a:pt x="152399" y="408972"/>
                                                  <a:pt x="146612" y="408972"/>
                                                </a:cubicBezTo>
                                                <a:cubicBezTo>
                                                  <a:pt x="140825" y="408972"/>
                                                  <a:pt x="343382" y="380035"/>
                                                  <a:pt x="412830" y="374248"/>
                                                </a:cubicBezTo>
                                                <a:cubicBezTo>
                                                  <a:pt x="482278" y="368461"/>
                                                  <a:pt x="517002" y="358815"/>
                                                  <a:pt x="563301" y="374248"/>
                                                </a:cubicBezTo>
                                                <a:cubicBezTo>
                                                  <a:pt x="609600" y="389681"/>
                                                  <a:pt x="667473" y="495783"/>
                                                  <a:pt x="690622" y="466846"/>
                                                </a:cubicBezTo>
                                                <a:cubicBezTo>
                                                  <a:pt x="713771" y="437909"/>
                                                  <a:pt x="719559" y="273934"/>
                                                  <a:pt x="702197" y="200628"/>
                                                </a:cubicBezTo>
                                                <a:cubicBezTo>
                                                  <a:pt x="684835" y="127322"/>
                                                  <a:pt x="590308" y="38583"/>
                                                  <a:pt x="586450" y="27008"/>
                                                </a:cubicBezTo>
                                                <a:cubicBezTo>
                                                  <a:pt x="582592" y="15433"/>
                                                  <a:pt x="655898" y="59803"/>
                                                  <a:pt x="679047" y="131180"/>
                                                </a:cubicBezTo>
                                                <a:cubicBezTo>
                                                  <a:pt x="702196" y="202557"/>
                                                  <a:pt x="723417" y="401256"/>
                                                  <a:pt x="725346" y="455271"/>
                                                </a:cubicBezTo>
                                                <a:cubicBezTo>
                                                  <a:pt x="727275" y="509286"/>
                                                  <a:pt x="727275" y="437909"/>
                                                  <a:pt x="690622" y="455271"/>
                                                </a:cubicBezTo>
                                                <a:cubicBezTo>
                                                  <a:pt x="653969" y="472633"/>
                                                  <a:pt x="611528" y="538223"/>
                                                  <a:pt x="505427" y="559443"/>
                                                </a:cubicBezTo>
                                                <a:cubicBezTo>
                                                  <a:pt x="399326" y="580663"/>
                                                  <a:pt x="63660" y="582592"/>
                                                  <a:pt x="54015" y="582592"/>
                                                </a:cubicBezTo>
                                                <a:cubicBezTo>
                                                  <a:pt x="44370" y="582592"/>
                                                  <a:pt x="341453" y="580663"/>
                                                  <a:pt x="447554" y="559443"/>
                                                </a:cubicBezTo>
                                                <a:cubicBezTo>
                                                  <a:pt x="553655" y="538223"/>
                                                  <a:pt x="630820" y="449484"/>
                                                  <a:pt x="690622" y="455271"/>
                                                </a:cubicBezTo>
                                                <a:cubicBezTo>
                                                  <a:pt x="750425" y="461058"/>
                                                  <a:pt x="785149" y="590309"/>
                                                  <a:pt x="806369" y="594167"/>
                                                </a:cubicBezTo>
                                                <a:cubicBezTo>
                                                  <a:pt x="827589" y="598025"/>
                                                  <a:pt x="817944" y="478420"/>
                                                  <a:pt x="817944" y="478420"/>
                                                </a:cubicBezTo>
                                                <a:cubicBezTo>
                                                  <a:pt x="823731" y="420547"/>
                                                  <a:pt x="844951" y="316375"/>
                                                  <a:pt x="841093" y="246927"/>
                                                </a:cubicBezTo>
                                                <a:cubicBezTo>
                                                  <a:pt x="837235" y="177479"/>
                                                  <a:pt x="792865" y="42441"/>
                                                  <a:pt x="794794" y="61732"/>
                                                </a:cubicBezTo>
                                                <a:cubicBezTo>
                                                  <a:pt x="796723" y="81023"/>
                                                  <a:pt x="850739" y="279721"/>
                                                  <a:pt x="852668" y="362673"/>
                                                </a:cubicBezTo>
                                                <a:cubicBezTo>
                                                  <a:pt x="854597" y="445625"/>
                                                  <a:pt x="819873" y="503499"/>
                                                  <a:pt x="806369" y="559443"/>
                                                </a:cubicBezTo>
                                                <a:cubicBezTo>
                                                  <a:pt x="792865" y="615387"/>
                                                  <a:pt x="794794" y="669402"/>
                                                  <a:pt x="771645" y="698339"/>
                                                </a:cubicBezTo>
                                                <a:cubicBezTo>
                                                  <a:pt x="748496" y="727276"/>
                                                  <a:pt x="671331" y="733063"/>
                                                  <a:pt x="667473" y="733063"/>
                                                </a:cubicBezTo>
                                                <a:cubicBezTo>
                                                  <a:pt x="663615" y="733063"/>
                                                  <a:pt x="773574" y="696410"/>
                                                  <a:pt x="748496" y="698339"/>
                                                </a:cubicBezTo>
                                                <a:cubicBezTo>
                                                  <a:pt x="723418" y="700268"/>
                                                  <a:pt x="563301" y="731134"/>
                                                  <a:pt x="517002" y="744638"/>
                                                </a:cubicBezTo>
                                                <a:cubicBezTo>
                                                  <a:pt x="470703" y="758142"/>
                                                  <a:pt x="499640" y="773575"/>
                                                  <a:pt x="470703" y="779362"/>
                                                </a:cubicBezTo>
                                                <a:cubicBezTo>
                                                  <a:pt x="441766" y="785149"/>
                                                  <a:pt x="392574" y="782255"/>
                                                  <a:pt x="343382" y="779362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ln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31" name="Group 30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676399" y="1143000"/>
                                            <a:ext cx="6057234" cy="3179150"/>
                                            <a:chOff x="609599" y="2702718"/>
                                            <a:chExt cx="6057234" cy="3179150"/>
                                          </a:xfrm>
                                        </p:grpSpPr>
                                        <p:grpSp>
                                          <p:nvGrpSpPr>
                                            <p:cNvPr id="32" name="Group 11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 rot="21424225">
                                              <a:off x="3073048" y="2702718"/>
                                              <a:ext cx="1423686" cy="1016642"/>
                                              <a:chOff x="3742481" y="1288649"/>
                                              <a:chExt cx="1423686" cy="1016642"/>
                                            </a:xfrm>
                                            <a:noFill/>
                                          </p:grpSpPr>
                                          <p:sp>
                                            <p:nvSpPr>
                                              <p:cNvPr id="13" name="Freeform 12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4290349" y="1363883"/>
                                                <a:ext cx="875818" cy="941408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5433 w 875818"/>
                                                  <a:gd name="connsiteY0" fmla="*/ 534365 h 941408"/>
                                                  <a:gd name="connsiteX1" fmla="*/ 177479 w 875818"/>
                                                  <a:gd name="connsiteY1" fmla="*/ 488066 h 941408"/>
                                                  <a:gd name="connsiteX2" fmla="*/ 212203 w 875818"/>
                                                  <a:gd name="connsiteY2" fmla="*/ 407044 h 941408"/>
                                                  <a:gd name="connsiteX3" fmla="*/ 351099 w 875818"/>
                                                  <a:gd name="connsiteY3" fmla="*/ 372320 h 941408"/>
                                                  <a:gd name="connsiteX4" fmla="*/ 420547 w 875818"/>
                                                  <a:gd name="connsiteY4" fmla="*/ 441768 h 941408"/>
                                                  <a:gd name="connsiteX5" fmla="*/ 501570 w 875818"/>
                                                  <a:gd name="connsiteY5" fmla="*/ 372320 h 941408"/>
                                                  <a:gd name="connsiteX6" fmla="*/ 489995 w 875818"/>
                                                  <a:gd name="connsiteY6" fmla="*/ 314446 h 941408"/>
                                                  <a:gd name="connsiteX7" fmla="*/ 443697 w 875818"/>
                                                  <a:gd name="connsiteY7" fmla="*/ 302871 h 941408"/>
                                                  <a:gd name="connsiteX8" fmla="*/ 374248 w 875818"/>
                                                  <a:gd name="connsiteY8" fmla="*/ 326021 h 941408"/>
                                                  <a:gd name="connsiteX9" fmla="*/ 327950 w 875818"/>
                                                  <a:gd name="connsiteY9" fmla="*/ 187125 h 941408"/>
                                                  <a:gd name="connsiteX10" fmla="*/ 246927 w 875818"/>
                                                  <a:gd name="connsiteY10" fmla="*/ 140826 h 941408"/>
                                                  <a:gd name="connsiteX11" fmla="*/ 165904 w 875818"/>
                                                  <a:gd name="connsiteY11" fmla="*/ 117676 h 941408"/>
                                                  <a:gd name="connsiteX12" fmla="*/ 119605 w 875818"/>
                                                  <a:gd name="connsiteY12" fmla="*/ 233423 h 941408"/>
                                                  <a:gd name="connsiteX13" fmla="*/ 165904 w 875818"/>
                                                  <a:gd name="connsiteY13" fmla="*/ 383894 h 941408"/>
                                                  <a:gd name="connsiteX14" fmla="*/ 258502 w 875818"/>
                                                  <a:gd name="connsiteY14" fmla="*/ 395469 h 941408"/>
                                                  <a:gd name="connsiteX15" fmla="*/ 374248 w 875818"/>
                                                  <a:gd name="connsiteY15" fmla="*/ 337595 h 941408"/>
                                                  <a:gd name="connsiteX16" fmla="*/ 385823 w 875818"/>
                                                  <a:gd name="connsiteY16" fmla="*/ 302871 h 941408"/>
                                                  <a:gd name="connsiteX17" fmla="*/ 316375 w 875818"/>
                                                  <a:gd name="connsiteY17" fmla="*/ 140826 h 941408"/>
                                                  <a:gd name="connsiteX18" fmla="*/ 432122 w 875818"/>
                                                  <a:gd name="connsiteY18" fmla="*/ 13504 h 941408"/>
                                                  <a:gd name="connsiteX19" fmla="*/ 501570 w 875818"/>
                                                  <a:gd name="connsiteY19" fmla="*/ 59803 h 941408"/>
                                                  <a:gd name="connsiteX20" fmla="*/ 571018 w 875818"/>
                                                  <a:gd name="connsiteY20" fmla="*/ 36654 h 941408"/>
                                                  <a:gd name="connsiteX21" fmla="*/ 617317 w 875818"/>
                                                  <a:gd name="connsiteY21" fmla="*/ 152401 h 941408"/>
                                                  <a:gd name="connsiteX22" fmla="*/ 547869 w 875818"/>
                                                  <a:gd name="connsiteY22" fmla="*/ 256573 h 941408"/>
                                                  <a:gd name="connsiteX23" fmla="*/ 501570 w 875818"/>
                                                  <a:gd name="connsiteY23" fmla="*/ 302871 h 941408"/>
                                                  <a:gd name="connsiteX24" fmla="*/ 617317 w 875818"/>
                                                  <a:gd name="connsiteY24" fmla="*/ 152401 h 941408"/>
                                                  <a:gd name="connsiteX25" fmla="*/ 790937 w 875818"/>
                                                  <a:gd name="connsiteY25" fmla="*/ 129251 h 941408"/>
                                                  <a:gd name="connsiteX26" fmla="*/ 871960 w 875818"/>
                                                  <a:gd name="connsiteY26" fmla="*/ 210274 h 941408"/>
                                                  <a:gd name="connsiteX27" fmla="*/ 814086 w 875818"/>
                                                  <a:gd name="connsiteY27" fmla="*/ 244998 h 941408"/>
                                                  <a:gd name="connsiteX28" fmla="*/ 733064 w 875818"/>
                                                  <a:gd name="connsiteY28" fmla="*/ 291297 h 941408"/>
                                                  <a:gd name="connsiteX29" fmla="*/ 790937 w 875818"/>
                                                  <a:gd name="connsiteY29" fmla="*/ 360745 h 941408"/>
                                                  <a:gd name="connsiteX30" fmla="*/ 837236 w 875818"/>
                                                  <a:gd name="connsiteY30" fmla="*/ 464917 h 941408"/>
                                                  <a:gd name="connsiteX31" fmla="*/ 802512 w 875818"/>
                                                  <a:gd name="connsiteY31" fmla="*/ 418618 h 941408"/>
                                                  <a:gd name="connsiteX32" fmla="*/ 733064 w 875818"/>
                                                  <a:gd name="connsiteY32" fmla="*/ 476492 h 941408"/>
                                                  <a:gd name="connsiteX33" fmla="*/ 640466 w 875818"/>
                                                  <a:gd name="connsiteY33" fmla="*/ 476492 h 941408"/>
                                                  <a:gd name="connsiteX34" fmla="*/ 501570 w 875818"/>
                                                  <a:gd name="connsiteY34" fmla="*/ 407044 h 941408"/>
                                                  <a:gd name="connsiteX35" fmla="*/ 547869 w 875818"/>
                                                  <a:gd name="connsiteY35" fmla="*/ 488066 h 941408"/>
                                                  <a:gd name="connsiteX36" fmla="*/ 652041 w 875818"/>
                                                  <a:gd name="connsiteY36" fmla="*/ 499641 h 941408"/>
                                                  <a:gd name="connsiteX37" fmla="*/ 640466 w 875818"/>
                                                  <a:gd name="connsiteY37" fmla="*/ 696411 h 941408"/>
                                                  <a:gd name="connsiteX38" fmla="*/ 536294 w 875818"/>
                                                  <a:gd name="connsiteY38" fmla="*/ 673261 h 941408"/>
                                                  <a:gd name="connsiteX39" fmla="*/ 408973 w 875818"/>
                                                  <a:gd name="connsiteY39" fmla="*/ 638537 h 941408"/>
                                                  <a:gd name="connsiteX40" fmla="*/ 397398 w 875818"/>
                                                  <a:gd name="connsiteY40" fmla="*/ 569089 h 941408"/>
                                                  <a:gd name="connsiteX41" fmla="*/ 443697 w 875818"/>
                                                  <a:gd name="connsiteY41" fmla="*/ 418618 h 941408"/>
                                                  <a:gd name="connsiteX42" fmla="*/ 397398 w 875818"/>
                                                  <a:gd name="connsiteY42" fmla="*/ 580664 h 941408"/>
                                                  <a:gd name="connsiteX43" fmla="*/ 327950 w 875818"/>
                                                  <a:gd name="connsiteY43" fmla="*/ 638537 h 941408"/>
                                                  <a:gd name="connsiteX44" fmla="*/ 258502 w 875818"/>
                                                  <a:gd name="connsiteY44" fmla="*/ 580664 h 941408"/>
                                                  <a:gd name="connsiteX45" fmla="*/ 223778 w 875818"/>
                                                  <a:gd name="connsiteY45" fmla="*/ 545940 h 941408"/>
                                                  <a:gd name="connsiteX46" fmla="*/ 235352 w 875818"/>
                                                  <a:gd name="connsiteY46" fmla="*/ 430193 h 941408"/>
                                                  <a:gd name="connsiteX47" fmla="*/ 351099 w 875818"/>
                                                  <a:gd name="connsiteY47" fmla="*/ 349170 h 941408"/>
                                                  <a:gd name="connsiteX48" fmla="*/ 235352 w 875818"/>
                                                  <a:gd name="connsiteY48" fmla="*/ 453342 h 941408"/>
                                                  <a:gd name="connsiteX49" fmla="*/ 246927 w 875818"/>
                                                  <a:gd name="connsiteY49" fmla="*/ 592239 h 941408"/>
                                                  <a:gd name="connsiteX50" fmla="*/ 293226 w 875818"/>
                                                  <a:gd name="connsiteY50" fmla="*/ 719560 h 941408"/>
                                                  <a:gd name="connsiteX51" fmla="*/ 258502 w 875818"/>
                                                  <a:gd name="connsiteY51" fmla="*/ 904755 h 941408"/>
                                                  <a:gd name="connsiteX52" fmla="*/ 189054 w 875818"/>
                                                  <a:gd name="connsiteY52" fmla="*/ 939479 h 941408"/>
                                                  <a:gd name="connsiteX53" fmla="*/ 235352 w 875818"/>
                                                  <a:gd name="connsiteY53" fmla="*/ 904755 h 941408"/>
                                                  <a:gd name="connsiteX54" fmla="*/ 131180 w 875818"/>
                                                  <a:gd name="connsiteY54" fmla="*/ 765859 h 941408"/>
                                                  <a:gd name="connsiteX55" fmla="*/ 142755 w 875818"/>
                                                  <a:gd name="connsiteY55" fmla="*/ 638537 h 941408"/>
                                                  <a:gd name="connsiteX56" fmla="*/ 200628 w 875818"/>
                                                  <a:gd name="connsiteY56" fmla="*/ 557514 h 941408"/>
                                                  <a:gd name="connsiteX57" fmla="*/ 212203 w 875818"/>
                                                  <a:gd name="connsiteY57" fmla="*/ 441768 h 941408"/>
                                                  <a:gd name="connsiteX58" fmla="*/ 84881 w 875818"/>
                                                  <a:gd name="connsiteY58" fmla="*/ 534365 h 941408"/>
                                                  <a:gd name="connsiteX59" fmla="*/ 15433 w 875818"/>
                                                  <a:gd name="connsiteY59" fmla="*/ 534365 h 941408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  <a:cxn ang="0">
                                                    <a:pos x="connsiteX17" y="connsiteY17"/>
                                                  </a:cxn>
                                                  <a:cxn ang="0">
                                                    <a:pos x="connsiteX18" y="connsiteY18"/>
                                                  </a:cxn>
                                                  <a:cxn ang="0">
                                                    <a:pos x="connsiteX19" y="connsiteY19"/>
                                                  </a:cxn>
                                                  <a:cxn ang="0">
                                                    <a:pos x="connsiteX20" y="connsiteY20"/>
                                                  </a:cxn>
                                                  <a:cxn ang="0">
                                                    <a:pos x="connsiteX21" y="connsiteY21"/>
                                                  </a:cxn>
                                                  <a:cxn ang="0">
                                                    <a:pos x="connsiteX22" y="connsiteY22"/>
                                                  </a:cxn>
                                                  <a:cxn ang="0">
                                                    <a:pos x="connsiteX23" y="connsiteY23"/>
                                                  </a:cxn>
                                                  <a:cxn ang="0">
                                                    <a:pos x="connsiteX24" y="connsiteY24"/>
                                                  </a:cxn>
                                                  <a:cxn ang="0">
                                                    <a:pos x="connsiteX25" y="connsiteY25"/>
                                                  </a:cxn>
                                                  <a:cxn ang="0">
                                                    <a:pos x="connsiteX26" y="connsiteY26"/>
                                                  </a:cxn>
                                                  <a:cxn ang="0">
                                                    <a:pos x="connsiteX27" y="connsiteY27"/>
                                                  </a:cxn>
                                                  <a:cxn ang="0">
                                                    <a:pos x="connsiteX28" y="connsiteY28"/>
                                                  </a:cxn>
                                                  <a:cxn ang="0">
                                                    <a:pos x="connsiteX29" y="connsiteY29"/>
                                                  </a:cxn>
                                                  <a:cxn ang="0">
                                                    <a:pos x="connsiteX30" y="connsiteY30"/>
                                                  </a:cxn>
                                                  <a:cxn ang="0">
                                                    <a:pos x="connsiteX31" y="connsiteY31"/>
                                                  </a:cxn>
                                                  <a:cxn ang="0">
                                                    <a:pos x="connsiteX32" y="connsiteY32"/>
                                                  </a:cxn>
                                                  <a:cxn ang="0">
                                                    <a:pos x="connsiteX33" y="connsiteY33"/>
                                                  </a:cxn>
                                                  <a:cxn ang="0">
                                                    <a:pos x="connsiteX34" y="connsiteY34"/>
                                                  </a:cxn>
                                                  <a:cxn ang="0">
                                                    <a:pos x="connsiteX35" y="connsiteY35"/>
                                                  </a:cxn>
                                                  <a:cxn ang="0">
                                                    <a:pos x="connsiteX36" y="connsiteY36"/>
                                                  </a:cxn>
                                                  <a:cxn ang="0">
                                                    <a:pos x="connsiteX37" y="connsiteY37"/>
                                                  </a:cxn>
                                                  <a:cxn ang="0">
                                                    <a:pos x="connsiteX38" y="connsiteY38"/>
                                                  </a:cxn>
                                                  <a:cxn ang="0">
                                                    <a:pos x="connsiteX39" y="connsiteY39"/>
                                                  </a:cxn>
                                                  <a:cxn ang="0">
                                                    <a:pos x="connsiteX40" y="connsiteY40"/>
                                                  </a:cxn>
                                                  <a:cxn ang="0">
                                                    <a:pos x="connsiteX41" y="connsiteY41"/>
                                                  </a:cxn>
                                                  <a:cxn ang="0">
                                                    <a:pos x="connsiteX42" y="connsiteY42"/>
                                                  </a:cxn>
                                                  <a:cxn ang="0">
                                                    <a:pos x="connsiteX43" y="connsiteY43"/>
                                                  </a:cxn>
                                                  <a:cxn ang="0">
                                                    <a:pos x="connsiteX44" y="connsiteY44"/>
                                                  </a:cxn>
                                                  <a:cxn ang="0">
                                                    <a:pos x="connsiteX45" y="connsiteY45"/>
                                                  </a:cxn>
                                                  <a:cxn ang="0">
                                                    <a:pos x="connsiteX46" y="connsiteY46"/>
                                                  </a:cxn>
                                                  <a:cxn ang="0">
                                                    <a:pos x="connsiteX47" y="connsiteY47"/>
                                                  </a:cxn>
                                                  <a:cxn ang="0">
                                                    <a:pos x="connsiteX48" y="connsiteY48"/>
                                                  </a:cxn>
                                                  <a:cxn ang="0">
                                                    <a:pos x="connsiteX49" y="connsiteY49"/>
                                                  </a:cxn>
                                                  <a:cxn ang="0">
                                                    <a:pos x="connsiteX50" y="connsiteY50"/>
                                                  </a:cxn>
                                                  <a:cxn ang="0">
                                                    <a:pos x="connsiteX51" y="connsiteY51"/>
                                                  </a:cxn>
                                                  <a:cxn ang="0">
                                                    <a:pos x="connsiteX52" y="connsiteY52"/>
                                                  </a:cxn>
                                                  <a:cxn ang="0">
                                                    <a:pos x="connsiteX53" y="connsiteY53"/>
                                                  </a:cxn>
                                                  <a:cxn ang="0">
                                                    <a:pos x="connsiteX54" y="connsiteY54"/>
                                                  </a:cxn>
                                                  <a:cxn ang="0">
                                                    <a:pos x="connsiteX55" y="connsiteY55"/>
                                                  </a:cxn>
                                                  <a:cxn ang="0">
                                                    <a:pos x="connsiteX56" y="connsiteY56"/>
                                                  </a:cxn>
                                                  <a:cxn ang="0">
                                                    <a:pos x="connsiteX57" y="connsiteY57"/>
                                                  </a:cxn>
                                                  <a:cxn ang="0">
                                                    <a:pos x="connsiteX58" y="connsiteY58"/>
                                                  </a:cxn>
                                                  <a:cxn ang="0">
                                                    <a:pos x="connsiteX59" y="connsiteY59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875818" h="941408">
                                                    <a:moveTo>
                                                      <a:pt x="15433" y="534365"/>
                                                    </a:moveTo>
                                                    <a:cubicBezTo>
                                                      <a:pt x="30866" y="526649"/>
                                                      <a:pt x="144684" y="509286"/>
                                                      <a:pt x="177479" y="488066"/>
                                                    </a:cubicBezTo>
                                                    <a:cubicBezTo>
                                                      <a:pt x="210274" y="466846"/>
                                                      <a:pt x="183266" y="426335"/>
                                                      <a:pt x="212203" y="407044"/>
                                                    </a:cubicBezTo>
                                                    <a:cubicBezTo>
                                                      <a:pt x="241140" y="387753"/>
                                                      <a:pt x="316375" y="366533"/>
                                                      <a:pt x="351099" y="372320"/>
                                                    </a:cubicBezTo>
                                                    <a:cubicBezTo>
                                                      <a:pt x="385823" y="378107"/>
                                                      <a:pt x="395469" y="441768"/>
                                                      <a:pt x="420547" y="441768"/>
                                                    </a:cubicBezTo>
                                                    <a:cubicBezTo>
                                                      <a:pt x="445625" y="441768"/>
                                                      <a:pt x="489995" y="393540"/>
                                                      <a:pt x="501570" y="372320"/>
                                                    </a:cubicBezTo>
                                                    <a:cubicBezTo>
                                                      <a:pt x="513145" y="351100"/>
                                                      <a:pt x="499640" y="326021"/>
                                                      <a:pt x="489995" y="314446"/>
                                                    </a:cubicBezTo>
                                                    <a:cubicBezTo>
                                                      <a:pt x="480350" y="302871"/>
                                                      <a:pt x="462988" y="300942"/>
                                                      <a:pt x="443697" y="302871"/>
                                                    </a:cubicBezTo>
                                                    <a:cubicBezTo>
                                                      <a:pt x="424406" y="304800"/>
                                                      <a:pt x="393539" y="345312"/>
                                                      <a:pt x="374248" y="326021"/>
                                                    </a:cubicBezTo>
                                                    <a:cubicBezTo>
                                                      <a:pt x="354957" y="306730"/>
                                                      <a:pt x="349170" y="217991"/>
                                                      <a:pt x="327950" y="187125"/>
                                                    </a:cubicBezTo>
                                                    <a:cubicBezTo>
                                                      <a:pt x="306730" y="156259"/>
                                                      <a:pt x="273935" y="152401"/>
                                                      <a:pt x="246927" y="140826"/>
                                                    </a:cubicBezTo>
                                                    <a:cubicBezTo>
                                                      <a:pt x="219919" y="129251"/>
                                                      <a:pt x="187124" y="102243"/>
                                                      <a:pt x="165904" y="117676"/>
                                                    </a:cubicBezTo>
                                                    <a:cubicBezTo>
                                                      <a:pt x="144684" y="133109"/>
                                                      <a:pt x="119605" y="189053"/>
                                                      <a:pt x="119605" y="233423"/>
                                                    </a:cubicBezTo>
                                                    <a:cubicBezTo>
                                                      <a:pt x="119605" y="277793"/>
                                                      <a:pt x="142755" y="356886"/>
                                                      <a:pt x="165904" y="383894"/>
                                                    </a:cubicBezTo>
                                                    <a:cubicBezTo>
                                                      <a:pt x="189053" y="410902"/>
                                                      <a:pt x="223778" y="403185"/>
                                                      <a:pt x="258502" y="395469"/>
                                                    </a:cubicBezTo>
                                                    <a:cubicBezTo>
                                                      <a:pt x="293226" y="387753"/>
                                                      <a:pt x="353028" y="353028"/>
                                                      <a:pt x="374248" y="337595"/>
                                                    </a:cubicBezTo>
                                                    <a:cubicBezTo>
                                                      <a:pt x="395468" y="322162"/>
                                                      <a:pt x="395469" y="335666"/>
                                                      <a:pt x="385823" y="302871"/>
                                                    </a:cubicBezTo>
                                                    <a:cubicBezTo>
                                                      <a:pt x="376177" y="270076"/>
                                                      <a:pt x="308659" y="189054"/>
                                                      <a:pt x="316375" y="140826"/>
                                                    </a:cubicBezTo>
                                                    <a:cubicBezTo>
                                                      <a:pt x="324091" y="92598"/>
                                                      <a:pt x="401256" y="27008"/>
                                                      <a:pt x="432122" y="13504"/>
                                                    </a:cubicBezTo>
                                                    <a:cubicBezTo>
                                                      <a:pt x="462988" y="0"/>
                                                      <a:pt x="478421" y="55945"/>
                                                      <a:pt x="501570" y="59803"/>
                                                    </a:cubicBezTo>
                                                    <a:cubicBezTo>
                                                      <a:pt x="524719" y="63661"/>
                                                      <a:pt x="551727" y="21221"/>
                                                      <a:pt x="571018" y="36654"/>
                                                    </a:cubicBezTo>
                                                    <a:cubicBezTo>
                                                      <a:pt x="590309" y="52087"/>
                                                      <a:pt x="621175" y="115748"/>
                                                      <a:pt x="617317" y="152401"/>
                                                    </a:cubicBezTo>
                                                    <a:cubicBezTo>
                                                      <a:pt x="613459" y="189054"/>
                                                      <a:pt x="567160" y="231495"/>
                                                      <a:pt x="547869" y="256573"/>
                                                    </a:cubicBezTo>
                                                    <a:cubicBezTo>
                                                      <a:pt x="528578" y="281651"/>
                                                      <a:pt x="489995" y="320233"/>
                                                      <a:pt x="501570" y="302871"/>
                                                    </a:cubicBezTo>
                                                    <a:cubicBezTo>
                                                      <a:pt x="513145" y="285509"/>
                                                      <a:pt x="569089" y="181338"/>
                                                      <a:pt x="617317" y="152401"/>
                                                    </a:cubicBezTo>
                                                    <a:cubicBezTo>
                                                      <a:pt x="665545" y="123464"/>
                                                      <a:pt x="748497" y="119606"/>
                                                      <a:pt x="790937" y="129251"/>
                                                    </a:cubicBezTo>
                                                    <a:cubicBezTo>
                                                      <a:pt x="833378" y="138897"/>
                                                      <a:pt x="868102" y="190983"/>
                                                      <a:pt x="871960" y="210274"/>
                                                    </a:cubicBezTo>
                                                    <a:cubicBezTo>
                                                      <a:pt x="875818" y="229565"/>
                                                      <a:pt x="837235" y="231494"/>
                                                      <a:pt x="814086" y="244998"/>
                                                    </a:cubicBezTo>
                                                    <a:cubicBezTo>
                                                      <a:pt x="790937" y="258502"/>
                                                      <a:pt x="736922" y="272006"/>
                                                      <a:pt x="733064" y="291297"/>
                                                    </a:cubicBezTo>
                                                    <a:cubicBezTo>
                                                      <a:pt x="729206" y="310588"/>
                                                      <a:pt x="773575" y="331808"/>
                                                      <a:pt x="790937" y="360745"/>
                                                    </a:cubicBezTo>
                                                    <a:cubicBezTo>
                                                      <a:pt x="808299" y="389682"/>
                                                      <a:pt x="835307" y="455271"/>
                                                      <a:pt x="837236" y="464917"/>
                                                    </a:cubicBezTo>
                                                    <a:cubicBezTo>
                                                      <a:pt x="839165" y="474563"/>
                                                      <a:pt x="819874" y="416689"/>
                                                      <a:pt x="802512" y="418618"/>
                                                    </a:cubicBezTo>
                                                    <a:cubicBezTo>
                                                      <a:pt x="785150" y="420547"/>
                                                      <a:pt x="760072" y="466846"/>
                                                      <a:pt x="733064" y="476492"/>
                                                    </a:cubicBezTo>
                                                    <a:cubicBezTo>
                                                      <a:pt x="706056" y="486138"/>
                                                      <a:pt x="679048" y="488067"/>
                                                      <a:pt x="640466" y="476492"/>
                                                    </a:cubicBezTo>
                                                    <a:cubicBezTo>
                                                      <a:pt x="601884" y="464917"/>
                                                      <a:pt x="517003" y="405115"/>
                                                      <a:pt x="501570" y="407044"/>
                                                    </a:cubicBezTo>
                                                    <a:cubicBezTo>
                                                      <a:pt x="486137" y="408973"/>
                                                      <a:pt x="522791" y="472633"/>
                                                      <a:pt x="547869" y="488066"/>
                                                    </a:cubicBezTo>
                                                    <a:cubicBezTo>
                                                      <a:pt x="572947" y="503499"/>
                                                      <a:pt x="636608" y="464917"/>
                                                      <a:pt x="652041" y="499641"/>
                                                    </a:cubicBezTo>
                                                    <a:cubicBezTo>
                                                      <a:pt x="667474" y="534365"/>
                                                      <a:pt x="659757" y="667474"/>
                                                      <a:pt x="640466" y="696411"/>
                                                    </a:cubicBezTo>
                                                    <a:cubicBezTo>
                                                      <a:pt x="621175" y="725348"/>
                                                      <a:pt x="574876" y="682907"/>
                                                      <a:pt x="536294" y="673261"/>
                                                    </a:cubicBezTo>
                                                    <a:cubicBezTo>
                                                      <a:pt x="497712" y="663615"/>
                                                      <a:pt x="432122" y="655899"/>
                                                      <a:pt x="408973" y="638537"/>
                                                    </a:cubicBezTo>
                                                    <a:cubicBezTo>
                                                      <a:pt x="385824" y="621175"/>
                                                      <a:pt x="391611" y="605742"/>
                                                      <a:pt x="397398" y="569089"/>
                                                    </a:cubicBezTo>
                                                    <a:cubicBezTo>
                                                      <a:pt x="403185" y="532436"/>
                                                      <a:pt x="443697" y="416689"/>
                                                      <a:pt x="443697" y="418618"/>
                                                    </a:cubicBezTo>
                                                    <a:cubicBezTo>
                                                      <a:pt x="443697" y="420547"/>
                                                      <a:pt x="416689" y="544011"/>
                                                      <a:pt x="397398" y="580664"/>
                                                    </a:cubicBezTo>
                                                    <a:cubicBezTo>
                                                      <a:pt x="378107" y="617317"/>
                                                      <a:pt x="351099" y="638537"/>
                                                      <a:pt x="327950" y="638537"/>
                                                    </a:cubicBezTo>
                                                    <a:cubicBezTo>
                                                      <a:pt x="304801" y="638537"/>
                                                      <a:pt x="275864" y="596097"/>
                                                      <a:pt x="258502" y="580664"/>
                                                    </a:cubicBezTo>
                                                    <a:cubicBezTo>
                                                      <a:pt x="241140" y="565231"/>
                                                      <a:pt x="227636" y="571019"/>
                                                      <a:pt x="223778" y="545940"/>
                                                    </a:cubicBezTo>
                                                    <a:cubicBezTo>
                                                      <a:pt x="219920" y="520862"/>
                                                      <a:pt x="214132" y="462988"/>
                                                      <a:pt x="235352" y="430193"/>
                                                    </a:cubicBezTo>
                                                    <a:cubicBezTo>
                                                      <a:pt x="256572" y="397398"/>
                                                      <a:pt x="351099" y="345312"/>
                                                      <a:pt x="351099" y="349170"/>
                                                    </a:cubicBezTo>
                                                    <a:cubicBezTo>
                                                      <a:pt x="351099" y="353028"/>
                                                      <a:pt x="252714" y="412831"/>
                                                      <a:pt x="235352" y="453342"/>
                                                    </a:cubicBezTo>
                                                    <a:cubicBezTo>
                                                      <a:pt x="217990" y="493853"/>
                                                      <a:pt x="237281" y="547869"/>
                                                      <a:pt x="246927" y="592239"/>
                                                    </a:cubicBezTo>
                                                    <a:cubicBezTo>
                                                      <a:pt x="256573" y="636609"/>
                                                      <a:pt x="291297" y="667474"/>
                                                      <a:pt x="293226" y="719560"/>
                                                    </a:cubicBezTo>
                                                    <a:cubicBezTo>
                                                      <a:pt x="295155" y="771646"/>
                                                      <a:pt x="275864" y="868102"/>
                                                      <a:pt x="258502" y="904755"/>
                                                    </a:cubicBezTo>
                                                    <a:cubicBezTo>
                                                      <a:pt x="241140" y="941408"/>
                                                      <a:pt x="192912" y="939479"/>
                                                      <a:pt x="189054" y="939479"/>
                                                    </a:cubicBezTo>
                                                    <a:cubicBezTo>
                                                      <a:pt x="185196" y="939479"/>
                                                      <a:pt x="244998" y="933692"/>
                                                      <a:pt x="235352" y="904755"/>
                                                    </a:cubicBezTo>
                                                    <a:cubicBezTo>
                                                      <a:pt x="225706" y="875818"/>
                                                      <a:pt x="146613" y="810229"/>
                                                      <a:pt x="131180" y="765859"/>
                                                    </a:cubicBezTo>
                                                    <a:cubicBezTo>
                                                      <a:pt x="115747" y="721489"/>
                                                      <a:pt x="131180" y="673261"/>
                                                      <a:pt x="142755" y="638537"/>
                                                    </a:cubicBezTo>
                                                    <a:cubicBezTo>
                                                      <a:pt x="154330" y="603813"/>
                                                      <a:pt x="189053" y="590309"/>
                                                      <a:pt x="200628" y="557514"/>
                                                    </a:cubicBezTo>
                                                    <a:cubicBezTo>
                                                      <a:pt x="212203" y="524719"/>
                                                      <a:pt x="231494" y="445626"/>
                                                      <a:pt x="212203" y="441768"/>
                                                    </a:cubicBezTo>
                                                    <a:cubicBezTo>
                                                      <a:pt x="192912" y="437910"/>
                                                      <a:pt x="123463" y="517003"/>
                                                      <a:pt x="84881" y="534365"/>
                                                    </a:cubicBezTo>
                                                    <a:cubicBezTo>
                                                      <a:pt x="46299" y="551727"/>
                                                      <a:pt x="0" y="542081"/>
                                                      <a:pt x="15433" y="534365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FFFF00"/>
                                              </a:solidFill>
                                              <a:ln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" name="Freeform 13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3742481" y="1288649"/>
                                                <a:ext cx="733063" cy="748495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459129 w 733063"/>
                                                  <a:gd name="connsiteY0" fmla="*/ 748495 h 748495"/>
                                                  <a:gd name="connsiteX1" fmla="*/ 551727 w 733063"/>
                                                  <a:gd name="connsiteY1" fmla="*/ 586450 h 748495"/>
                                                  <a:gd name="connsiteX2" fmla="*/ 517003 w 733063"/>
                                                  <a:gd name="connsiteY2" fmla="*/ 493852 h 748495"/>
                                                  <a:gd name="connsiteX3" fmla="*/ 435980 w 733063"/>
                                                  <a:gd name="connsiteY3" fmla="*/ 424404 h 748495"/>
                                                  <a:gd name="connsiteX4" fmla="*/ 609600 w 733063"/>
                                                  <a:gd name="connsiteY4" fmla="*/ 493852 h 748495"/>
                                                  <a:gd name="connsiteX5" fmla="*/ 725347 w 733063"/>
                                                  <a:gd name="connsiteY5" fmla="*/ 459128 h 748495"/>
                                                  <a:gd name="connsiteX6" fmla="*/ 655899 w 733063"/>
                                                  <a:gd name="connsiteY6" fmla="*/ 308657 h 748495"/>
                                                  <a:gd name="connsiteX7" fmla="*/ 609600 w 733063"/>
                                                  <a:gd name="connsiteY7" fmla="*/ 285508 h 748495"/>
                                                  <a:gd name="connsiteX8" fmla="*/ 505428 w 733063"/>
                                                  <a:gd name="connsiteY8" fmla="*/ 308657 h 748495"/>
                                                  <a:gd name="connsiteX9" fmla="*/ 470704 w 733063"/>
                                                  <a:gd name="connsiteY9" fmla="*/ 354956 h 748495"/>
                                                  <a:gd name="connsiteX10" fmla="*/ 598025 w 733063"/>
                                                  <a:gd name="connsiteY10" fmla="*/ 204485 h 748495"/>
                                                  <a:gd name="connsiteX11" fmla="*/ 540152 w 733063"/>
                                                  <a:gd name="connsiteY11" fmla="*/ 158186 h 748495"/>
                                                  <a:gd name="connsiteX12" fmla="*/ 528577 w 733063"/>
                                                  <a:gd name="connsiteY12" fmla="*/ 42440 h 748495"/>
                                                  <a:gd name="connsiteX13" fmla="*/ 528577 w 733063"/>
                                                  <a:gd name="connsiteY13" fmla="*/ 7716 h 748495"/>
                                                  <a:gd name="connsiteX14" fmla="*/ 378106 w 733063"/>
                                                  <a:gd name="connsiteY14" fmla="*/ 88738 h 748495"/>
                                                  <a:gd name="connsiteX15" fmla="*/ 331808 w 733063"/>
                                                  <a:gd name="connsiteY15" fmla="*/ 146612 h 748495"/>
                                                  <a:gd name="connsiteX16" fmla="*/ 378106 w 733063"/>
                                                  <a:gd name="connsiteY16" fmla="*/ 262359 h 748495"/>
                                                  <a:gd name="connsiteX17" fmla="*/ 297084 w 733063"/>
                                                  <a:gd name="connsiteY17" fmla="*/ 123462 h 748495"/>
                                                  <a:gd name="connsiteX18" fmla="*/ 250785 w 733063"/>
                                                  <a:gd name="connsiteY18" fmla="*/ 77164 h 748495"/>
                                                  <a:gd name="connsiteX19" fmla="*/ 135038 w 733063"/>
                                                  <a:gd name="connsiteY19" fmla="*/ 111888 h 748495"/>
                                                  <a:gd name="connsiteX20" fmla="*/ 19291 w 733063"/>
                                                  <a:gd name="connsiteY20" fmla="*/ 169761 h 748495"/>
                                                  <a:gd name="connsiteX21" fmla="*/ 19291 w 733063"/>
                                                  <a:gd name="connsiteY21" fmla="*/ 146612 h 748495"/>
                                                  <a:gd name="connsiteX22" fmla="*/ 77165 w 733063"/>
                                                  <a:gd name="connsiteY22" fmla="*/ 331807 h 748495"/>
                                                  <a:gd name="connsiteX23" fmla="*/ 181337 w 733063"/>
                                                  <a:gd name="connsiteY23" fmla="*/ 378105 h 748495"/>
                                                  <a:gd name="connsiteX24" fmla="*/ 273934 w 733063"/>
                                                  <a:gd name="connsiteY24" fmla="*/ 354956 h 748495"/>
                                                  <a:gd name="connsiteX25" fmla="*/ 146613 w 733063"/>
                                                  <a:gd name="connsiteY25" fmla="*/ 412829 h 748495"/>
                                                  <a:gd name="connsiteX26" fmla="*/ 77165 w 733063"/>
                                                  <a:gd name="connsiteY26" fmla="*/ 540151 h 748495"/>
                                                  <a:gd name="connsiteX27" fmla="*/ 181337 w 733063"/>
                                                  <a:gd name="connsiteY27" fmla="*/ 586450 h 748495"/>
                                                  <a:gd name="connsiteX28" fmla="*/ 250785 w 733063"/>
                                                  <a:gd name="connsiteY28" fmla="*/ 586450 h 748495"/>
                                                  <a:gd name="connsiteX29" fmla="*/ 343382 w 733063"/>
                                                  <a:gd name="connsiteY29" fmla="*/ 632748 h 748495"/>
                                                  <a:gd name="connsiteX30" fmla="*/ 412830 w 733063"/>
                                                  <a:gd name="connsiteY30" fmla="*/ 609599 h 748495"/>
                                                  <a:gd name="connsiteX31" fmla="*/ 459129 w 733063"/>
                                                  <a:gd name="connsiteY31" fmla="*/ 586450 h 748495"/>
                                                  <a:gd name="connsiteX32" fmla="*/ 459129 w 733063"/>
                                                  <a:gd name="connsiteY32" fmla="*/ 748495 h 748495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  <a:cxn ang="0">
                                                    <a:pos x="connsiteX17" y="connsiteY17"/>
                                                  </a:cxn>
                                                  <a:cxn ang="0">
                                                    <a:pos x="connsiteX18" y="connsiteY18"/>
                                                  </a:cxn>
                                                  <a:cxn ang="0">
                                                    <a:pos x="connsiteX19" y="connsiteY19"/>
                                                  </a:cxn>
                                                  <a:cxn ang="0">
                                                    <a:pos x="connsiteX20" y="connsiteY20"/>
                                                  </a:cxn>
                                                  <a:cxn ang="0">
                                                    <a:pos x="connsiteX21" y="connsiteY21"/>
                                                  </a:cxn>
                                                  <a:cxn ang="0">
                                                    <a:pos x="connsiteX22" y="connsiteY22"/>
                                                  </a:cxn>
                                                  <a:cxn ang="0">
                                                    <a:pos x="connsiteX23" y="connsiteY23"/>
                                                  </a:cxn>
                                                  <a:cxn ang="0">
                                                    <a:pos x="connsiteX24" y="connsiteY24"/>
                                                  </a:cxn>
                                                  <a:cxn ang="0">
                                                    <a:pos x="connsiteX25" y="connsiteY25"/>
                                                  </a:cxn>
                                                  <a:cxn ang="0">
                                                    <a:pos x="connsiteX26" y="connsiteY26"/>
                                                  </a:cxn>
                                                  <a:cxn ang="0">
                                                    <a:pos x="connsiteX27" y="connsiteY27"/>
                                                  </a:cxn>
                                                  <a:cxn ang="0">
                                                    <a:pos x="connsiteX28" y="connsiteY28"/>
                                                  </a:cxn>
                                                  <a:cxn ang="0">
                                                    <a:pos x="connsiteX29" y="connsiteY29"/>
                                                  </a:cxn>
                                                  <a:cxn ang="0">
                                                    <a:pos x="connsiteX30" y="connsiteY30"/>
                                                  </a:cxn>
                                                  <a:cxn ang="0">
                                                    <a:pos x="connsiteX31" y="connsiteY31"/>
                                                  </a:cxn>
                                                  <a:cxn ang="0">
                                                    <a:pos x="connsiteX32" y="connsiteY32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733063" h="748495">
                                                    <a:moveTo>
                                                      <a:pt x="459129" y="748495"/>
                                                    </a:moveTo>
                                                    <a:cubicBezTo>
                                                      <a:pt x="474562" y="748495"/>
                                                      <a:pt x="542081" y="628890"/>
                                                      <a:pt x="551727" y="586450"/>
                                                    </a:cubicBezTo>
                                                    <a:cubicBezTo>
                                                      <a:pt x="561373" y="544010"/>
                                                      <a:pt x="536294" y="520860"/>
                                                      <a:pt x="517003" y="493852"/>
                                                    </a:cubicBezTo>
                                                    <a:cubicBezTo>
                                                      <a:pt x="497712" y="466844"/>
                                                      <a:pt x="420547" y="424404"/>
                                                      <a:pt x="435980" y="424404"/>
                                                    </a:cubicBezTo>
                                                    <a:cubicBezTo>
                                                      <a:pt x="451413" y="424404"/>
                                                      <a:pt x="561372" y="488065"/>
                                                      <a:pt x="609600" y="493852"/>
                                                    </a:cubicBezTo>
                                                    <a:cubicBezTo>
                                                      <a:pt x="657828" y="499639"/>
                                                      <a:pt x="717631" y="489994"/>
                                                      <a:pt x="725347" y="459128"/>
                                                    </a:cubicBezTo>
                                                    <a:cubicBezTo>
                                                      <a:pt x="733063" y="428262"/>
                                                      <a:pt x="675190" y="337594"/>
                                                      <a:pt x="655899" y="308657"/>
                                                    </a:cubicBezTo>
                                                    <a:cubicBezTo>
                                                      <a:pt x="636608" y="279720"/>
                                                      <a:pt x="634678" y="285508"/>
                                                      <a:pt x="609600" y="285508"/>
                                                    </a:cubicBezTo>
                                                    <a:cubicBezTo>
                                                      <a:pt x="584522" y="285508"/>
                                                      <a:pt x="528577" y="297082"/>
                                                      <a:pt x="505428" y="308657"/>
                                                    </a:cubicBezTo>
                                                    <a:cubicBezTo>
                                                      <a:pt x="482279" y="320232"/>
                                                      <a:pt x="455271" y="372318"/>
                                                      <a:pt x="470704" y="354956"/>
                                                    </a:cubicBezTo>
                                                    <a:cubicBezTo>
                                                      <a:pt x="486137" y="337594"/>
                                                      <a:pt x="586450" y="237280"/>
                                                      <a:pt x="598025" y="204485"/>
                                                    </a:cubicBezTo>
                                                    <a:cubicBezTo>
                                                      <a:pt x="609600" y="171690"/>
                                                      <a:pt x="551727" y="185193"/>
                                                      <a:pt x="540152" y="158186"/>
                                                    </a:cubicBezTo>
                                                    <a:cubicBezTo>
                                                      <a:pt x="528577" y="131179"/>
                                                      <a:pt x="530506" y="67518"/>
                                                      <a:pt x="528577" y="42440"/>
                                                    </a:cubicBezTo>
                                                    <a:cubicBezTo>
                                                      <a:pt x="526648" y="17362"/>
                                                      <a:pt x="553656" y="0"/>
                                                      <a:pt x="528577" y="7716"/>
                                                    </a:cubicBezTo>
                                                    <a:cubicBezTo>
                                                      <a:pt x="503498" y="15432"/>
                                                      <a:pt x="410901" y="65589"/>
                                                      <a:pt x="378106" y="88738"/>
                                                    </a:cubicBezTo>
                                                    <a:cubicBezTo>
                                                      <a:pt x="345311" y="111887"/>
                                                      <a:pt x="331808" y="117675"/>
                                                      <a:pt x="331808" y="146612"/>
                                                    </a:cubicBezTo>
                                                    <a:cubicBezTo>
                                                      <a:pt x="331808" y="175549"/>
                                                      <a:pt x="383893" y="266217"/>
                                                      <a:pt x="378106" y="262359"/>
                                                    </a:cubicBezTo>
                                                    <a:cubicBezTo>
                                                      <a:pt x="372319" y="258501"/>
                                                      <a:pt x="318304" y="154328"/>
                                                      <a:pt x="297084" y="123462"/>
                                                    </a:cubicBezTo>
                                                    <a:cubicBezTo>
                                                      <a:pt x="275864" y="92596"/>
                                                      <a:pt x="277793" y="79093"/>
                                                      <a:pt x="250785" y="77164"/>
                                                    </a:cubicBezTo>
                                                    <a:cubicBezTo>
                                                      <a:pt x="223777" y="75235"/>
                                                      <a:pt x="173620" y="96455"/>
                                                      <a:pt x="135038" y="111888"/>
                                                    </a:cubicBezTo>
                                                    <a:cubicBezTo>
                                                      <a:pt x="96456" y="127321"/>
                                                      <a:pt x="38582" y="163974"/>
                                                      <a:pt x="19291" y="169761"/>
                                                    </a:cubicBezTo>
                                                    <a:cubicBezTo>
                                                      <a:pt x="0" y="175548"/>
                                                      <a:pt x="9645" y="119604"/>
                                                      <a:pt x="19291" y="146612"/>
                                                    </a:cubicBezTo>
                                                    <a:cubicBezTo>
                                                      <a:pt x="28937" y="173620"/>
                                                      <a:pt x="50157" y="293225"/>
                                                      <a:pt x="77165" y="331807"/>
                                                    </a:cubicBezTo>
                                                    <a:cubicBezTo>
                                                      <a:pt x="104173" y="370389"/>
                                                      <a:pt x="148542" y="374247"/>
                                                      <a:pt x="181337" y="378105"/>
                                                    </a:cubicBezTo>
                                                    <a:cubicBezTo>
                                                      <a:pt x="214132" y="381963"/>
                                                      <a:pt x="279721" y="349169"/>
                                                      <a:pt x="273934" y="354956"/>
                                                    </a:cubicBezTo>
                                                    <a:cubicBezTo>
                                                      <a:pt x="268147" y="360743"/>
                                                      <a:pt x="179408" y="381963"/>
                                                      <a:pt x="146613" y="412829"/>
                                                    </a:cubicBezTo>
                                                    <a:cubicBezTo>
                                                      <a:pt x="113818" y="443695"/>
                                                      <a:pt x="71378" y="511214"/>
                                                      <a:pt x="77165" y="540151"/>
                                                    </a:cubicBezTo>
                                                    <a:cubicBezTo>
                                                      <a:pt x="82952" y="569088"/>
                                                      <a:pt x="152400" y="578734"/>
                                                      <a:pt x="181337" y="586450"/>
                                                    </a:cubicBezTo>
                                                    <a:cubicBezTo>
                                                      <a:pt x="210274" y="594166"/>
                                                      <a:pt x="223778" y="578734"/>
                                                      <a:pt x="250785" y="586450"/>
                                                    </a:cubicBezTo>
                                                    <a:cubicBezTo>
                                                      <a:pt x="277792" y="594166"/>
                                                      <a:pt x="316374" y="628890"/>
                                                      <a:pt x="343382" y="632748"/>
                                                    </a:cubicBezTo>
                                                    <a:cubicBezTo>
                                                      <a:pt x="370390" y="636606"/>
                                                      <a:pt x="393539" y="617315"/>
                                                      <a:pt x="412830" y="609599"/>
                                                    </a:cubicBezTo>
                                                    <a:cubicBezTo>
                                                      <a:pt x="432121" y="601883"/>
                                                      <a:pt x="447554" y="565230"/>
                                                      <a:pt x="459129" y="586450"/>
                                                    </a:cubicBezTo>
                                                    <a:cubicBezTo>
                                                      <a:pt x="470704" y="607670"/>
                                                      <a:pt x="443696" y="748495"/>
                                                      <a:pt x="459129" y="748495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FFFF00"/>
                                              </a:solidFill>
                                              <a:ln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grpSp>
                                          <p:nvGrpSpPr>
                                            <p:cNvPr id="33" name="Group 29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609599" y="2895600"/>
                                              <a:ext cx="6057234" cy="2986268"/>
                                              <a:chOff x="609599" y="2895600"/>
                                              <a:chExt cx="6057234" cy="298626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34" name="Group 24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609599" y="2895600"/>
                                                <a:ext cx="4108049" cy="2986268"/>
                                                <a:chOff x="609599" y="2895600"/>
                                                <a:chExt cx="4108049" cy="2986268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35" name="Group 22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609599" y="2895600"/>
                                                  <a:ext cx="3963376" cy="2986268"/>
                                                  <a:chOff x="609599" y="2895600"/>
                                                  <a:chExt cx="3963376" cy="2986268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36" name="Group 19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609599" y="2895600"/>
                                                    <a:ext cx="3963376" cy="2986268"/>
                                                    <a:chOff x="609599" y="2895600"/>
                                                    <a:chExt cx="3963376" cy="2986268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16" name="Freeform 15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3048000" y="4419600"/>
                                                      <a:ext cx="389681" cy="397397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272005 w 389681"/>
                                                        <a:gd name="connsiteY0" fmla="*/ 383893 h 397397"/>
                                                        <a:gd name="connsiteX1" fmla="*/ 376177 w 389681"/>
                                                        <a:gd name="connsiteY1" fmla="*/ 326020 h 397397"/>
                                                        <a:gd name="connsiteX2" fmla="*/ 353027 w 389681"/>
                                                        <a:gd name="connsiteY2" fmla="*/ 163974 h 397397"/>
                                                        <a:gd name="connsiteX3" fmla="*/ 329878 w 389681"/>
                                                        <a:gd name="connsiteY3" fmla="*/ 59802 h 397397"/>
                                                        <a:gd name="connsiteX4" fmla="*/ 248855 w 389681"/>
                                                        <a:gd name="connsiteY4" fmla="*/ 13504 h 397397"/>
                                                        <a:gd name="connsiteX5" fmla="*/ 167832 w 389681"/>
                                                        <a:gd name="connsiteY5" fmla="*/ 1929 h 397397"/>
                                                        <a:gd name="connsiteX6" fmla="*/ 63660 w 389681"/>
                                                        <a:gd name="connsiteY6" fmla="*/ 25078 h 397397"/>
                                                        <a:gd name="connsiteX7" fmla="*/ 5787 w 389681"/>
                                                        <a:gd name="connsiteY7" fmla="*/ 106101 h 397397"/>
                                                        <a:gd name="connsiteX8" fmla="*/ 28936 w 389681"/>
                                                        <a:gd name="connsiteY8" fmla="*/ 221848 h 397397"/>
                                                        <a:gd name="connsiteX9" fmla="*/ 63660 w 389681"/>
                                                        <a:gd name="connsiteY9" fmla="*/ 314445 h 397397"/>
                                                        <a:gd name="connsiteX10" fmla="*/ 98384 w 389681"/>
                                                        <a:gd name="connsiteY10" fmla="*/ 383893 h 397397"/>
                                                        <a:gd name="connsiteX11" fmla="*/ 272005 w 389681"/>
                                                        <a:gd name="connsiteY11" fmla="*/ 383893 h 397397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389681" h="397397">
                                                          <a:moveTo>
                                                            <a:pt x="272005" y="383893"/>
                                                          </a:moveTo>
                                                          <a:cubicBezTo>
                                                            <a:pt x="318304" y="374247"/>
                                                            <a:pt x="362673" y="362673"/>
                                                            <a:pt x="376177" y="326020"/>
                                                          </a:cubicBezTo>
                                                          <a:cubicBezTo>
                                                            <a:pt x="389681" y="289367"/>
                                                            <a:pt x="360744" y="208344"/>
                                                            <a:pt x="353027" y="163974"/>
                                                          </a:cubicBezTo>
                                                          <a:cubicBezTo>
                                                            <a:pt x="345311" y="119604"/>
                                                            <a:pt x="347240" y="84880"/>
                                                            <a:pt x="329878" y="59802"/>
                                                          </a:cubicBezTo>
                                                          <a:cubicBezTo>
                                                            <a:pt x="312516" y="34724"/>
                                                            <a:pt x="275863" y="23150"/>
                                                            <a:pt x="248855" y="13504"/>
                                                          </a:cubicBezTo>
                                                          <a:cubicBezTo>
                                                            <a:pt x="221847" y="3858"/>
                                                            <a:pt x="198698" y="0"/>
                                                            <a:pt x="167832" y="1929"/>
                                                          </a:cubicBezTo>
                                                          <a:cubicBezTo>
                                                            <a:pt x="136966" y="3858"/>
                                                            <a:pt x="90668" y="7716"/>
                                                            <a:pt x="63660" y="25078"/>
                                                          </a:cubicBezTo>
                                                          <a:cubicBezTo>
                                                            <a:pt x="36652" y="42440"/>
                                                            <a:pt x="11574" y="73306"/>
                                                            <a:pt x="5787" y="106101"/>
                                                          </a:cubicBezTo>
                                                          <a:cubicBezTo>
                                                            <a:pt x="0" y="138896"/>
                                                            <a:pt x="19291" y="187124"/>
                                                            <a:pt x="28936" y="221848"/>
                                                          </a:cubicBezTo>
                                                          <a:cubicBezTo>
                                                            <a:pt x="38582" y="256572"/>
                                                            <a:pt x="52085" y="287438"/>
                                                            <a:pt x="63660" y="314445"/>
                                                          </a:cubicBezTo>
                                                          <a:cubicBezTo>
                                                            <a:pt x="75235" y="341452"/>
                                                            <a:pt x="71376" y="370389"/>
                                                            <a:pt x="98384" y="383893"/>
                                                          </a:cubicBezTo>
                                                          <a:cubicBezTo>
                                                            <a:pt x="125392" y="397397"/>
                                                            <a:pt x="225706" y="393539"/>
                                                            <a:pt x="272005" y="383893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rgbClr val="FF0000"/>
                                                    </a:solidFill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37" name="Group 18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609599" y="2895600"/>
                                                      <a:ext cx="3963376" cy="2986268"/>
                                                      <a:chOff x="609599" y="2895600"/>
                                                      <a:chExt cx="3963376" cy="2986268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38" name="Group 8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609599" y="2895600"/>
                                                        <a:ext cx="3963376" cy="2986268"/>
                                                        <a:chOff x="3197506" y="3419355"/>
                                                        <a:chExt cx="3963376" cy="2986268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7" name="Freeform 6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3197506" y="3419355"/>
                                                          <a:ext cx="1940688" cy="298626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846162 w 1940688"/>
                                                            <a:gd name="connsiteY0" fmla="*/ 1749706 h 2986268"/>
                                                            <a:gd name="connsiteX1" fmla="*/ 1579944 w 1940688"/>
                                                            <a:gd name="connsiteY1" fmla="*/ 1888602 h 2986268"/>
                                                            <a:gd name="connsiteX2" fmla="*/ 1429473 w 1940688"/>
                                                            <a:gd name="connsiteY2" fmla="*/ 1946476 h 2986268"/>
                                                            <a:gd name="connsiteX3" fmla="*/ 1116956 w 1940688"/>
                                                            <a:gd name="connsiteY3" fmla="*/ 1946476 h 2986268"/>
                                                            <a:gd name="connsiteX4" fmla="*/ 885463 w 1940688"/>
                                                            <a:gd name="connsiteY4" fmla="*/ 2062223 h 2986268"/>
                                                            <a:gd name="connsiteX5" fmla="*/ 376177 w 1940688"/>
                                                            <a:gd name="connsiteY5" fmla="*/ 2108521 h 2986268"/>
                                                            <a:gd name="connsiteX6" fmla="*/ 422475 w 1940688"/>
                                                            <a:gd name="connsiteY6" fmla="*/ 2039073 h 2986268"/>
                                                            <a:gd name="connsiteX7" fmla="*/ 457199 w 1940688"/>
                                                            <a:gd name="connsiteY7" fmla="*/ 1946476 h 2986268"/>
                                                            <a:gd name="connsiteX8" fmla="*/ 457199 w 1940688"/>
                                                            <a:gd name="connsiteY8" fmla="*/ 1923327 h 2986268"/>
                                                            <a:gd name="connsiteX9" fmla="*/ 434050 w 1940688"/>
                                                            <a:gd name="connsiteY9" fmla="*/ 1934901 h 2986268"/>
                                                            <a:gd name="connsiteX10" fmla="*/ 387751 w 1940688"/>
                                                            <a:gd name="connsiteY10" fmla="*/ 2015924 h 2986268"/>
                                                            <a:gd name="connsiteX11" fmla="*/ 318303 w 1940688"/>
                                                            <a:gd name="connsiteY11" fmla="*/ 2096947 h 2986268"/>
                                                            <a:gd name="connsiteX12" fmla="*/ 248855 w 1940688"/>
                                                            <a:gd name="connsiteY12" fmla="*/ 2143246 h 2986268"/>
                                                            <a:gd name="connsiteX13" fmla="*/ 75235 w 1940688"/>
                                                            <a:gd name="connsiteY13" fmla="*/ 2166395 h 2986268"/>
                                                            <a:gd name="connsiteX14" fmla="*/ 40511 w 1940688"/>
                                                            <a:gd name="connsiteY14" fmla="*/ 2177970 h 2986268"/>
                                                            <a:gd name="connsiteX15" fmla="*/ 318303 w 1940688"/>
                                                            <a:gd name="connsiteY15" fmla="*/ 2120096 h 2986268"/>
                                                            <a:gd name="connsiteX16" fmla="*/ 445625 w 1940688"/>
                                                            <a:gd name="connsiteY16" fmla="*/ 1992775 h 2986268"/>
                                                            <a:gd name="connsiteX17" fmla="*/ 399326 w 1940688"/>
                                                            <a:gd name="connsiteY17" fmla="*/ 2039073 h 2986268"/>
                                                            <a:gd name="connsiteX18" fmla="*/ 399326 w 1940688"/>
                                                            <a:gd name="connsiteY18" fmla="*/ 2096947 h 2986268"/>
                                                            <a:gd name="connsiteX19" fmla="*/ 885463 w 1940688"/>
                                                            <a:gd name="connsiteY19" fmla="*/ 2062223 h 2986268"/>
                                                            <a:gd name="connsiteX20" fmla="*/ 1163255 w 1940688"/>
                                                            <a:gd name="connsiteY20" fmla="*/ 1958051 h 2986268"/>
                                                            <a:gd name="connsiteX21" fmla="*/ 1487346 w 1940688"/>
                                                            <a:gd name="connsiteY21" fmla="*/ 1923327 h 2986268"/>
                                                            <a:gd name="connsiteX22" fmla="*/ 1522070 w 1940688"/>
                                                            <a:gd name="connsiteY22" fmla="*/ 1934901 h 2986268"/>
                                                            <a:gd name="connsiteX23" fmla="*/ 1464197 w 1940688"/>
                                                            <a:gd name="connsiteY23" fmla="*/ 1865453 h 2986268"/>
                                                            <a:gd name="connsiteX24" fmla="*/ 1579944 w 1940688"/>
                                                            <a:gd name="connsiteY24" fmla="*/ 1657109 h 2986268"/>
                                                            <a:gd name="connsiteX25" fmla="*/ 1591518 w 1940688"/>
                                                            <a:gd name="connsiteY25" fmla="*/ 1633959 h 2986268"/>
                                                            <a:gd name="connsiteX26" fmla="*/ 1475772 w 1940688"/>
                                                            <a:gd name="connsiteY26" fmla="*/ 1483489 h 2986268"/>
                                                            <a:gd name="connsiteX27" fmla="*/ 1475772 w 1940688"/>
                                                            <a:gd name="connsiteY27" fmla="*/ 1414040 h 2986268"/>
                                                            <a:gd name="connsiteX28" fmla="*/ 1626243 w 1940688"/>
                                                            <a:gd name="connsiteY28" fmla="*/ 1344592 h 2986268"/>
                                                            <a:gd name="connsiteX29" fmla="*/ 1637817 w 1940688"/>
                                                            <a:gd name="connsiteY29" fmla="*/ 1263570 h 2986268"/>
                                                            <a:gd name="connsiteX30" fmla="*/ 1626243 w 1940688"/>
                                                            <a:gd name="connsiteY30" fmla="*/ 1124673 h 2986268"/>
                                                            <a:gd name="connsiteX31" fmla="*/ 1788288 w 1940688"/>
                                                            <a:gd name="connsiteY31" fmla="*/ 1066800 h 2986268"/>
                                                            <a:gd name="connsiteX32" fmla="*/ 1880886 w 1940688"/>
                                                            <a:gd name="connsiteY32" fmla="*/ 939478 h 2986268"/>
                                                            <a:gd name="connsiteX33" fmla="*/ 1915610 w 1940688"/>
                                                            <a:gd name="connsiteY33" fmla="*/ 846881 h 2986268"/>
                                                            <a:gd name="connsiteX34" fmla="*/ 1915610 w 1940688"/>
                                                            <a:gd name="connsiteY34" fmla="*/ 846881 h 2986268"/>
                                                            <a:gd name="connsiteX35" fmla="*/ 1811437 w 1940688"/>
                                                            <a:gd name="connsiteY35" fmla="*/ 904754 h 2986268"/>
                                                            <a:gd name="connsiteX36" fmla="*/ 1811437 w 1940688"/>
                                                            <a:gd name="connsiteY36" fmla="*/ 870030 h 2986268"/>
                                                            <a:gd name="connsiteX37" fmla="*/ 1892460 w 1940688"/>
                                                            <a:gd name="connsiteY37" fmla="*/ 742709 h 2986268"/>
                                                            <a:gd name="connsiteX38" fmla="*/ 1938759 w 1940688"/>
                                                            <a:gd name="connsiteY38" fmla="*/ 511215 h 2986268"/>
                                                            <a:gd name="connsiteX39" fmla="*/ 1904035 w 1940688"/>
                                                            <a:gd name="connsiteY39" fmla="*/ 545939 h 2986268"/>
                                                            <a:gd name="connsiteX40" fmla="*/ 1892460 w 1940688"/>
                                                            <a:gd name="connsiteY40" fmla="*/ 349170 h 2986268"/>
                                                            <a:gd name="connsiteX41" fmla="*/ 1799863 w 1940688"/>
                                                            <a:gd name="connsiteY41" fmla="*/ 395468 h 2986268"/>
                                                            <a:gd name="connsiteX42" fmla="*/ 1788288 w 1940688"/>
                                                            <a:gd name="connsiteY42" fmla="*/ 256572 h 2986268"/>
                                                            <a:gd name="connsiteX43" fmla="*/ 1741989 w 1940688"/>
                                                            <a:gd name="connsiteY43" fmla="*/ 360744 h 2986268"/>
                                                            <a:gd name="connsiteX44" fmla="*/ 1695691 w 1940688"/>
                                                            <a:gd name="connsiteY44" fmla="*/ 233423 h 2986268"/>
                                                            <a:gd name="connsiteX45" fmla="*/ 1649392 w 1940688"/>
                                                            <a:gd name="connsiteY45" fmla="*/ 256572 h 2986268"/>
                                                            <a:gd name="connsiteX46" fmla="*/ 1579944 w 1940688"/>
                                                            <a:gd name="connsiteY46" fmla="*/ 175549 h 2986268"/>
                                                            <a:gd name="connsiteX47" fmla="*/ 1406324 w 1940688"/>
                                                            <a:gd name="connsiteY47" fmla="*/ 25078 h 2986268"/>
                                                            <a:gd name="connsiteX48" fmla="*/ 1371599 w 1940688"/>
                                                            <a:gd name="connsiteY48" fmla="*/ 25078 h 2986268"/>
                                                            <a:gd name="connsiteX49" fmla="*/ 1371599 w 1940688"/>
                                                            <a:gd name="connsiteY49" fmla="*/ 129251 h 2986268"/>
                                                            <a:gd name="connsiteX50" fmla="*/ 1325301 w 1940688"/>
                                                            <a:gd name="connsiteY50" fmla="*/ 82952 h 2986268"/>
                                                            <a:gd name="connsiteX51" fmla="*/ 1279002 w 1940688"/>
                                                            <a:gd name="connsiteY51" fmla="*/ 25078 h 2986268"/>
                                                            <a:gd name="connsiteX52" fmla="*/ 1255853 w 1940688"/>
                                                            <a:gd name="connsiteY52" fmla="*/ 48228 h 2986268"/>
                                                            <a:gd name="connsiteX53" fmla="*/ 1116956 w 1940688"/>
                                                            <a:gd name="connsiteY53" fmla="*/ 82952 h 2986268"/>
                                                            <a:gd name="connsiteX54" fmla="*/ 897037 w 1940688"/>
                                                            <a:gd name="connsiteY54" fmla="*/ 25078 h 2986268"/>
                                                            <a:gd name="connsiteX55" fmla="*/ 897037 w 1940688"/>
                                                            <a:gd name="connsiteY55" fmla="*/ 59802 h 2986268"/>
                                                            <a:gd name="connsiteX56" fmla="*/ 920187 w 1940688"/>
                                                            <a:gd name="connsiteY56" fmla="*/ 175549 h 2986268"/>
                                                            <a:gd name="connsiteX57" fmla="*/ 873888 w 1940688"/>
                                                            <a:gd name="connsiteY57" fmla="*/ 175549 h 2986268"/>
                                                            <a:gd name="connsiteX58" fmla="*/ 816015 w 1940688"/>
                                                            <a:gd name="connsiteY58" fmla="*/ 314446 h 2986268"/>
                                                            <a:gd name="connsiteX59" fmla="*/ 839164 w 1940688"/>
                                                            <a:gd name="connsiteY59" fmla="*/ 383894 h 2986268"/>
                                                            <a:gd name="connsiteX60" fmla="*/ 781291 w 1940688"/>
                                                            <a:gd name="connsiteY60" fmla="*/ 360744 h 2986268"/>
                                                            <a:gd name="connsiteX61" fmla="*/ 804440 w 1940688"/>
                                                            <a:gd name="connsiteY61" fmla="*/ 441767 h 2986268"/>
                                                            <a:gd name="connsiteX62" fmla="*/ 850739 w 1940688"/>
                                                            <a:gd name="connsiteY62" fmla="*/ 534365 h 2986268"/>
                                                            <a:gd name="connsiteX63" fmla="*/ 758141 w 1940688"/>
                                                            <a:gd name="connsiteY63" fmla="*/ 476491 h 2986268"/>
                                                            <a:gd name="connsiteX64" fmla="*/ 816015 w 1940688"/>
                                                            <a:gd name="connsiteY64" fmla="*/ 534365 h 2986268"/>
                                                            <a:gd name="connsiteX65" fmla="*/ 873888 w 1940688"/>
                                                            <a:gd name="connsiteY65" fmla="*/ 615387 h 2986268"/>
                                                            <a:gd name="connsiteX66" fmla="*/ 931762 w 1940688"/>
                                                            <a:gd name="connsiteY66" fmla="*/ 696410 h 2986268"/>
                                                            <a:gd name="connsiteX67" fmla="*/ 1116956 w 1940688"/>
                                                            <a:gd name="connsiteY67" fmla="*/ 765858 h 2986268"/>
                                                            <a:gd name="connsiteX68" fmla="*/ 1360025 w 1940688"/>
                                                            <a:gd name="connsiteY68" fmla="*/ 789008 h 2986268"/>
                                                            <a:gd name="connsiteX69" fmla="*/ 1510496 w 1940688"/>
                                                            <a:gd name="connsiteY69" fmla="*/ 765858 h 2986268"/>
                                                            <a:gd name="connsiteX70" fmla="*/ 1371599 w 1940688"/>
                                                            <a:gd name="connsiteY70" fmla="*/ 534365 h 2986268"/>
                                                            <a:gd name="connsiteX71" fmla="*/ 1255853 w 1940688"/>
                                                            <a:gd name="connsiteY71" fmla="*/ 453342 h 2986268"/>
                                                            <a:gd name="connsiteX72" fmla="*/ 1128531 w 1940688"/>
                                                            <a:gd name="connsiteY72" fmla="*/ 337595 h 2986268"/>
                                                            <a:gd name="connsiteX73" fmla="*/ 1024359 w 1940688"/>
                                                            <a:gd name="connsiteY73" fmla="*/ 244997 h 2986268"/>
                                                            <a:gd name="connsiteX74" fmla="*/ 989635 w 1940688"/>
                                                            <a:gd name="connsiteY74" fmla="*/ 140825 h 2986268"/>
                                                            <a:gd name="connsiteX75" fmla="*/ 1070658 w 1940688"/>
                                                            <a:gd name="connsiteY75" fmla="*/ 291296 h 2986268"/>
                                                            <a:gd name="connsiteX76" fmla="*/ 1070658 w 1940688"/>
                                                            <a:gd name="connsiteY76" fmla="*/ 210273 h 2986268"/>
                                                            <a:gd name="connsiteX77" fmla="*/ 1047508 w 1940688"/>
                                                            <a:gd name="connsiteY77" fmla="*/ 291296 h 2986268"/>
                                                            <a:gd name="connsiteX78" fmla="*/ 966486 w 1940688"/>
                                                            <a:gd name="connsiteY78" fmla="*/ 302871 h 2986268"/>
                                                            <a:gd name="connsiteX79" fmla="*/ 1070658 w 1940688"/>
                                                            <a:gd name="connsiteY79" fmla="*/ 291296 h 2986268"/>
                                                            <a:gd name="connsiteX80" fmla="*/ 1221129 w 1940688"/>
                                                            <a:gd name="connsiteY80" fmla="*/ 430192 h 2986268"/>
                                                            <a:gd name="connsiteX81" fmla="*/ 1163255 w 1940688"/>
                                                            <a:gd name="connsiteY81" fmla="*/ 291296 h 2986268"/>
                                                            <a:gd name="connsiteX82" fmla="*/ 1186405 w 1940688"/>
                                                            <a:gd name="connsiteY82" fmla="*/ 383894 h 2986268"/>
                                                            <a:gd name="connsiteX83" fmla="*/ 1197979 w 1940688"/>
                                                            <a:gd name="connsiteY83" fmla="*/ 418618 h 2986268"/>
                                                            <a:gd name="connsiteX84" fmla="*/ 1070658 w 1940688"/>
                                                            <a:gd name="connsiteY84" fmla="*/ 441767 h 2986268"/>
                                                            <a:gd name="connsiteX85" fmla="*/ 1232703 w 1940688"/>
                                                            <a:gd name="connsiteY85" fmla="*/ 418618 h 2986268"/>
                                                            <a:gd name="connsiteX86" fmla="*/ 1371599 w 1940688"/>
                                                            <a:gd name="connsiteY86" fmla="*/ 557514 h 2986268"/>
                                                            <a:gd name="connsiteX87" fmla="*/ 1371599 w 1940688"/>
                                                            <a:gd name="connsiteY87" fmla="*/ 372319 h 2986268"/>
                                                            <a:gd name="connsiteX88" fmla="*/ 1336875 w 1940688"/>
                                                            <a:gd name="connsiteY88" fmla="*/ 210273 h 2986268"/>
                                                            <a:gd name="connsiteX89" fmla="*/ 1406324 w 1940688"/>
                                                            <a:gd name="connsiteY89" fmla="*/ 545939 h 2986268"/>
                                                            <a:gd name="connsiteX90" fmla="*/ 1302151 w 1940688"/>
                                                            <a:gd name="connsiteY90" fmla="*/ 545939 h 2986268"/>
                                                            <a:gd name="connsiteX91" fmla="*/ 1209554 w 1940688"/>
                                                            <a:gd name="connsiteY91" fmla="*/ 545939 h 2986268"/>
                                                            <a:gd name="connsiteX92" fmla="*/ 1012784 w 1940688"/>
                                                            <a:gd name="connsiteY92" fmla="*/ 511215 h 2986268"/>
                                                            <a:gd name="connsiteX93" fmla="*/ 1394749 w 1940688"/>
                                                            <a:gd name="connsiteY93" fmla="*/ 569089 h 2986268"/>
                                                            <a:gd name="connsiteX94" fmla="*/ 1522070 w 1940688"/>
                                                            <a:gd name="connsiteY94" fmla="*/ 777433 h 2986268"/>
                                                            <a:gd name="connsiteX95" fmla="*/ 1568369 w 1940688"/>
                                                            <a:gd name="connsiteY95" fmla="*/ 499640 h 2986268"/>
                                                            <a:gd name="connsiteX96" fmla="*/ 1579944 w 1940688"/>
                                                            <a:gd name="connsiteY96" fmla="*/ 349170 h 2986268"/>
                                                            <a:gd name="connsiteX97" fmla="*/ 1545220 w 1940688"/>
                                                            <a:gd name="connsiteY97" fmla="*/ 198699 h 2986268"/>
                                                            <a:gd name="connsiteX98" fmla="*/ 1591518 w 1940688"/>
                                                            <a:gd name="connsiteY98" fmla="*/ 534365 h 2986268"/>
                                                            <a:gd name="connsiteX99" fmla="*/ 1545220 w 1940688"/>
                                                            <a:gd name="connsiteY99" fmla="*/ 800582 h 2986268"/>
                                                            <a:gd name="connsiteX100" fmla="*/ 1603093 w 1940688"/>
                                                            <a:gd name="connsiteY100" fmla="*/ 904754 h 2986268"/>
                                                            <a:gd name="connsiteX101" fmla="*/ 1718840 w 1940688"/>
                                                            <a:gd name="connsiteY101" fmla="*/ 707985 h 2986268"/>
                                                            <a:gd name="connsiteX102" fmla="*/ 1718840 w 1940688"/>
                                                            <a:gd name="connsiteY102" fmla="*/ 441767 h 2986268"/>
                                                            <a:gd name="connsiteX103" fmla="*/ 1730415 w 1940688"/>
                                                            <a:gd name="connsiteY103" fmla="*/ 731134 h 2986268"/>
                                                            <a:gd name="connsiteX104" fmla="*/ 1626243 w 1940688"/>
                                                            <a:gd name="connsiteY104" fmla="*/ 893180 h 2986268"/>
                                                            <a:gd name="connsiteX105" fmla="*/ 1649392 w 1940688"/>
                                                            <a:gd name="connsiteY105" fmla="*/ 1159397 h 2986268"/>
                                                            <a:gd name="connsiteX106" fmla="*/ 1568369 w 1940688"/>
                                                            <a:gd name="connsiteY106" fmla="*/ 997352 h 2986268"/>
                                                            <a:gd name="connsiteX107" fmla="*/ 1533645 w 1940688"/>
                                                            <a:gd name="connsiteY107" fmla="*/ 1089949 h 2986268"/>
                                                            <a:gd name="connsiteX108" fmla="*/ 1406324 w 1940688"/>
                                                            <a:gd name="connsiteY108" fmla="*/ 812157 h 2986268"/>
                                                            <a:gd name="connsiteX109" fmla="*/ 1383174 w 1940688"/>
                                                            <a:gd name="connsiteY109" fmla="*/ 951053 h 2986268"/>
                                                            <a:gd name="connsiteX110" fmla="*/ 1279002 w 1940688"/>
                                                            <a:gd name="connsiteY110" fmla="*/ 777433 h 2986268"/>
                                                            <a:gd name="connsiteX111" fmla="*/ 1255853 w 1940688"/>
                                                            <a:gd name="connsiteY111" fmla="*/ 846881 h 2986268"/>
                                                            <a:gd name="connsiteX112" fmla="*/ 1128531 w 1940688"/>
                                                            <a:gd name="connsiteY112" fmla="*/ 765858 h 2986268"/>
                                                            <a:gd name="connsiteX113" fmla="*/ 1059083 w 1940688"/>
                                                            <a:gd name="connsiteY113" fmla="*/ 800582 h 2986268"/>
                                                            <a:gd name="connsiteX114" fmla="*/ 816015 w 1940688"/>
                                                            <a:gd name="connsiteY114" fmla="*/ 800582 h 2986268"/>
                                                            <a:gd name="connsiteX115" fmla="*/ 954911 w 1940688"/>
                                                            <a:gd name="connsiteY115" fmla="*/ 893180 h 2986268"/>
                                                            <a:gd name="connsiteX116" fmla="*/ 873888 w 1940688"/>
                                                            <a:gd name="connsiteY116" fmla="*/ 870030 h 2986268"/>
                                                            <a:gd name="connsiteX117" fmla="*/ 688693 w 1940688"/>
                                                            <a:gd name="connsiteY117" fmla="*/ 974202 h 2986268"/>
                                                            <a:gd name="connsiteX118" fmla="*/ 538222 w 1940688"/>
                                                            <a:gd name="connsiteY118" fmla="*/ 962628 h 2986268"/>
                                                            <a:gd name="connsiteX119" fmla="*/ 665544 w 1940688"/>
                                                            <a:gd name="connsiteY119" fmla="*/ 997352 h 2986268"/>
                                                            <a:gd name="connsiteX120" fmla="*/ 665544 w 1940688"/>
                                                            <a:gd name="connsiteY120" fmla="*/ 1170972 h 2986268"/>
                                                            <a:gd name="connsiteX121" fmla="*/ 607670 w 1940688"/>
                                                            <a:gd name="connsiteY121" fmla="*/ 1170972 h 2986268"/>
                                                            <a:gd name="connsiteX122" fmla="*/ 723417 w 1940688"/>
                                                            <a:gd name="connsiteY122" fmla="*/ 1402466 h 2986268"/>
                                                            <a:gd name="connsiteX123" fmla="*/ 584521 w 1940688"/>
                                                            <a:gd name="connsiteY123" fmla="*/ 1356167 h 2986268"/>
                                                            <a:gd name="connsiteX124" fmla="*/ 642394 w 1940688"/>
                                                            <a:gd name="connsiteY124" fmla="*/ 1448765 h 2986268"/>
                                                            <a:gd name="connsiteX125" fmla="*/ 653969 w 1940688"/>
                                                            <a:gd name="connsiteY125" fmla="*/ 1518213 h 2986268"/>
                                                            <a:gd name="connsiteX126" fmla="*/ 723417 w 1940688"/>
                                                            <a:gd name="connsiteY126" fmla="*/ 1610810 h 2986268"/>
                                                            <a:gd name="connsiteX127" fmla="*/ 665544 w 1940688"/>
                                                            <a:gd name="connsiteY127" fmla="*/ 1599235 h 2986268"/>
                                                            <a:gd name="connsiteX128" fmla="*/ 816015 w 1940688"/>
                                                            <a:gd name="connsiteY128" fmla="*/ 1761281 h 2986268"/>
                                                            <a:gd name="connsiteX129" fmla="*/ 850739 w 1940688"/>
                                                            <a:gd name="connsiteY129" fmla="*/ 1772856 h 2986268"/>
                                                            <a:gd name="connsiteX130" fmla="*/ 1012784 w 1940688"/>
                                                            <a:gd name="connsiteY130" fmla="*/ 1807580 h 2986268"/>
                                                            <a:gd name="connsiteX131" fmla="*/ 978060 w 1940688"/>
                                                            <a:gd name="connsiteY131" fmla="*/ 1830729 h 2986268"/>
                                                            <a:gd name="connsiteX132" fmla="*/ 1186405 w 1940688"/>
                                                            <a:gd name="connsiteY132" fmla="*/ 1877028 h 2986268"/>
                                                            <a:gd name="connsiteX133" fmla="*/ 1429473 w 1940688"/>
                                                            <a:gd name="connsiteY133" fmla="*/ 1853878 h 2986268"/>
                                                            <a:gd name="connsiteX134" fmla="*/ 1522070 w 1940688"/>
                                                            <a:gd name="connsiteY134" fmla="*/ 1969625 h 2986268"/>
                                                            <a:gd name="connsiteX135" fmla="*/ 1545220 w 1940688"/>
                                                            <a:gd name="connsiteY135" fmla="*/ 1981200 h 2986268"/>
                                                            <a:gd name="connsiteX136" fmla="*/ 1302151 w 1940688"/>
                                                            <a:gd name="connsiteY136" fmla="*/ 1992775 h 2986268"/>
                                                            <a:gd name="connsiteX137" fmla="*/ 1024359 w 1940688"/>
                                                            <a:gd name="connsiteY137" fmla="*/ 2143246 h 2986268"/>
                                                            <a:gd name="connsiteX138" fmla="*/ 642394 w 1940688"/>
                                                            <a:gd name="connsiteY138" fmla="*/ 2397889 h 2986268"/>
                                                            <a:gd name="connsiteX139" fmla="*/ 491924 w 1940688"/>
                                                            <a:gd name="connsiteY139" fmla="*/ 2525210 h 2986268"/>
                                                            <a:gd name="connsiteX140" fmla="*/ 885463 w 1940688"/>
                                                            <a:gd name="connsiteY140" fmla="*/ 2224268 h 2986268"/>
                                                            <a:gd name="connsiteX141" fmla="*/ 1348450 w 1940688"/>
                                                            <a:gd name="connsiteY141" fmla="*/ 1969625 h 2986268"/>
                                                            <a:gd name="connsiteX142" fmla="*/ 1545220 w 1940688"/>
                                                            <a:gd name="connsiteY142" fmla="*/ 1981200 h 2986268"/>
                                                            <a:gd name="connsiteX143" fmla="*/ 1522070 w 1940688"/>
                                                            <a:gd name="connsiteY143" fmla="*/ 2039073 h 2986268"/>
                                                            <a:gd name="connsiteX144" fmla="*/ 1267427 w 1940688"/>
                                                            <a:gd name="connsiteY144" fmla="*/ 2131671 h 2986268"/>
                                                            <a:gd name="connsiteX145" fmla="*/ 931762 w 1940688"/>
                                                            <a:gd name="connsiteY145" fmla="*/ 2374739 h 2986268"/>
                                                            <a:gd name="connsiteX146" fmla="*/ 329878 w 1940688"/>
                                                            <a:gd name="connsiteY146" fmla="*/ 2930324 h 2986268"/>
                                                            <a:gd name="connsiteX147" fmla="*/ 619245 w 1940688"/>
                                                            <a:gd name="connsiteY147" fmla="*/ 2710405 h 2986268"/>
                                                            <a:gd name="connsiteX148" fmla="*/ 954911 w 1940688"/>
                                                            <a:gd name="connsiteY148" fmla="*/ 2351590 h 2986268"/>
                                                            <a:gd name="connsiteX149" fmla="*/ 1336875 w 1940688"/>
                                                            <a:gd name="connsiteY149" fmla="*/ 2120096 h 2986268"/>
                                                            <a:gd name="connsiteX150" fmla="*/ 1568369 w 1940688"/>
                                                            <a:gd name="connsiteY150" fmla="*/ 2027499 h 2986268"/>
                                                            <a:gd name="connsiteX151" fmla="*/ 1522070 w 1940688"/>
                                                            <a:gd name="connsiteY151" fmla="*/ 2050648 h 2986268"/>
                                                            <a:gd name="connsiteX152" fmla="*/ 1452622 w 1940688"/>
                                                            <a:gd name="connsiteY152" fmla="*/ 2120096 h 2986268"/>
                                                            <a:gd name="connsiteX153" fmla="*/ 1232703 w 1940688"/>
                                                            <a:gd name="connsiteY153" fmla="*/ 2293716 h 2986268"/>
                                                            <a:gd name="connsiteX154" fmla="*/ 1140106 w 1940688"/>
                                                            <a:gd name="connsiteY154" fmla="*/ 2432613 h 2986268"/>
                                                            <a:gd name="connsiteX155" fmla="*/ 1105382 w 1940688"/>
                                                            <a:gd name="connsiteY155" fmla="*/ 2386314 h 298626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  <a:cxn ang="0">
                                                              <a:pos x="connsiteX26" y="connsiteY26"/>
                                                            </a:cxn>
                                                            <a:cxn ang="0">
                                                              <a:pos x="connsiteX27" y="connsiteY27"/>
                                                            </a:cxn>
                                                            <a:cxn ang="0">
                                                              <a:pos x="connsiteX28" y="connsiteY28"/>
                                                            </a:cxn>
                                                            <a:cxn ang="0">
                                                              <a:pos x="connsiteX29" y="connsiteY29"/>
                                                            </a:cxn>
                                                            <a:cxn ang="0">
                                                              <a:pos x="connsiteX30" y="connsiteY30"/>
                                                            </a:cxn>
                                                            <a:cxn ang="0">
                                                              <a:pos x="connsiteX31" y="connsiteY31"/>
                                                            </a:cxn>
                                                            <a:cxn ang="0">
                                                              <a:pos x="connsiteX32" y="connsiteY32"/>
                                                            </a:cxn>
                                                            <a:cxn ang="0">
                                                              <a:pos x="connsiteX33" y="connsiteY33"/>
                                                            </a:cxn>
                                                            <a:cxn ang="0">
                                                              <a:pos x="connsiteX34" y="connsiteY34"/>
                                                            </a:cxn>
                                                            <a:cxn ang="0">
                                                              <a:pos x="connsiteX35" y="connsiteY35"/>
                                                            </a:cxn>
                                                            <a:cxn ang="0">
                                                              <a:pos x="connsiteX36" y="connsiteY36"/>
                                                            </a:cxn>
                                                            <a:cxn ang="0">
                                                              <a:pos x="connsiteX37" y="connsiteY37"/>
                                                            </a:cxn>
                                                            <a:cxn ang="0">
                                                              <a:pos x="connsiteX38" y="connsiteY38"/>
                                                            </a:cxn>
                                                            <a:cxn ang="0">
                                                              <a:pos x="connsiteX39" y="connsiteY39"/>
                                                            </a:cxn>
                                                            <a:cxn ang="0">
                                                              <a:pos x="connsiteX40" y="connsiteY40"/>
                                                            </a:cxn>
                                                            <a:cxn ang="0">
                                                              <a:pos x="connsiteX41" y="connsiteY41"/>
                                                            </a:cxn>
                                                            <a:cxn ang="0">
                                                              <a:pos x="connsiteX42" y="connsiteY42"/>
                                                            </a:cxn>
                                                            <a:cxn ang="0">
                                                              <a:pos x="connsiteX43" y="connsiteY43"/>
                                                            </a:cxn>
                                                            <a:cxn ang="0">
                                                              <a:pos x="connsiteX44" y="connsiteY44"/>
                                                            </a:cxn>
                                                            <a:cxn ang="0">
                                                              <a:pos x="connsiteX45" y="connsiteY45"/>
                                                            </a:cxn>
                                                            <a:cxn ang="0">
                                                              <a:pos x="connsiteX46" y="connsiteY46"/>
                                                            </a:cxn>
                                                            <a:cxn ang="0">
                                                              <a:pos x="connsiteX47" y="connsiteY47"/>
                                                            </a:cxn>
                                                            <a:cxn ang="0">
                                                              <a:pos x="connsiteX48" y="connsiteY48"/>
                                                            </a:cxn>
                                                            <a:cxn ang="0">
                                                              <a:pos x="connsiteX49" y="connsiteY49"/>
                                                            </a:cxn>
                                                            <a:cxn ang="0">
                                                              <a:pos x="connsiteX50" y="connsiteY50"/>
                                                            </a:cxn>
                                                            <a:cxn ang="0">
                                                              <a:pos x="connsiteX51" y="connsiteY51"/>
                                                            </a:cxn>
                                                            <a:cxn ang="0">
                                                              <a:pos x="connsiteX52" y="connsiteY52"/>
                                                            </a:cxn>
                                                            <a:cxn ang="0">
                                                              <a:pos x="connsiteX53" y="connsiteY53"/>
                                                            </a:cxn>
                                                            <a:cxn ang="0">
                                                              <a:pos x="connsiteX54" y="connsiteY54"/>
                                                            </a:cxn>
                                                            <a:cxn ang="0">
                                                              <a:pos x="connsiteX55" y="connsiteY55"/>
                                                            </a:cxn>
                                                            <a:cxn ang="0">
                                                              <a:pos x="connsiteX56" y="connsiteY56"/>
                                                            </a:cxn>
                                                            <a:cxn ang="0">
                                                              <a:pos x="connsiteX57" y="connsiteY57"/>
                                                            </a:cxn>
                                                            <a:cxn ang="0">
                                                              <a:pos x="connsiteX58" y="connsiteY58"/>
                                                            </a:cxn>
                                                            <a:cxn ang="0">
                                                              <a:pos x="connsiteX59" y="connsiteY59"/>
                                                            </a:cxn>
                                                            <a:cxn ang="0">
                                                              <a:pos x="connsiteX60" y="connsiteY60"/>
                                                            </a:cxn>
                                                            <a:cxn ang="0">
                                                              <a:pos x="connsiteX61" y="connsiteY61"/>
                                                            </a:cxn>
                                                            <a:cxn ang="0">
                                                              <a:pos x="connsiteX62" y="connsiteY62"/>
                                                            </a:cxn>
                                                            <a:cxn ang="0">
                                                              <a:pos x="connsiteX63" y="connsiteY63"/>
                                                            </a:cxn>
                                                            <a:cxn ang="0">
                                                              <a:pos x="connsiteX64" y="connsiteY64"/>
                                                            </a:cxn>
                                                            <a:cxn ang="0">
                                                              <a:pos x="connsiteX65" y="connsiteY65"/>
                                                            </a:cxn>
                                                            <a:cxn ang="0">
                                                              <a:pos x="connsiteX66" y="connsiteY66"/>
                                                            </a:cxn>
                                                            <a:cxn ang="0">
                                                              <a:pos x="connsiteX67" y="connsiteY67"/>
                                                            </a:cxn>
                                                            <a:cxn ang="0">
                                                              <a:pos x="connsiteX68" y="connsiteY68"/>
                                                            </a:cxn>
                                                            <a:cxn ang="0">
                                                              <a:pos x="connsiteX69" y="connsiteY69"/>
                                                            </a:cxn>
                                                            <a:cxn ang="0">
                                                              <a:pos x="connsiteX70" y="connsiteY70"/>
                                                            </a:cxn>
                                                            <a:cxn ang="0">
                                                              <a:pos x="connsiteX71" y="connsiteY71"/>
                                                            </a:cxn>
                                                            <a:cxn ang="0">
                                                              <a:pos x="connsiteX72" y="connsiteY72"/>
                                                            </a:cxn>
                                                            <a:cxn ang="0">
                                                              <a:pos x="connsiteX73" y="connsiteY73"/>
                                                            </a:cxn>
                                                            <a:cxn ang="0">
                                                              <a:pos x="connsiteX74" y="connsiteY74"/>
                                                            </a:cxn>
                                                            <a:cxn ang="0">
                                                              <a:pos x="connsiteX75" y="connsiteY75"/>
                                                            </a:cxn>
                                                            <a:cxn ang="0">
                                                              <a:pos x="connsiteX76" y="connsiteY76"/>
                                                            </a:cxn>
                                                            <a:cxn ang="0">
                                                              <a:pos x="connsiteX77" y="connsiteY77"/>
                                                            </a:cxn>
                                                            <a:cxn ang="0">
                                                              <a:pos x="connsiteX78" y="connsiteY78"/>
                                                            </a:cxn>
                                                            <a:cxn ang="0">
                                                              <a:pos x="connsiteX79" y="connsiteY79"/>
                                                            </a:cxn>
                                                            <a:cxn ang="0">
                                                              <a:pos x="connsiteX80" y="connsiteY80"/>
                                                            </a:cxn>
                                                            <a:cxn ang="0">
                                                              <a:pos x="connsiteX81" y="connsiteY81"/>
                                                            </a:cxn>
                                                            <a:cxn ang="0">
                                                              <a:pos x="connsiteX82" y="connsiteY82"/>
                                                            </a:cxn>
                                                            <a:cxn ang="0">
                                                              <a:pos x="connsiteX83" y="connsiteY83"/>
                                                            </a:cxn>
                                                            <a:cxn ang="0">
                                                              <a:pos x="connsiteX84" y="connsiteY84"/>
                                                            </a:cxn>
                                                            <a:cxn ang="0">
                                                              <a:pos x="connsiteX85" y="connsiteY85"/>
                                                            </a:cxn>
                                                            <a:cxn ang="0">
                                                              <a:pos x="connsiteX86" y="connsiteY86"/>
                                                            </a:cxn>
                                                            <a:cxn ang="0">
                                                              <a:pos x="connsiteX87" y="connsiteY87"/>
                                                            </a:cxn>
                                                            <a:cxn ang="0">
                                                              <a:pos x="connsiteX88" y="connsiteY88"/>
                                                            </a:cxn>
                                                            <a:cxn ang="0">
                                                              <a:pos x="connsiteX89" y="connsiteY89"/>
                                                            </a:cxn>
                                                            <a:cxn ang="0">
                                                              <a:pos x="connsiteX90" y="connsiteY90"/>
                                                            </a:cxn>
                                                            <a:cxn ang="0">
                                                              <a:pos x="connsiteX91" y="connsiteY91"/>
                                                            </a:cxn>
                                                            <a:cxn ang="0">
                                                              <a:pos x="connsiteX92" y="connsiteY92"/>
                                                            </a:cxn>
                                                            <a:cxn ang="0">
                                                              <a:pos x="connsiteX93" y="connsiteY93"/>
                                                            </a:cxn>
                                                            <a:cxn ang="0">
                                                              <a:pos x="connsiteX94" y="connsiteY94"/>
                                                            </a:cxn>
                                                            <a:cxn ang="0">
                                                              <a:pos x="connsiteX95" y="connsiteY95"/>
                                                            </a:cxn>
                                                            <a:cxn ang="0">
                                                              <a:pos x="connsiteX96" y="connsiteY96"/>
                                                            </a:cxn>
                                                            <a:cxn ang="0">
                                                              <a:pos x="connsiteX97" y="connsiteY97"/>
                                                            </a:cxn>
                                                            <a:cxn ang="0">
                                                              <a:pos x="connsiteX98" y="connsiteY98"/>
                                                            </a:cxn>
                                                            <a:cxn ang="0">
                                                              <a:pos x="connsiteX99" y="connsiteY99"/>
                                                            </a:cxn>
                                                            <a:cxn ang="0">
                                                              <a:pos x="connsiteX100" y="connsiteY100"/>
                                                            </a:cxn>
                                                            <a:cxn ang="0">
                                                              <a:pos x="connsiteX101" y="connsiteY101"/>
                                                            </a:cxn>
                                                            <a:cxn ang="0">
                                                              <a:pos x="connsiteX102" y="connsiteY102"/>
                                                            </a:cxn>
                                                            <a:cxn ang="0">
                                                              <a:pos x="connsiteX103" y="connsiteY103"/>
                                                            </a:cxn>
                                                            <a:cxn ang="0">
                                                              <a:pos x="connsiteX104" y="connsiteY104"/>
                                                            </a:cxn>
                                                            <a:cxn ang="0">
                                                              <a:pos x="connsiteX105" y="connsiteY105"/>
                                                            </a:cxn>
                                                            <a:cxn ang="0">
                                                              <a:pos x="connsiteX106" y="connsiteY106"/>
                                                            </a:cxn>
                                                            <a:cxn ang="0">
                                                              <a:pos x="connsiteX107" y="connsiteY107"/>
                                                            </a:cxn>
                                                            <a:cxn ang="0">
                                                              <a:pos x="connsiteX108" y="connsiteY108"/>
                                                            </a:cxn>
                                                            <a:cxn ang="0">
                                                              <a:pos x="connsiteX109" y="connsiteY109"/>
                                                            </a:cxn>
                                                            <a:cxn ang="0">
                                                              <a:pos x="connsiteX110" y="connsiteY110"/>
                                                            </a:cxn>
                                                            <a:cxn ang="0">
                                                              <a:pos x="connsiteX111" y="connsiteY111"/>
                                                            </a:cxn>
                                                            <a:cxn ang="0">
                                                              <a:pos x="connsiteX112" y="connsiteY112"/>
                                                            </a:cxn>
                                                            <a:cxn ang="0">
                                                              <a:pos x="connsiteX113" y="connsiteY113"/>
                                                            </a:cxn>
                                                            <a:cxn ang="0">
                                                              <a:pos x="connsiteX114" y="connsiteY114"/>
                                                            </a:cxn>
                                                            <a:cxn ang="0">
                                                              <a:pos x="connsiteX115" y="connsiteY115"/>
                                                            </a:cxn>
                                                            <a:cxn ang="0">
                                                              <a:pos x="connsiteX116" y="connsiteY116"/>
                                                            </a:cxn>
                                                            <a:cxn ang="0">
                                                              <a:pos x="connsiteX117" y="connsiteY117"/>
                                                            </a:cxn>
                                                            <a:cxn ang="0">
                                                              <a:pos x="connsiteX118" y="connsiteY118"/>
                                                            </a:cxn>
                                                            <a:cxn ang="0">
                                                              <a:pos x="connsiteX119" y="connsiteY119"/>
                                                            </a:cxn>
                                                            <a:cxn ang="0">
                                                              <a:pos x="connsiteX120" y="connsiteY120"/>
                                                            </a:cxn>
                                                            <a:cxn ang="0">
                                                              <a:pos x="connsiteX121" y="connsiteY121"/>
                                                            </a:cxn>
                                                            <a:cxn ang="0">
                                                              <a:pos x="connsiteX122" y="connsiteY122"/>
                                                            </a:cxn>
                                                            <a:cxn ang="0">
                                                              <a:pos x="connsiteX123" y="connsiteY123"/>
                                                            </a:cxn>
                                                            <a:cxn ang="0">
                                                              <a:pos x="connsiteX124" y="connsiteY124"/>
                                                            </a:cxn>
                                                            <a:cxn ang="0">
                                                              <a:pos x="connsiteX125" y="connsiteY125"/>
                                                            </a:cxn>
                                                            <a:cxn ang="0">
                                                              <a:pos x="connsiteX126" y="connsiteY126"/>
                                                            </a:cxn>
                                                            <a:cxn ang="0">
                                                              <a:pos x="connsiteX127" y="connsiteY127"/>
                                                            </a:cxn>
                                                            <a:cxn ang="0">
                                                              <a:pos x="connsiteX128" y="connsiteY128"/>
                                                            </a:cxn>
                                                            <a:cxn ang="0">
                                                              <a:pos x="connsiteX129" y="connsiteY129"/>
                                                            </a:cxn>
                                                            <a:cxn ang="0">
                                                              <a:pos x="connsiteX130" y="connsiteY130"/>
                                                            </a:cxn>
                                                            <a:cxn ang="0">
                                                              <a:pos x="connsiteX131" y="connsiteY131"/>
                                                            </a:cxn>
                                                            <a:cxn ang="0">
                                                              <a:pos x="connsiteX132" y="connsiteY132"/>
                                                            </a:cxn>
                                                            <a:cxn ang="0">
                                                              <a:pos x="connsiteX133" y="connsiteY133"/>
                                                            </a:cxn>
                                                            <a:cxn ang="0">
                                                              <a:pos x="connsiteX134" y="connsiteY134"/>
                                                            </a:cxn>
                                                            <a:cxn ang="0">
                                                              <a:pos x="connsiteX135" y="connsiteY135"/>
                                                            </a:cxn>
                                                            <a:cxn ang="0">
                                                              <a:pos x="connsiteX136" y="connsiteY136"/>
                                                            </a:cxn>
                                                            <a:cxn ang="0">
                                                              <a:pos x="connsiteX137" y="connsiteY137"/>
                                                            </a:cxn>
                                                            <a:cxn ang="0">
                                                              <a:pos x="connsiteX138" y="connsiteY138"/>
                                                            </a:cxn>
                                                            <a:cxn ang="0">
                                                              <a:pos x="connsiteX139" y="connsiteY139"/>
                                                            </a:cxn>
                                                            <a:cxn ang="0">
                                                              <a:pos x="connsiteX140" y="connsiteY140"/>
                                                            </a:cxn>
                                                            <a:cxn ang="0">
                                                              <a:pos x="connsiteX141" y="connsiteY141"/>
                                                            </a:cxn>
                                                            <a:cxn ang="0">
                                                              <a:pos x="connsiteX142" y="connsiteY142"/>
                                                            </a:cxn>
                                                            <a:cxn ang="0">
                                                              <a:pos x="connsiteX143" y="connsiteY143"/>
                                                            </a:cxn>
                                                            <a:cxn ang="0">
                                                              <a:pos x="connsiteX144" y="connsiteY144"/>
                                                            </a:cxn>
                                                            <a:cxn ang="0">
                                                              <a:pos x="connsiteX145" y="connsiteY145"/>
                                                            </a:cxn>
                                                            <a:cxn ang="0">
                                                              <a:pos x="connsiteX146" y="connsiteY146"/>
                                                            </a:cxn>
                                                            <a:cxn ang="0">
                                                              <a:pos x="connsiteX147" y="connsiteY147"/>
                                                            </a:cxn>
                                                            <a:cxn ang="0">
                                                              <a:pos x="connsiteX148" y="connsiteY148"/>
                                                            </a:cxn>
                                                            <a:cxn ang="0">
                                                              <a:pos x="connsiteX149" y="connsiteY149"/>
                                                            </a:cxn>
                                                            <a:cxn ang="0">
                                                              <a:pos x="connsiteX150" y="connsiteY150"/>
                                                            </a:cxn>
                                                            <a:cxn ang="0">
                                                              <a:pos x="connsiteX151" y="connsiteY151"/>
                                                            </a:cxn>
                                                            <a:cxn ang="0">
                                                              <a:pos x="connsiteX152" y="connsiteY152"/>
                                                            </a:cxn>
                                                            <a:cxn ang="0">
                                                              <a:pos x="connsiteX153" y="connsiteY153"/>
                                                            </a:cxn>
                                                            <a:cxn ang="0">
                                                              <a:pos x="connsiteX154" y="connsiteY154"/>
                                                            </a:cxn>
                                                            <a:cxn ang="0">
                                                              <a:pos x="connsiteX155" y="connsiteY155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940688" h="2986268">
                                                              <a:moveTo>
                                                                <a:pt x="1846162" y="1749706"/>
                                                              </a:moveTo>
                                                              <a:cubicBezTo>
                                                                <a:pt x="1747777" y="1802756"/>
                                                                <a:pt x="1649392" y="1855807"/>
                                                                <a:pt x="1579944" y="1888602"/>
                                                              </a:cubicBezTo>
                                                              <a:cubicBezTo>
                                                                <a:pt x="1510496" y="1921397"/>
                                                                <a:pt x="1506638" y="1936830"/>
                                                                <a:pt x="1429473" y="1946476"/>
                                                              </a:cubicBezTo>
                                                              <a:cubicBezTo>
                                                                <a:pt x="1352308" y="1956122"/>
                                                                <a:pt x="1207624" y="1927185"/>
                                                                <a:pt x="1116956" y="1946476"/>
                                                              </a:cubicBezTo>
                                                              <a:cubicBezTo>
                                                                <a:pt x="1026288" y="1965767"/>
                                                                <a:pt x="1008926" y="2035216"/>
                                                                <a:pt x="885463" y="2062223"/>
                                                              </a:cubicBezTo>
                                                              <a:cubicBezTo>
                                                                <a:pt x="762000" y="2089230"/>
                                                                <a:pt x="453342" y="2112379"/>
                                                                <a:pt x="376177" y="2108521"/>
                                                              </a:cubicBezTo>
                                                              <a:cubicBezTo>
                                                                <a:pt x="299012" y="2104663"/>
                                                                <a:pt x="408971" y="2066080"/>
                                                                <a:pt x="422475" y="2039073"/>
                                                              </a:cubicBezTo>
                                                              <a:cubicBezTo>
                                                                <a:pt x="435979" y="2012066"/>
                                                                <a:pt x="451412" y="1965767"/>
                                                                <a:pt x="457199" y="1946476"/>
                                                              </a:cubicBezTo>
                                                              <a:cubicBezTo>
                                                                <a:pt x="462986" y="1927185"/>
                                                                <a:pt x="461057" y="1925256"/>
                                                                <a:pt x="457199" y="1923327"/>
                                                              </a:cubicBezTo>
                                                              <a:cubicBezTo>
                                                                <a:pt x="453341" y="1921398"/>
                                                                <a:pt x="445625" y="1919468"/>
                                                                <a:pt x="434050" y="1934901"/>
                                                              </a:cubicBezTo>
                                                              <a:cubicBezTo>
                                                                <a:pt x="422475" y="1950334"/>
                                                                <a:pt x="407042" y="1988916"/>
                                                                <a:pt x="387751" y="2015924"/>
                                                              </a:cubicBezTo>
                                                              <a:cubicBezTo>
                                                                <a:pt x="368460" y="2042932"/>
                                                                <a:pt x="341452" y="2075727"/>
                                                                <a:pt x="318303" y="2096947"/>
                                                              </a:cubicBezTo>
                                                              <a:cubicBezTo>
                                                                <a:pt x="295154" y="2118167"/>
                                                                <a:pt x="289366" y="2131671"/>
                                                                <a:pt x="248855" y="2143246"/>
                                                              </a:cubicBezTo>
                                                              <a:cubicBezTo>
                                                                <a:pt x="208344" y="2154821"/>
                                                                <a:pt x="109959" y="2160608"/>
                                                                <a:pt x="75235" y="2166395"/>
                                                              </a:cubicBezTo>
                                                              <a:cubicBezTo>
                                                                <a:pt x="40511" y="2172182"/>
                                                                <a:pt x="0" y="2185687"/>
                                                                <a:pt x="40511" y="2177970"/>
                                                              </a:cubicBezTo>
                                                              <a:cubicBezTo>
                                                                <a:pt x="81022" y="2170254"/>
                                                                <a:pt x="250784" y="2150962"/>
                                                                <a:pt x="318303" y="2120096"/>
                                                              </a:cubicBezTo>
                                                              <a:cubicBezTo>
                                                                <a:pt x="385822" y="2089230"/>
                                                                <a:pt x="445625" y="1992775"/>
                                                                <a:pt x="445625" y="1992775"/>
                                                              </a:cubicBezTo>
                                                              <a:cubicBezTo>
                                                                <a:pt x="459129" y="1979271"/>
                                                                <a:pt x="407043" y="2021711"/>
                                                                <a:pt x="399326" y="2039073"/>
                                                              </a:cubicBezTo>
                                                              <a:cubicBezTo>
                                                                <a:pt x="391610" y="2056435"/>
                                                                <a:pt x="318303" y="2093089"/>
                                                                <a:pt x="399326" y="2096947"/>
                                                              </a:cubicBezTo>
                                                              <a:cubicBezTo>
                                                                <a:pt x="480349" y="2100805"/>
                                                                <a:pt x="758142" y="2085372"/>
                                                                <a:pt x="885463" y="2062223"/>
                                                              </a:cubicBezTo>
                                                              <a:cubicBezTo>
                                                                <a:pt x="1012784" y="2039074"/>
                                                                <a:pt x="1062941" y="1981200"/>
                                                                <a:pt x="1163255" y="1958051"/>
                                                              </a:cubicBezTo>
                                                              <a:cubicBezTo>
                                                                <a:pt x="1263569" y="1934902"/>
                                                                <a:pt x="1427544" y="1927185"/>
                                                                <a:pt x="1487346" y="1923327"/>
                                                              </a:cubicBezTo>
                                                              <a:cubicBezTo>
                                                                <a:pt x="1547148" y="1919469"/>
                                                                <a:pt x="1525928" y="1944547"/>
                                                                <a:pt x="1522070" y="1934901"/>
                                                              </a:cubicBezTo>
                                                              <a:cubicBezTo>
                                                                <a:pt x="1518212" y="1925255"/>
                                                                <a:pt x="1454551" y="1911752"/>
                                                                <a:pt x="1464197" y="1865453"/>
                                                              </a:cubicBezTo>
                                                              <a:cubicBezTo>
                                                                <a:pt x="1473843" y="1819154"/>
                                                                <a:pt x="1558724" y="1695691"/>
                                                                <a:pt x="1579944" y="1657109"/>
                                                              </a:cubicBezTo>
                                                              <a:cubicBezTo>
                                                                <a:pt x="1601164" y="1618527"/>
                                                                <a:pt x="1608880" y="1662896"/>
                                                                <a:pt x="1591518" y="1633959"/>
                                                              </a:cubicBezTo>
                                                              <a:cubicBezTo>
                                                                <a:pt x="1574156" y="1605022"/>
                                                                <a:pt x="1495063" y="1520142"/>
                                                                <a:pt x="1475772" y="1483489"/>
                                                              </a:cubicBezTo>
                                                              <a:cubicBezTo>
                                                                <a:pt x="1456481" y="1446836"/>
                                                                <a:pt x="1450694" y="1437189"/>
                                                                <a:pt x="1475772" y="1414040"/>
                                                              </a:cubicBezTo>
                                                              <a:cubicBezTo>
                                                                <a:pt x="1500850" y="1390891"/>
                                                                <a:pt x="1599236" y="1369670"/>
                                                                <a:pt x="1626243" y="1344592"/>
                                                              </a:cubicBezTo>
                                                              <a:cubicBezTo>
                                                                <a:pt x="1653250" y="1319514"/>
                                                                <a:pt x="1637817" y="1300223"/>
                                                                <a:pt x="1637817" y="1263570"/>
                                                              </a:cubicBezTo>
                                                              <a:cubicBezTo>
                                                                <a:pt x="1637817" y="1226917"/>
                                                                <a:pt x="1601165" y="1157468"/>
                                                                <a:pt x="1626243" y="1124673"/>
                                                              </a:cubicBezTo>
                                                              <a:cubicBezTo>
                                                                <a:pt x="1651321" y="1091878"/>
                                                                <a:pt x="1745848" y="1097666"/>
                                                                <a:pt x="1788288" y="1066800"/>
                                                              </a:cubicBezTo>
                                                              <a:cubicBezTo>
                                                                <a:pt x="1830728" y="1035934"/>
                                                                <a:pt x="1859666" y="976131"/>
                                                                <a:pt x="1880886" y="939478"/>
                                                              </a:cubicBezTo>
                                                              <a:cubicBezTo>
                                                                <a:pt x="1902106" y="902825"/>
                                                                <a:pt x="1915610" y="846881"/>
                                                                <a:pt x="1915610" y="846881"/>
                                                              </a:cubicBezTo>
                                                              <a:lnTo>
                                                                <a:pt x="1915610" y="846881"/>
                                                              </a:lnTo>
                                                              <a:cubicBezTo>
                                                                <a:pt x="1898248" y="856526"/>
                                                                <a:pt x="1828799" y="900896"/>
                                                                <a:pt x="1811437" y="904754"/>
                                                              </a:cubicBezTo>
                                                              <a:cubicBezTo>
                                                                <a:pt x="1794075" y="908612"/>
                                                                <a:pt x="1797933" y="897038"/>
                                                                <a:pt x="1811437" y="870030"/>
                                                              </a:cubicBezTo>
                                                              <a:cubicBezTo>
                                                                <a:pt x="1824941" y="843023"/>
                                                                <a:pt x="1871240" y="802511"/>
                                                                <a:pt x="1892460" y="742709"/>
                                                              </a:cubicBezTo>
                                                              <a:cubicBezTo>
                                                                <a:pt x="1913680" y="682907"/>
                                                                <a:pt x="1936830" y="544010"/>
                                                                <a:pt x="1938759" y="511215"/>
                                                              </a:cubicBezTo>
                                                              <a:cubicBezTo>
                                                                <a:pt x="1940688" y="478420"/>
                                                                <a:pt x="1911752" y="572947"/>
                                                                <a:pt x="1904035" y="545939"/>
                                                              </a:cubicBezTo>
                                                              <a:cubicBezTo>
                                                                <a:pt x="1896319" y="518932"/>
                                                                <a:pt x="1909822" y="374248"/>
                                                                <a:pt x="1892460" y="349170"/>
                                                              </a:cubicBezTo>
                                                              <a:cubicBezTo>
                                                                <a:pt x="1875098" y="324092"/>
                                                                <a:pt x="1817225" y="410901"/>
                                                                <a:pt x="1799863" y="395468"/>
                                                              </a:cubicBezTo>
                                                              <a:cubicBezTo>
                                                                <a:pt x="1782501" y="380035"/>
                                                                <a:pt x="1797934" y="262359"/>
                                                                <a:pt x="1788288" y="256572"/>
                                                              </a:cubicBezTo>
                                                              <a:cubicBezTo>
                                                                <a:pt x="1778642" y="250785"/>
                                                                <a:pt x="1757422" y="364602"/>
                                                                <a:pt x="1741989" y="360744"/>
                                                              </a:cubicBezTo>
                                                              <a:cubicBezTo>
                                                                <a:pt x="1726556" y="356886"/>
                                                                <a:pt x="1711124" y="250785"/>
                                                                <a:pt x="1695691" y="233423"/>
                                                              </a:cubicBezTo>
                                                              <a:cubicBezTo>
                                                                <a:pt x="1680258" y="216061"/>
                                                                <a:pt x="1668683" y="266218"/>
                                                                <a:pt x="1649392" y="256572"/>
                                                              </a:cubicBezTo>
                                                              <a:cubicBezTo>
                                                                <a:pt x="1630101" y="246926"/>
                                                                <a:pt x="1620455" y="214131"/>
                                                                <a:pt x="1579944" y="175549"/>
                                                              </a:cubicBezTo>
                                                              <a:cubicBezTo>
                                                                <a:pt x="1539433" y="136967"/>
                                                                <a:pt x="1441048" y="50156"/>
                                                                <a:pt x="1406324" y="25078"/>
                                                              </a:cubicBezTo>
                                                              <a:cubicBezTo>
                                                                <a:pt x="1371600" y="0"/>
                                                                <a:pt x="1377386" y="7716"/>
                                                                <a:pt x="1371599" y="25078"/>
                                                              </a:cubicBezTo>
                                                              <a:cubicBezTo>
                                                                <a:pt x="1365812" y="42440"/>
                                                                <a:pt x="1379315" y="119605"/>
                                                                <a:pt x="1371599" y="129251"/>
                                                              </a:cubicBezTo>
                                                              <a:cubicBezTo>
                                                                <a:pt x="1363883" y="138897"/>
                                                                <a:pt x="1340734" y="100314"/>
                                                                <a:pt x="1325301" y="82952"/>
                                                              </a:cubicBezTo>
                                                              <a:cubicBezTo>
                                                                <a:pt x="1309868" y="65590"/>
                                                                <a:pt x="1290577" y="30865"/>
                                                                <a:pt x="1279002" y="25078"/>
                                                              </a:cubicBezTo>
                                                              <a:cubicBezTo>
                                                                <a:pt x="1267427" y="19291"/>
                                                                <a:pt x="1282861" y="38582"/>
                                                                <a:pt x="1255853" y="48228"/>
                                                              </a:cubicBezTo>
                                                              <a:cubicBezTo>
                                                                <a:pt x="1228845" y="57874"/>
                                                                <a:pt x="1176759" y="86810"/>
                                                                <a:pt x="1116956" y="82952"/>
                                                              </a:cubicBezTo>
                                                              <a:cubicBezTo>
                                                                <a:pt x="1057153" y="79094"/>
                                                                <a:pt x="933690" y="28936"/>
                                                                <a:pt x="897037" y="25078"/>
                                                              </a:cubicBezTo>
                                                              <a:cubicBezTo>
                                                                <a:pt x="860384" y="21220"/>
                                                                <a:pt x="893179" y="34724"/>
                                                                <a:pt x="897037" y="59802"/>
                                                              </a:cubicBezTo>
                                                              <a:cubicBezTo>
                                                                <a:pt x="900895" y="84881"/>
                                                                <a:pt x="924045" y="156258"/>
                                                                <a:pt x="920187" y="175549"/>
                                                              </a:cubicBezTo>
                                                              <a:cubicBezTo>
                                                                <a:pt x="916329" y="194840"/>
                                                                <a:pt x="891250" y="152400"/>
                                                                <a:pt x="873888" y="175549"/>
                                                              </a:cubicBezTo>
                                                              <a:cubicBezTo>
                                                                <a:pt x="856526" y="198698"/>
                                                                <a:pt x="821802" y="279722"/>
                                                                <a:pt x="816015" y="314446"/>
                                                              </a:cubicBezTo>
                                                              <a:cubicBezTo>
                                                                <a:pt x="810228" y="349170"/>
                                                                <a:pt x="844951" y="376178"/>
                                                                <a:pt x="839164" y="383894"/>
                                                              </a:cubicBezTo>
                                                              <a:cubicBezTo>
                                                                <a:pt x="833377" y="391610"/>
                                                                <a:pt x="787078" y="351099"/>
                                                                <a:pt x="781291" y="360744"/>
                                                              </a:cubicBezTo>
                                                              <a:cubicBezTo>
                                                                <a:pt x="775504" y="370389"/>
                                                                <a:pt x="792865" y="412830"/>
                                                                <a:pt x="804440" y="441767"/>
                                                              </a:cubicBezTo>
                                                              <a:cubicBezTo>
                                                                <a:pt x="816015" y="470704"/>
                                                                <a:pt x="858455" y="528578"/>
                                                                <a:pt x="850739" y="534365"/>
                                                              </a:cubicBezTo>
                                                              <a:cubicBezTo>
                                                                <a:pt x="843023" y="540152"/>
                                                                <a:pt x="763928" y="476491"/>
                                                                <a:pt x="758141" y="476491"/>
                                                              </a:cubicBezTo>
                                                              <a:cubicBezTo>
                                                                <a:pt x="752354" y="476491"/>
                                                                <a:pt x="796724" y="511216"/>
                                                                <a:pt x="816015" y="534365"/>
                                                              </a:cubicBezTo>
                                                              <a:cubicBezTo>
                                                                <a:pt x="835306" y="557514"/>
                                                                <a:pt x="873888" y="615387"/>
                                                                <a:pt x="873888" y="615387"/>
                                                              </a:cubicBezTo>
                                                              <a:cubicBezTo>
                                                                <a:pt x="893179" y="642395"/>
                                                                <a:pt x="891251" y="671332"/>
                                                                <a:pt x="931762" y="696410"/>
                                                              </a:cubicBezTo>
                                                              <a:cubicBezTo>
                                                                <a:pt x="972273" y="721489"/>
                                                                <a:pt x="1045579" y="750425"/>
                                                                <a:pt x="1116956" y="765858"/>
                                                              </a:cubicBezTo>
                                                              <a:cubicBezTo>
                                                                <a:pt x="1188333" y="781291"/>
                                                                <a:pt x="1294435" y="789008"/>
                                                                <a:pt x="1360025" y="789008"/>
                                                              </a:cubicBezTo>
                                                              <a:cubicBezTo>
                                                                <a:pt x="1425615" y="789008"/>
                                                                <a:pt x="1508567" y="808298"/>
                                                                <a:pt x="1510496" y="765858"/>
                                                              </a:cubicBezTo>
                                                              <a:cubicBezTo>
                                                                <a:pt x="1512425" y="723418"/>
                                                                <a:pt x="1414040" y="586451"/>
                                                                <a:pt x="1371599" y="534365"/>
                                                              </a:cubicBezTo>
                                                              <a:cubicBezTo>
                                                                <a:pt x="1329159" y="482279"/>
                                                                <a:pt x="1296364" y="486137"/>
                                                                <a:pt x="1255853" y="453342"/>
                                                              </a:cubicBezTo>
                                                              <a:cubicBezTo>
                                                                <a:pt x="1215342" y="420547"/>
                                                                <a:pt x="1167113" y="372319"/>
                                                                <a:pt x="1128531" y="337595"/>
                                                              </a:cubicBezTo>
                                                              <a:cubicBezTo>
                                                                <a:pt x="1089949" y="302871"/>
                                                                <a:pt x="1047508" y="277792"/>
                                                                <a:pt x="1024359" y="244997"/>
                                                              </a:cubicBezTo>
                                                              <a:cubicBezTo>
                                                                <a:pt x="1001210" y="212202"/>
                                                                <a:pt x="981919" y="133109"/>
                                                                <a:pt x="989635" y="140825"/>
                                                              </a:cubicBezTo>
                                                              <a:cubicBezTo>
                                                                <a:pt x="997351" y="148541"/>
                                                                <a:pt x="1057154" y="279721"/>
                                                                <a:pt x="1070658" y="291296"/>
                                                              </a:cubicBezTo>
                                                              <a:cubicBezTo>
                                                                <a:pt x="1084162" y="302871"/>
                                                                <a:pt x="1074516" y="210273"/>
                                                                <a:pt x="1070658" y="210273"/>
                                                              </a:cubicBezTo>
                                                              <a:cubicBezTo>
                                                                <a:pt x="1066800" y="210273"/>
                                                                <a:pt x="1064870" y="275863"/>
                                                                <a:pt x="1047508" y="291296"/>
                                                              </a:cubicBezTo>
                                                              <a:cubicBezTo>
                                                                <a:pt x="1030146" y="306729"/>
                                                                <a:pt x="962628" y="302871"/>
                                                                <a:pt x="966486" y="302871"/>
                                                              </a:cubicBezTo>
                                                              <a:cubicBezTo>
                                                                <a:pt x="970344" y="302871"/>
                                                                <a:pt x="1028218" y="270076"/>
                                                                <a:pt x="1070658" y="291296"/>
                                                              </a:cubicBezTo>
                                                              <a:cubicBezTo>
                                                                <a:pt x="1113098" y="312516"/>
                                                                <a:pt x="1205696" y="430192"/>
                                                                <a:pt x="1221129" y="430192"/>
                                                              </a:cubicBezTo>
                                                              <a:cubicBezTo>
                                                                <a:pt x="1236562" y="430192"/>
                                                                <a:pt x="1169042" y="299012"/>
                                                                <a:pt x="1163255" y="291296"/>
                                                              </a:cubicBezTo>
                                                              <a:cubicBezTo>
                                                                <a:pt x="1157468" y="283580"/>
                                                                <a:pt x="1180618" y="362674"/>
                                                                <a:pt x="1186405" y="383894"/>
                                                              </a:cubicBezTo>
                                                              <a:cubicBezTo>
                                                                <a:pt x="1192192" y="405114"/>
                                                                <a:pt x="1217270" y="408973"/>
                                                                <a:pt x="1197979" y="418618"/>
                                                              </a:cubicBezTo>
                                                              <a:cubicBezTo>
                                                                <a:pt x="1178688" y="428263"/>
                                                                <a:pt x="1064871" y="441767"/>
                                                                <a:pt x="1070658" y="441767"/>
                                                              </a:cubicBezTo>
                                                              <a:cubicBezTo>
                                                                <a:pt x="1076445" y="441767"/>
                                                                <a:pt x="1182546" y="399327"/>
                                                                <a:pt x="1232703" y="418618"/>
                                                              </a:cubicBezTo>
                                                              <a:cubicBezTo>
                                                                <a:pt x="1282860" y="437909"/>
                                                                <a:pt x="1348450" y="565231"/>
                                                                <a:pt x="1371599" y="557514"/>
                                                              </a:cubicBezTo>
                                                              <a:cubicBezTo>
                                                                <a:pt x="1394748" y="549798"/>
                                                                <a:pt x="1377386" y="430192"/>
                                                                <a:pt x="1371599" y="372319"/>
                                                              </a:cubicBezTo>
                                                              <a:cubicBezTo>
                                                                <a:pt x="1365812" y="314446"/>
                                                                <a:pt x="1331088" y="181336"/>
                                                                <a:pt x="1336875" y="210273"/>
                                                              </a:cubicBezTo>
                                                              <a:cubicBezTo>
                                                                <a:pt x="1342663" y="239210"/>
                                                                <a:pt x="1412111" y="489995"/>
                                                                <a:pt x="1406324" y="545939"/>
                                                              </a:cubicBezTo>
                                                              <a:cubicBezTo>
                                                                <a:pt x="1400537" y="601883"/>
                                                                <a:pt x="1302151" y="545939"/>
                                                                <a:pt x="1302151" y="545939"/>
                                                              </a:cubicBezTo>
                                                              <a:cubicBezTo>
                                                                <a:pt x="1269356" y="545939"/>
                                                                <a:pt x="1257782" y="551726"/>
                                                                <a:pt x="1209554" y="545939"/>
                                                              </a:cubicBezTo>
                                                              <a:cubicBezTo>
                                                                <a:pt x="1161326" y="540152"/>
                                                                <a:pt x="981918" y="507357"/>
                                                                <a:pt x="1012784" y="511215"/>
                                                              </a:cubicBezTo>
                                                              <a:cubicBezTo>
                                                                <a:pt x="1043650" y="515073"/>
                                                                <a:pt x="1309868" y="524719"/>
                                                                <a:pt x="1394749" y="569089"/>
                                                              </a:cubicBezTo>
                                                              <a:cubicBezTo>
                                                                <a:pt x="1479630" y="613459"/>
                                                                <a:pt x="1493133" y="789008"/>
                                                                <a:pt x="1522070" y="777433"/>
                                                              </a:cubicBezTo>
                                                              <a:cubicBezTo>
                                                                <a:pt x="1551007" y="765858"/>
                                                                <a:pt x="1558723" y="571017"/>
                                                                <a:pt x="1568369" y="499640"/>
                                                              </a:cubicBezTo>
                                                              <a:cubicBezTo>
                                                                <a:pt x="1578015" y="428263"/>
                                                                <a:pt x="1583802" y="399327"/>
                                                                <a:pt x="1579944" y="349170"/>
                                                              </a:cubicBezTo>
                                                              <a:cubicBezTo>
                                                                <a:pt x="1576086" y="299013"/>
                                                                <a:pt x="1543291" y="167833"/>
                                                                <a:pt x="1545220" y="198699"/>
                                                              </a:cubicBezTo>
                                                              <a:cubicBezTo>
                                                                <a:pt x="1547149" y="229565"/>
                                                                <a:pt x="1591518" y="434051"/>
                                                                <a:pt x="1591518" y="534365"/>
                                                              </a:cubicBezTo>
                                                              <a:cubicBezTo>
                                                                <a:pt x="1591518" y="634679"/>
                                                                <a:pt x="1543291" y="738851"/>
                                                                <a:pt x="1545220" y="800582"/>
                                                              </a:cubicBezTo>
                                                              <a:cubicBezTo>
                                                                <a:pt x="1547149" y="862314"/>
                                                                <a:pt x="1574156" y="920187"/>
                                                                <a:pt x="1603093" y="904754"/>
                                                              </a:cubicBezTo>
                                                              <a:cubicBezTo>
                                                                <a:pt x="1632030" y="889321"/>
                                                                <a:pt x="1699549" y="785150"/>
                                                                <a:pt x="1718840" y="707985"/>
                                                              </a:cubicBezTo>
                                                              <a:cubicBezTo>
                                                                <a:pt x="1738131" y="630821"/>
                                                                <a:pt x="1716911" y="437909"/>
                                                                <a:pt x="1718840" y="441767"/>
                                                              </a:cubicBezTo>
                                                              <a:cubicBezTo>
                                                                <a:pt x="1720769" y="445625"/>
                                                                <a:pt x="1745848" y="655899"/>
                                                                <a:pt x="1730415" y="731134"/>
                                                              </a:cubicBezTo>
                                                              <a:cubicBezTo>
                                                                <a:pt x="1714982" y="806369"/>
                                                                <a:pt x="1639747" y="821803"/>
                                                                <a:pt x="1626243" y="893180"/>
                                                              </a:cubicBezTo>
                                                              <a:cubicBezTo>
                                                                <a:pt x="1612739" y="964557"/>
                                                                <a:pt x="1659038" y="1142035"/>
                                                                <a:pt x="1649392" y="1159397"/>
                                                              </a:cubicBezTo>
                                                              <a:cubicBezTo>
                                                                <a:pt x="1639746" y="1176759"/>
                                                                <a:pt x="1587660" y="1008927"/>
                                                                <a:pt x="1568369" y="997352"/>
                                                              </a:cubicBezTo>
                                                              <a:cubicBezTo>
                                                                <a:pt x="1549078" y="985777"/>
                                                                <a:pt x="1560652" y="1120815"/>
                                                                <a:pt x="1533645" y="1089949"/>
                                                              </a:cubicBezTo>
                                                              <a:cubicBezTo>
                                                                <a:pt x="1506638" y="1059083"/>
                                                                <a:pt x="1431402" y="835306"/>
                                                                <a:pt x="1406324" y="812157"/>
                                                              </a:cubicBezTo>
                                                              <a:cubicBezTo>
                                                                <a:pt x="1381246" y="789008"/>
                                                                <a:pt x="1404394" y="956840"/>
                                                                <a:pt x="1383174" y="951053"/>
                                                              </a:cubicBezTo>
                                                              <a:cubicBezTo>
                                                                <a:pt x="1361954" y="945266"/>
                                                                <a:pt x="1300222" y="794795"/>
                                                                <a:pt x="1279002" y="777433"/>
                                                              </a:cubicBezTo>
                                                              <a:cubicBezTo>
                                                                <a:pt x="1257782" y="760071"/>
                                                                <a:pt x="1280931" y="848810"/>
                                                                <a:pt x="1255853" y="846881"/>
                                                              </a:cubicBezTo>
                                                              <a:cubicBezTo>
                                                                <a:pt x="1230775" y="844952"/>
                                                                <a:pt x="1161326" y="773575"/>
                                                                <a:pt x="1128531" y="765858"/>
                                                              </a:cubicBezTo>
                                                              <a:cubicBezTo>
                                                                <a:pt x="1095736" y="758142"/>
                                                                <a:pt x="1111169" y="794795"/>
                                                                <a:pt x="1059083" y="800582"/>
                                                              </a:cubicBezTo>
                                                              <a:cubicBezTo>
                                                                <a:pt x="1006997" y="806369"/>
                                                                <a:pt x="833377" y="785149"/>
                                                                <a:pt x="816015" y="800582"/>
                                                              </a:cubicBezTo>
                                                              <a:cubicBezTo>
                                                                <a:pt x="798653" y="816015"/>
                                                                <a:pt x="945265" y="881605"/>
                                                                <a:pt x="954911" y="893180"/>
                                                              </a:cubicBezTo>
                                                              <a:cubicBezTo>
                                                                <a:pt x="964557" y="904755"/>
                                                                <a:pt x="918258" y="856526"/>
                                                                <a:pt x="873888" y="870030"/>
                                                              </a:cubicBezTo>
                                                              <a:cubicBezTo>
                                                                <a:pt x="829518" y="883534"/>
                                                                <a:pt x="744637" y="958769"/>
                                                                <a:pt x="688693" y="974202"/>
                                                              </a:cubicBezTo>
                                                              <a:cubicBezTo>
                                                                <a:pt x="632749" y="989635"/>
                                                                <a:pt x="542080" y="958770"/>
                                                                <a:pt x="538222" y="962628"/>
                                                              </a:cubicBezTo>
                                                              <a:cubicBezTo>
                                                                <a:pt x="534364" y="966486"/>
                                                                <a:pt x="644324" y="962628"/>
                                                                <a:pt x="665544" y="997352"/>
                                                              </a:cubicBezTo>
                                                              <a:cubicBezTo>
                                                                <a:pt x="686764" y="1032076"/>
                                                                <a:pt x="675190" y="1142035"/>
                                                                <a:pt x="665544" y="1170972"/>
                                                              </a:cubicBezTo>
                                                              <a:cubicBezTo>
                                                                <a:pt x="655898" y="1199909"/>
                                                                <a:pt x="598025" y="1132390"/>
                                                                <a:pt x="607670" y="1170972"/>
                                                              </a:cubicBezTo>
                                                              <a:cubicBezTo>
                                                                <a:pt x="617316" y="1209554"/>
                                                                <a:pt x="727275" y="1371600"/>
                                                                <a:pt x="723417" y="1402466"/>
                                                              </a:cubicBezTo>
                                                              <a:cubicBezTo>
                                                                <a:pt x="719559" y="1433332"/>
                                                                <a:pt x="598025" y="1348450"/>
                                                                <a:pt x="584521" y="1356167"/>
                                                              </a:cubicBezTo>
                                                              <a:cubicBezTo>
                                                                <a:pt x="571017" y="1363884"/>
                                                                <a:pt x="630819" y="1421757"/>
                                                                <a:pt x="642394" y="1448765"/>
                                                              </a:cubicBezTo>
                                                              <a:cubicBezTo>
                                                                <a:pt x="653969" y="1475773"/>
                                                                <a:pt x="640465" y="1491206"/>
                                                                <a:pt x="653969" y="1518213"/>
                                                              </a:cubicBezTo>
                                                              <a:cubicBezTo>
                                                                <a:pt x="667473" y="1545221"/>
                                                                <a:pt x="721488" y="1597307"/>
                                                                <a:pt x="723417" y="1610810"/>
                                                              </a:cubicBezTo>
                                                              <a:cubicBezTo>
                                                                <a:pt x="725346" y="1624313"/>
                                                                <a:pt x="650111" y="1574156"/>
                                                                <a:pt x="665544" y="1599235"/>
                                                              </a:cubicBezTo>
                                                              <a:cubicBezTo>
                                                                <a:pt x="680977" y="1624314"/>
                                                                <a:pt x="785149" y="1732344"/>
                                                                <a:pt x="816015" y="1761281"/>
                                                              </a:cubicBezTo>
                                                              <a:cubicBezTo>
                                                                <a:pt x="846881" y="1790218"/>
                                                                <a:pt x="817944" y="1765140"/>
                                                                <a:pt x="850739" y="1772856"/>
                                                              </a:cubicBezTo>
                                                              <a:cubicBezTo>
                                                                <a:pt x="883534" y="1780573"/>
                                                                <a:pt x="991564" y="1797935"/>
                                                                <a:pt x="1012784" y="1807580"/>
                                                              </a:cubicBezTo>
                                                              <a:cubicBezTo>
                                                                <a:pt x="1034004" y="1817225"/>
                                                                <a:pt x="949123" y="1819154"/>
                                                                <a:pt x="978060" y="1830729"/>
                                                              </a:cubicBezTo>
                                                              <a:cubicBezTo>
                                                                <a:pt x="1006997" y="1842304"/>
                                                                <a:pt x="1111169" y="1873170"/>
                                                                <a:pt x="1186405" y="1877028"/>
                                                              </a:cubicBezTo>
                                                              <a:cubicBezTo>
                                                                <a:pt x="1261641" y="1880886"/>
                                                                <a:pt x="1373529" y="1838445"/>
                                                                <a:pt x="1429473" y="1853878"/>
                                                              </a:cubicBezTo>
                                                              <a:cubicBezTo>
                                                                <a:pt x="1485417" y="1869311"/>
                                                                <a:pt x="1502779" y="1948405"/>
                                                                <a:pt x="1522070" y="1969625"/>
                                                              </a:cubicBezTo>
                                                              <a:cubicBezTo>
                                                                <a:pt x="1541361" y="1990845"/>
                                                                <a:pt x="1581873" y="1977342"/>
                                                                <a:pt x="1545220" y="1981200"/>
                                                              </a:cubicBezTo>
                                                              <a:cubicBezTo>
                                                                <a:pt x="1508567" y="1985058"/>
                                                                <a:pt x="1388961" y="1965767"/>
                                                                <a:pt x="1302151" y="1992775"/>
                                                              </a:cubicBezTo>
                                                              <a:cubicBezTo>
                                                                <a:pt x="1215341" y="2019783"/>
                                                                <a:pt x="1134318" y="2075727"/>
                                                                <a:pt x="1024359" y="2143246"/>
                                                              </a:cubicBezTo>
                                                              <a:cubicBezTo>
                                                                <a:pt x="914400" y="2210765"/>
                                                                <a:pt x="731133" y="2334228"/>
                                                                <a:pt x="642394" y="2397889"/>
                                                              </a:cubicBezTo>
                                                              <a:cubicBezTo>
                                                                <a:pt x="553655" y="2461550"/>
                                                                <a:pt x="451413" y="2554147"/>
                                                                <a:pt x="491924" y="2525210"/>
                                                              </a:cubicBezTo>
                                                              <a:cubicBezTo>
                                                                <a:pt x="532435" y="2496273"/>
                                                                <a:pt x="742709" y="2316865"/>
                                                                <a:pt x="885463" y="2224268"/>
                                                              </a:cubicBezTo>
                                                              <a:cubicBezTo>
                                                                <a:pt x="1028217" y="2131671"/>
                                                                <a:pt x="1238491" y="2010136"/>
                                                                <a:pt x="1348450" y="1969625"/>
                                                              </a:cubicBezTo>
                                                              <a:cubicBezTo>
                                                                <a:pt x="1458409" y="1929114"/>
                                                                <a:pt x="1516283" y="1969625"/>
                                                                <a:pt x="1545220" y="1981200"/>
                                                              </a:cubicBezTo>
                                                              <a:cubicBezTo>
                                                                <a:pt x="1574157" y="1992775"/>
                                                                <a:pt x="1568369" y="2013995"/>
                                                                <a:pt x="1522070" y="2039073"/>
                                                              </a:cubicBezTo>
                                                              <a:cubicBezTo>
                                                                <a:pt x="1475771" y="2064151"/>
                                                                <a:pt x="1365812" y="2075727"/>
                                                                <a:pt x="1267427" y="2131671"/>
                                                              </a:cubicBezTo>
                                                              <a:cubicBezTo>
                                                                <a:pt x="1169042" y="2187615"/>
                                                                <a:pt x="1088020" y="2241630"/>
                                                                <a:pt x="931762" y="2374739"/>
                                                              </a:cubicBezTo>
                                                              <a:cubicBezTo>
                                                                <a:pt x="775504" y="2507848"/>
                                                                <a:pt x="381964" y="2874380"/>
                                                                <a:pt x="329878" y="2930324"/>
                                                              </a:cubicBezTo>
                                                              <a:cubicBezTo>
                                                                <a:pt x="277792" y="2986268"/>
                                                                <a:pt x="515073" y="2806861"/>
                                                                <a:pt x="619245" y="2710405"/>
                                                              </a:cubicBezTo>
                                                              <a:cubicBezTo>
                                                                <a:pt x="723417" y="2613949"/>
                                                                <a:pt x="835306" y="2449975"/>
                                                                <a:pt x="954911" y="2351590"/>
                                                              </a:cubicBezTo>
                                                              <a:cubicBezTo>
                                                                <a:pt x="1074516" y="2253205"/>
                                                                <a:pt x="1234632" y="2174111"/>
                                                                <a:pt x="1336875" y="2120096"/>
                                                              </a:cubicBezTo>
                                                              <a:cubicBezTo>
                                                                <a:pt x="1439118" y="2066081"/>
                                                                <a:pt x="1537503" y="2039074"/>
                                                                <a:pt x="1568369" y="2027499"/>
                                                              </a:cubicBezTo>
                                                              <a:cubicBezTo>
                                                                <a:pt x="1599235" y="2015924"/>
                                                                <a:pt x="1541361" y="2035215"/>
                                                                <a:pt x="1522070" y="2050648"/>
                                                              </a:cubicBezTo>
                                                              <a:cubicBezTo>
                                                                <a:pt x="1502779" y="2066081"/>
                                                                <a:pt x="1500850" y="2079585"/>
                                                                <a:pt x="1452622" y="2120096"/>
                                                              </a:cubicBezTo>
                                                              <a:cubicBezTo>
                                                                <a:pt x="1404394" y="2160607"/>
                                                                <a:pt x="1284789" y="2241630"/>
                                                                <a:pt x="1232703" y="2293716"/>
                                                              </a:cubicBezTo>
                                                              <a:cubicBezTo>
                                                                <a:pt x="1180617" y="2345802"/>
                                                                <a:pt x="1161326" y="2417180"/>
                                                                <a:pt x="1140106" y="2432613"/>
                                                              </a:cubicBezTo>
                                                              <a:cubicBezTo>
                                                                <a:pt x="1118886" y="2448046"/>
                                                                <a:pt x="1105382" y="2386314"/>
                                                                <a:pt x="1105382" y="238631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00B050"/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chemeClr val="accent6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</a:ln>
                                                      </p:spPr>
                                                      <p:style>
                                                        <a:lnRef idx="1">
                                                          <a:schemeClr val="accent1"/>
                                                        </a:lnRef>
                                                        <a:fillRef idx="0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tx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8" name="Freeform 7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4648200" y="3886200"/>
                                                          <a:ext cx="2512682" cy="2312073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2652532 w 2652532"/>
                                                            <a:gd name="connsiteY0" fmla="*/ 449484 h 2509777"/>
                                                            <a:gd name="connsiteX1" fmla="*/ 2386314 w 2652532"/>
                                                            <a:gd name="connsiteY1" fmla="*/ 484208 h 2509777"/>
                                                            <a:gd name="connsiteX2" fmla="*/ 2154820 w 2652532"/>
                                                            <a:gd name="connsiteY2" fmla="*/ 565231 h 2509777"/>
                                                            <a:gd name="connsiteX3" fmla="*/ 2050648 w 2652532"/>
                                                            <a:gd name="connsiteY3" fmla="*/ 623104 h 2509777"/>
                                                            <a:gd name="connsiteX4" fmla="*/ 1923327 w 2652532"/>
                                                            <a:gd name="connsiteY4" fmla="*/ 704127 h 2509777"/>
                                                            <a:gd name="connsiteX5" fmla="*/ 1911752 w 2652532"/>
                                                            <a:gd name="connsiteY5" fmla="*/ 738851 h 2509777"/>
                                                            <a:gd name="connsiteX6" fmla="*/ 1911752 w 2652532"/>
                                                            <a:gd name="connsiteY6" fmla="*/ 657828 h 2509777"/>
                                                            <a:gd name="connsiteX7" fmla="*/ 1923327 w 2652532"/>
                                                            <a:gd name="connsiteY7" fmla="*/ 507357 h 2509777"/>
                                                            <a:gd name="connsiteX8" fmla="*/ 1946476 w 2652532"/>
                                                            <a:gd name="connsiteY8" fmla="*/ 472633 h 2509777"/>
                                                            <a:gd name="connsiteX9" fmla="*/ 1714982 w 2652532"/>
                                                            <a:gd name="connsiteY9" fmla="*/ 426335 h 2509777"/>
                                                            <a:gd name="connsiteX10" fmla="*/ 1471914 w 2652532"/>
                                                            <a:gd name="connsiteY10" fmla="*/ 518932 h 2509777"/>
                                                            <a:gd name="connsiteX11" fmla="*/ 1286719 w 2652532"/>
                                                            <a:gd name="connsiteY11" fmla="*/ 692552 h 2509777"/>
                                                            <a:gd name="connsiteX12" fmla="*/ 1101524 w 2652532"/>
                                                            <a:gd name="connsiteY12" fmla="*/ 1062942 h 2509777"/>
                                                            <a:gd name="connsiteX13" fmla="*/ 1113099 w 2652532"/>
                                                            <a:gd name="connsiteY13" fmla="*/ 1051368 h 2509777"/>
                                                            <a:gd name="connsiteX14" fmla="*/ 1043651 w 2652532"/>
                                                            <a:gd name="connsiteY14" fmla="*/ 1086092 h 2509777"/>
                                                            <a:gd name="connsiteX15" fmla="*/ 985777 w 2652532"/>
                                                            <a:gd name="connsiteY15" fmla="*/ 1167114 h 2509777"/>
                                                            <a:gd name="connsiteX16" fmla="*/ 858456 w 2652532"/>
                                                            <a:gd name="connsiteY16" fmla="*/ 912471 h 2509777"/>
                                                            <a:gd name="connsiteX17" fmla="*/ 754284 w 2652532"/>
                                                            <a:gd name="connsiteY17" fmla="*/ 808299 h 2509777"/>
                                                            <a:gd name="connsiteX18" fmla="*/ 557514 w 2652532"/>
                                                            <a:gd name="connsiteY18" fmla="*/ 750426 h 2509777"/>
                                                            <a:gd name="connsiteX19" fmla="*/ 244998 w 2652532"/>
                                                            <a:gd name="connsiteY19" fmla="*/ 819874 h 2509777"/>
                                                            <a:gd name="connsiteX20" fmla="*/ 117676 w 2652532"/>
                                                            <a:gd name="connsiteY20" fmla="*/ 935621 h 2509777"/>
                                                            <a:gd name="connsiteX21" fmla="*/ 1929 w 2652532"/>
                                                            <a:gd name="connsiteY21" fmla="*/ 935621 h 2509777"/>
                                                            <a:gd name="connsiteX22" fmla="*/ 117676 w 2652532"/>
                                                            <a:gd name="connsiteY22" fmla="*/ 1062942 h 2509777"/>
                                                            <a:gd name="connsiteX23" fmla="*/ 337595 w 2652532"/>
                                                            <a:gd name="connsiteY23" fmla="*/ 1259712 h 2509777"/>
                                                            <a:gd name="connsiteX24" fmla="*/ 453342 w 2652532"/>
                                                            <a:gd name="connsiteY24" fmla="*/ 1306011 h 2509777"/>
                                                            <a:gd name="connsiteX25" fmla="*/ 789008 w 2652532"/>
                                                            <a:gd name="connsiteY25" fmla="*/ 1236563 h 2509777"/>
                                                            <a:gd name="connsiteX26" fmla="*/ 974203 w 2652532"/>
                                                            <a:gd name="connsiteY26" fmla="*/ 1248137 h 2509777"/>
                                                            <a:gd name="connsiteX27" fmla="*/ 603813 w 2652532"/>
                                                            <a:gd name="connsiteY27" fmla="*/ 1271287 h 2509777"/>
                                                            <a:gd name="connsiteX28" fmla="*/ 464917 w 2652532"/>
                                                            <a:gd name="connsiteY28" fmla="*/ 1329160 h 2509777"/>
                                                            <a:gd name="connsiteX29" fmla="*/ 418618 w 2652532"/>
                                                            <a:gd name="connsiteY29" fmla="*/ 1306011 h 2509777"/>
                                                            <a:gd name="connsiteX30" fmla="*/ 279722 w 2652532"/>
                                                            <a:gd name="connsiteY30" fmla="*/ 1317585 h 2509777"/>
                                                            <a:gd name="connsiteX31" fmla="*/ 175550 w 2652532"/>
                                                            <a:gd name="connsiteY31" fmla="*/ 1456482 h 2509777"/>
                                                            <a:gd name="connsiteX32" fmla="*/ 117676 w 2652532"/>
                                                            <a:gd name="connsiteY32" fmla="*/ 1514355 h 2509777"/>
                                                            <a:gd name="connsiteX33" fmla="*/ 48228 w 2652532"/>
                                                            <a:gd name="connsiteY33" fmla="*/ 1664826 h 2509777"/>
                                                            <a:gd name="connsiteX34" fmla="*/ 13504 w 2652532"/>
                                                            <a:gd name="connsiteY34" fmla="*/ 1815297 h 2509777"/>
                                                            <a:gd name="connsiteX35" fmla="*/ 129251 w 2652532"/>
                                                            <a:gd name="connsiteY35" fmla="*/ 1815297 h 2509777"/>
                                                            <a:gd name="connsiteX36" fmla="*/ 268147 w 2652532"/>
                                                            <a:gd name="connsiteY36" fmla="*/ 1931044 h 2509777"/>
                                                            <a:gd name="connsiteX37" fmla="*/ 522790 w 2652532"/>
                                                            <a:gd name="connsiteY37" fmla="*/ 1931044 h 2509777"/>
                                                            <a:gd name="connsiteX38" fmla="*/ 742709 w 2652532"/>
                                                            <a:gd name="connsiteY38" fmla="*/ 1826871 h 2509777"/>
                                                            <a:gd name="connsiteX39" fmla="*/ 927904 w 2652532"/>
                                                            <a:gd name="connsiteY39" fmla="*/ 1618527 h 2509777"/>
                                                            <a:gd name="connsiteX40" fmla="*/ 1078375 w 2652532"/>
                                                            <a:gd name="connsiteY40" fmla="*/ 1456482 h 2509777"/>
                                                            <a:gd name="connsiteX41" fmla="*/ 951053 w 2652532"/>
                                                            <a:gd name="connsiteY41" fmla="*/ 1595378 h 2509777"/>
                                                            <a:gd name="connsiteX42" fmla="*/ 754284 w 2652532"/>
                                                            <a:gd name="connsiteY42" fmla="*/ 1803722 h 2509777"/>
                                                            <a:gd name="connsiteX43" fmla="*/ 719560 w 2652532"/>
                                                            <a:gd name="connsiteY43" fmla="*/ 1954193 h 2509777"/>
                                                            <a:gd name="connsiteX44" fmla="*/ 765858 w 2652532"/>
                                                            <a:gd name="connsiteY44" fmla="*/ 2243560 h 2509777"/>
                                                            <a:gd name="connsiteX45" fmla="*/ 904755 w 2652532"/>
                                                            <a:gd name="connsiteY45" fmla="*/ 2486628 h 2509777"/>
                                                            <a:gd name="connsiteX46" fmla="*/ 997352 w 2652532"/>
                                                            <a:gd name="connsiteY46" fmla="*/ 2382456 h 2509777"/>
                                                            <a:gd name="connsiteX47" fmla="*/ 1217271 w 2652532"/>
                                                            <a:gd name="connsiteY47" fmla="*/ 2162537 h 2509777"/>
                                                            <a:gd name="connsiteX48" fmla="*/ 1321443 w 2652532"/>
                                                            <a:gd name="connsiteY48" fmla="*/ 1792147 h 2509777"/>
                                                            <a:gd name="connsiteX49" fmla="*/ 1228846 w 2652532"/>
                                                            <a:gd name="connsiteY49" fmla="*/ 1491206 h 2509777"/>
                                                            <a:gd name="connsiteX50" fmla="*/ 1263570 w 2652532"/>
                                                            <a:gd name="connsiteY50" fmla="*/ 1641676 h 2509777"/>
                                                            <a:gd name="connsiteX51" fmla="*/ 1321443 w 2652532"/>
                                                            <a:gd name="connsiteY51" fmla="*/ 1896320 h 2509777"/>
                                                            <a:gd name="connsiteX52" fmla="*/ 1240420 w 2652532"/>
                                                            <a:gd name="connsiteY52" fmla="*/ 2046790 h 2509777"/>
                                                            <a:gd name="connsiteX53" fmla="*/ 1471914 w 2652532"/>
                                                            <a:gd name="connsiteY53" fmla="*/ 2289859 h 2509777"/>
                                                            <a:gd name="connsiteX54" fmla="*/ 1842304 w 2652532"/>
                                                            <a:gd name="connsiteY54" fmla="*/ 2359307 h 2509777"/>
                                                            <a:gd name="connsiteX55" fmla="*/ 1772856 w 2652532"/>
                                                            <a:gd name="connsiteY55" fmla="*/ 2347732 h 2509777"/>
                                                            <a:gd name="connsiteX56" fmla="*/ 1853879 w 2652532"/>
                                                            <a:gd name="connsiteY56" fmla="*/ 2197261 h 2509777"/>
                                                            <a:gd name="connsiteX57" fmla="*/ 1900177 w 2652532"/>
                                                            <a:gd name="connsiteY57" fmla="*/ 1838446 h 2509777"/>
                                                            <a:gd name="connsiteX58" fmla="*/ 1830729 w 2652532"/>
                                                            <a:gd name="connsiteY58" fmla="*/ 1699550 h 2509777"/>
                                                            <a:gd name="connsiteX59" fmla="*/ 1680258 w 2652532"/>
                                                            <a:gd name="connsiteY59" fmla="*/ 1572228 h 2509777"/>
                                                            <a:gd name="connsiteX60" fmla="*/ 1599236 w 2652532"/>
                                                            <a:gd name="connsiteY60" fmla="*/ 1514355 h 2509777"/>
                                                            <a:gd name="connsiteX61" fmla="*/ 1321443 w 2652532"/>
                                                            <a:gd name="connsiteY61" fmla="*/ 1421757 h 2509777"/>
                                                            <a:gd name="connsiteX62" fmla="*/ 1483489 w 2652532"/>
                                                            <a:gd name="connsiteY62" fmla="*/ 1514355 h 2509777"/>
                                                            <a:gd name="connsiteX63" fmla="*/ 1749706 w 2652532"/>
                                                            <a:gd name="connsiteY63" fmla="*/ 1583803 h 2509777"/>
                                                            <a:gd name="connsiteX64" fmla="*/ 2027499 w 2652532"/>
                                                            <a:gd name="connsiteY64" fmla="*/ 1583803 h 2509777"/>
                                                            <a:gd name="connsiteX65" fmla="*/ 2247418 w 2652532"/>
                                                            <a:gd name="connsiteY65" fmla="*/ 1433332 h 2509777"/>
                                                            <a:gd name="connsiteX66" fmla="*/ 2421038 w 2652532"/>
                                                            <a:gd name="connsiteY66" fmla="*/ 1375459 h 2509777"/>
                                                            <a:gd name="connsiteX67" fmla="*/ 2363165 w 2652532"/>
                                                            <a:gd name="connsiteY67" fmla="*/ 1363884 h 2509777"/>
                                                            <a:gd name="connsiteX68" fmla="*/ 2131671 w 2652532"/>
                                                            <a:gd name="connsiteY68" fmla="*/ 1086092 h 2509777"/>
                                                            <a:gd name="connsiteX69" fmla="*/ 1969625 w 2652532"/>
                                                            <a:gd name="connsiteY69" fmla="*/ 1028218 h 2509777"/>
                                                            <a:gd name="connsiteX70" fmla="*/ 1772856 w 2652532"/>
                                                            <a:gd name="connsiteY70" fmla="*/ 1016644 h 2509777"/>
                                                            <a:gd name="connsiteX71" fmla="*/ 1645534 w 2652532"/>
                                                            <a:gd name="connsiteY71" fmla="*/ 1016644 h 2509777"/>
                                                            <a:gd name="connsiteX72" fmla="*/ 1344593 w 2652532"/>
                                                            <a:gd name="connsiteY72" fmla="*/ 1190264 h 2509777"/>
                                                            <a:gd name="connsiteX73" fmla="*/ 1518213 w 2652532"/>
                                                            <a:gd name="connsiteY73" fmla="*/ 1097666 h 2509777"/>
                                                            <a:gd name="connsiteX74" fmla="*/ 1714982 w 2652532"/>
                                                            <a:gd name="connsiteY74" fmla="*/ 1005069 h 2509777"/>
                                                            <a:gd name="connsiteX75" fmla="*/ 1819155 w 2652532"/>
                                                            <a:gd name="connsiteY75" fmla="*/ 912471 h 2509777"/>
                                                            <a:gd name="connsiteX76" fmla="*/ 1900177 w 2652532"/>
                                                            <a:gd name="connsiteY76" fmla="*/ 692552 h 2509777"/>
                                                            <a:gd name="connsiteX77" fmla="*/ 1934901 w 2652532"/>
                                                            <a:gd name="connsiteY77" fmla="*/ 449484 h 2509777"/>
                                                            <a:gd name="connsiteX78" fmla="*/ 1969625 w 2652532"/>
                                                            <a:gd name="connsiteY78" fmla="*/ 449484 h 2509777"/>
                                                            <a:gd name="connsiteX79" fmla="*/ 1784431 w 2652532"/>
                                                            <a:gd name="connsiteY79" fmla="*/ 426335 h 2509777"/>
                                                            <a:gd name="connsiteX80" fmla="*/ 1564512 w 2652532"/>
                                                            <a:gd name="connsiteY80" fmla="*/ 484208 h 2509777"/>
                                                            <a:gd name="connsiteX81" fmla="*/ 1367742 w 2652532"/>
                                                            <a:gd name="connsiteY81" fmla="*/ 623104 h 2509777"/>
                                                            <a:gd name="connsiteX82" fmla="*/ 1228846 w 2652532"/>
                                                            <a:gd name="connsiteY82" fmla="*/ 819874 h 2509777"/>
                                                            <a:gd name="connsiteX83" fmla="*/ 1170972 w 2652532"/>
                                                            <a:gd name="connsiteY83" fmla="*/ 958770 h 2509777"/>
                                                            <a:gd name="connsiteX84" fmla="*/ 1124674 w 2652532"/>
                                                            <a:gd name="connsiteY84" fmla="*/ 1074517 h 2509777"/>
                                                            <a:gd name="connsiteX85" fmla="*/ 1113099 w 2652532"/>
                                                            <a:gd name="connsiteY85" fmla="*/ 1086092 h 2509777"/>
                                                            <a:gd name="connsiteX86" fmla="*/ 1217271 w 2652532"/>
                                                            <a:gd name="connsiteY86" fmla="*/ 831449 h 2509777"/>
                                                            <a:gd name="connsiteX87" fmla="*/ 1309869 w 2652532"/>
                                                            <a:gd name="connsiteY87" fmla="*/ 646254 h 2509777"/>
                                                            <a:gd name="connsiteX88" fmla="*/ 1309869 w 2652532"/>
                                                            <a:gd name="connsiteY88" fmla="*/ 495783 h 2509777"/>
                                                            <a:gd name="connsiteX89" fmla="*/ 1286719 w 2652532"/>
                                                            <a:gd name="connsiteY89" fmla="*/ 299013 h 2509777"/>
                                                            <a:gd name="connsiteX90" fmla="*/ 1228846 w 2652532"/>
                                                            <a:gd name="connsiteY90" fmla="*/ 217990 h 2509777"/>
                                                            <a:gd name="connsiteX91" fmla="*/ 1159398 w 2652532"/>
                                                            <a:gd name="connsiteY91" fmla="*/ 171692 h 2509777"/>
                                                            <a:gd name="connsiteX92" fmla="*/ 1089950 w 2652532"/>
                                                            <a:gd name="connsiteY92" fmla="*/ 79094 h 2509777"/>
                                                            <a:gd name="connsiteX93" fmla="*/ 1043651 w 2652532"/>
                                                            <a:gd name="connsiteY93" fmla="*/ 9646 h 2509777"/>
                                                            <a:gd name="connsiteX94" fmla="*/ 881605 w 2652532"/>
                                                            <a:gd name="connsiteY94" fmla="*/ 136968 h 2509777"/>
                                                            <a:gd name="connsiteX95" fmla="*/ 765858 w 2652532"/>
                                                            <a:gd name="connsiteY95" fmla="*/ 322163 h 2509777"/>
                                                            <a:gd name="connsiteX96" fmla="*/ 731134 w 2652532"/>
                                                            <a:gd name="connsiteY96" fmla="*/ 553656 h 2509777"/>
                                                            <a:gd name="connsiteX97" fmla="*/ 754284 w 2652532"/>
                                                            <a:gd name="connsiteY97" fmla="*/ 692552 h 2509777"/>
                                                            <a:gd name="connsiteX98" fmla="*/ 789008 w 2652532"/>
                                                            <a:gd name="connsiteY98" fmla="*/ 900897 h 2509777"/>
                                                            <a:gd name="connsiteX99" fmla="*/ 812157 w 2652532"/>
                                                            <a:gd name="connsiteY99" fmla="*/ 819874 h 2509777"/>
                                                            <a:gd name="connsiteX100" fmla="*/ 997352 w 2652532"/>
                                                            <a:gd name="connsiteY100" fmla="*/ 1224988 h 2509777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  <a:cxn ang="0">
                                                              <a:pos x="connsiteX26" y="connsiteY26"/>
                                                            </a:cxn>
                                                            <a:cxn ang="0">
                                                              <a:pos x="connsiteX27" y="connsiteY27"/>
                                                            </a:cxn>
                                                            <a:cxn ang="0">
                                                              <a:pos x="connsiteX28" y="connsiteY28"/>
                                                            </a:cxn>
                                                            <a:cxn ang="0">
                                                              <a:pos x="connsiteX29" y="connsiteY29"/>
                                                            </a:cxn>
                                                            <a:cxn ang="0">
                                                              <a:pos x="connsiteX30" y="connsiteY30"/>
                                                            </a:cxn>
                                                            <a:cxn ang="0">
                                                              <a:pos x="connsiteX31" y="connsiteY31"/>
                                                            </a:cxn>
                                                            <a:cxn ang="0">
                                                              <a:pos x="connsiteX32" y="connsiteY32"/>
                                                            </a:cxn>
                                                            <a:cxn ang="0">
                                                              <a:pos x="connsiteX33" y="connsiteY33"/>
                                                            </a:cxn>
                                                            <a:cxn ang="0">
                                                              <a:pos x="connsiteX34" y="connsiteY34"/>
                                                            </a:cxn>
                                                            <a:cxn ang="0">
                                                              <a:pos x="connsiteX35" y="connsiteY35"/>
                                                            </a:cxn>
                                                            <a:cxn ang="0">
                                                              <a:pos x="connsiteX36" y="connsiteY36"/>
                                                            </a:cxn>
                                                            <a:cxn ang="0">
                                                              <a:pos x="connsiteX37" y="connsiteY37"/>
                                                            </a:cxn>
                                                            <a:cxn ang="0">
                                                              <a:pos x="connsiteX38" y="connsiteY38"/>
                                                            </a:cxn>
                                                            <a:cxn ang="0">
                                                              <a:pos x="connsiteX39" y="connsiteY39"/>
                                                            </a:cxn>
                                                            <a:cxn ang="0">
                                                              <a:pos x="connsiteX40" y="connsiteY40"/>
                                                            </a:cxn>
                                                            <a:cxn ang="0">
                                                              <a:pos x="connsiteX41" y="connsiteY41"/>
                                                            </a:cxn>
                                                            <a:cxn ang="0">
                                                              <a:pos x="connsiteX42" y="connsiteY42"/>
                                                            </a:cxn>
                                                            <a:cxn ang="0">
                                                              <a:pos x="connsiteX43" y="connsiteY43"/>
                                                            </a:cxn>
                                                            <a:cxn ang="0">
                                                              <a:pos x="connsiteX44" y="connsiteY44"/>
                                                            </a:cxn>
                                                            <a:cxn ang="0">
                                                              <a:pos x="connsiteX45" y="connsiteY45"/>
                                                            </a:cxn>
                                                            <a:cxn ang="0">
                                                              <a:pos x="connsiteX46" y="connsiteY46"/>
                                                            </a:cxn>
                                                            <a:cxn ang="0">
                                                              <a:pos x="connsiteX47" y="connsiteY47"/>
                                                            </a:cxn>
                                                            <a:cxn ang="0">
                                                              <a:pos x="connsiteX48" y="connsiteY48"/>
                                                            </a:cxn>
                                                            <a:cxn ang="0">
                                                              <a:pos x="connsiteX49" y="connsiteY49"/>
                                                            </a:cxn>
                                                            <a:cxn ang="0">
                                                              <a:pos x="connsiteX50" y="connsiteY50"/>
                                                            </a:cxn>
                                                            <a:cxn ang="0">
                                                              <a:pos x="connsiteX51" y="connsiteY51"/>
                                                            </a:cxn>
                                                            <a:cxn ang="0">
                                                              <a:pos x="connsiteX52" y="connsiteY52"/>
                                                            </a:cxn>
                                                            <a:cxn ang="0">
                                                              <a:pos x="connsiteX53" y="connsiteY53"/>
                                                            </a:cxn>
                                                            <a:cxn ang="0">
                                                              <a:pos x="connsiteX54" y="connsiteY54"/>
                                                            </a:cxn>
                                                            <a:cxn ang="0">
                                                              <a:pos x="connsiteX55" y="connsiteY55"/>
                                                            </a:cxn>
                                                            <a:cxn ang="0">
                                                              <a:pos x="connsiteX56" y="connsiteY56"/>
                                                            </a:cxn>
                                                            <a:cxn ang="0">
                                                              <a:pos x="connsiteX57" y="connsiteY57"/>
                                                            </a:cxn>
                                                            <a:cxn ang="0">
                                                              <a:pos x="connsiteX58" y="connsiteY58"/>
                                                            </a:cxn>
                                                            <a:cxn ang="0">
                                                              <a:pos x="connsiteX59" y="connsiteY59"/>
                                                            </a:cxn>
                                                            <a:cxn ang="0">
                                                              <a:pos x="connsiteX60" y="connsiteY60"/>
                                                            </a:cxn>
                                                            <a:cxn ang="0">
                                                              <a:pos x="connsiteX61" y="connsiteY61"/>
                                                            </a:cxn>
                                                            <a:cxn ang="0">
                                                              <a:pos x="connsiteX62" y="connsiteY62"/>
                                                            </a:cxn>
                                                            <a:cxn ang="0">
                                                              <a:pos x="connsiteX63" y="connsiteY63"/>
                                                            </a:cxn>
                                                            <a:cxn ang="0">
                                                              <a:pos x="connsiteX64" y="connsiteY64"/>
                                                            </a:cxn>
                                                            <a:cxn ang="0">
                                                              <a:pos x="connsiteX65" y="connsiteY65"/>
                                                            </a:cxn>
                                                            <a:cxn ang="0">
                                                              <a:pos x="connsiteX66" y="connsiteY66"/>
                                                            </a:cxn>
                                                            <a:cxn ang="0">
                                                              <a:pos x="connsiteX67" y="connsiteY67"/>
                                                            </a:cxn>
                                                            <a:cxn ang="0">
                                                              <a:pos x="connsiteX68" y="connsiteY68"/>
                                                            </a:cxn>
                                                            <a:cxn ang="0">
                                                              <a:pos x="connsiteX69" y="connsiteY69"/>
                                                            </a:cxn>
                                                            <a:cxn ang="0">
                                                              <a:pos x="connsiteX70" y="connsiteY70"/>
                                                            </a:cxn>
                                                            <a:cxn ang="0">
                                                              <a:pos x="connsiteX71" y="connsiteY71"/>
                                                            </a:cxn>
                                                            <a:cxn ang="0">
                                                              <a:pos x="connsiteX72" y="connsiteY72"/>
                                                            </a:cxn>
                                                            <a:cxn ang="0">
                                                              <a:pos x="connsiteX73" y="connsiteY73"/>
                                                            </a:cxn>
                                                            <a:cxn ang="0">
                                                              <a:pos x="connsiteX74" y="connsiteY74"/>
                                                            </a:cxn>
                                                            <a:cxn ang="0">
                                                              <a:pos x="connsiteX75" y="connsiteY75"/>
                                                            </a:cxn>
                                                            <a:cxn ang="0">
                                                              <a:pos x="connsiteX76" y="connsiteY76"/>
                                                            </a:cxn>
                                                            <a:cxn ang="0">
                                                              <a:pos x="connsiteX77" y="connsiteY77"/>
                                                            </a:cxn>
                                                            <a:cxn ang="0">
                                                              <a:pos x="connsiteX78" y="connsiteY78"/>
                                                            </a:cxn>
                                                            <a:cxn ang="0">
                                                              <a:pos x="connsiteX79" y="connsiteY79"/>
                                                            </a:cxn>
                                                            <a:cxn ang="0">
                                                              <a:pos x="connsiteX80" y="connsiteY80"/>
                                                            </a:cxn>
                                                            <a:cxn ang="0">
                                                              <a:pos x="connsiteX81" y="connsiteY81"/>
                                                            </a:cxn>
                                                            <a:cxn ang="0">
                                                              <a:pos x="connsiteX82" y="connsiteY82"/>
                                                            </a:cxn>
                                                            <a:cxn ang="0">
                                                              <a:pos x="connsiteX83" y="connsiteY83"/>
                                                            </a:cxn>
                                                            <a:cxn ang="0">
                                                              <a:pos x="connsiteX84" y="connsiteY84"/>
                                                            </a:cxn>
                                                            <a:cxn ang="0">
                                                              <a:pos x="connsiteX85" y="connsiteY85"/>
                                                            </a:cxn>
                                                            <a:cxn ang="0">
                                                              <a:pos x="connsiteX86" y="connsiteY86"/>
                                                            </a:cxn>
                                                            <a:cxn ang="0">
                                                              <a:pos x="connsiteX87" y="connsiteY87"/>
                                                            </a:cxn>
                                                            <a:cxn ang="0">
                                                              <a:pos x="connsiteX88" y="connsiteY88"/>
                                                            </a:cxn>
                                                            <a:cxn ang="0">
                                                              <a:pos x="connsiteX89" y="connsiteY89"/>
                                                            </a:cxn>
                                                            <a:cxn ang="0">
                                                              <a:pos x="connsiteX90" y="connsiteY90"/>
                                                            </a:cxn>
                                                            <a:cxn ang="0">
                                                              <a:pos x="connsiteX91" y="connsiteY91"/>
                                                            </a:cxn>
                                                            <a:cxn ang="0">
                                                              <a:pos x="connsiteX92" y="connsiteY92"/>
                                                            </a:cxn>
                                                            <a:cxn ang="0">
                                                              <a:pos x="connsiteX93" y="connsiteY93"/>
                                                            </a:cxn>
                                                            <a:cxn ang="0">
                                                              <a:pos x="connsiteX94" y="connsiteY94"/>
                                                            </a:cxn>
                                                            <a:cxn ang="0">
                                                              <a:pos x="connsiteX95" y="connsiteY95"/>
                                                            </a:cxn>
                                                            <a:cxn ang="0">
                                                              <a:pos x="connsiteX96" y="connsiteY96"/>
                                                            </a:cxn>
                                                            <a:cxn ang="0">
                                                              <a:pos x="connsiteX97" y="connsiteY97"/>
                                                            </a:cxn>
                                                            <a:cxn ang="0">
                                                              <a:pos x="connsiteX98" y="connsiteY98"/>
                                                            </a:cxn>
                                                            <a:cxn ang="0">
                                                              <a:pos x="connsiteX99" y="connsiteY99"/>
                                                            </a:cxn>
                                                            <a:cxn ang="0">
                                                              <a:pos x="connsiteX100" y="connsiteY100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652532" h="2509777">
                                                              <a:moveTo>
                                                                <a:pt x="2652532" y="449484"/>
                                                              </a:moveTo>
                                                              <a:cubicBezTo>
                                                                <a:pt x="2560899" y="457200"/>
                                                                <a:pt x="2469266" y="464917"/>
                                                                <a:pt x="2386314" y="484208"/>
                                                              </a:cubicBezTo>
                                                              <a:cubicBezTo>
                                                                <a:pt x="2303362" y="503499"/>
                                                                <a:pt x="2210764" y="542082"/>
                                                                <a:pt x="2154820" y="565231"/>
                                                              </a:cubicBezTo>
                                                              <a:cubicBezTo>
                                                                <a:pt x="2098876" y="588380"/>
                                                                <a:pt x="2089230" y="599955"/>
                                                                <a:pt x="2050648" y="623104"/>
                                                              </a:cubicBezTo>
                                                              <a:cubicBezTo>
                                                                <a:pt x="2012066" y="646253"/>
                                                                <a:pt x="1946476" y="684836"/>
                                                                <a:pt x="1923327" y="704127"/>
                                                              </a:cubicBezTo>
                                                              <a:cubicBezTo>
                                                                <a:pt x="1900178" y="723418"/>
                                                                <a:pt x="1913681" y="746567"/>
                                                                <a:pt x="1911752" y="738851"/>
                                                              </a:cubicBezTo>
                                                              <a:cubicBezTo>
                                                                <a:pt x="1909823" y="731135"/>
                                                                <a:pt x="1909823" y="696410"/>
                                                                <a:pt x="1911752" y="657828"/>
                                                              </a:cubicBezTo>
                                                              <a:cubicBezTo>
                                                                <a:pt x="1913681" y="619246"/>
                                                                <a:pt x="1917540" y="538223"/>
                                                                <a:pt x="1923327" y="507357"/>
                                                              </a:cubicBezTo>
                                                              <a:cubicBezTo>
                                                                <a:pt x="1929114" y="476491"/>
                                                                <a:pt x="1981200" y="486137"/>
                                                                <a:pt x="1946476" y="472633"/>
                                                              </a:cubicBezTo>
                                                              <a:cubicBezTo>
                                                                <a:pt x="1911752" y="459129"/>
                                                                <a:pt x="1794076" y="418618"/>
                                                                <a:pt x="1714982" y="426335"/>
                                                              </a:cubicBezTo>
                                                              <a:cubicBezTo>
                                                                <a:pt x="1635888" y="434052"/>
                                                                <a:pt x="1543291" y="474563"/>
                                                                <a:pt x="1471914" y="518932"/>
                                                              </a:cubicBezTo>
                                                              <a:cubicBezTo>
                                                                <a:pt x="1400537" y="563301"/>
                                                                <a:pt x="1348451" y="601884"/>
                                                                <a:pt x="1286719" y="692552"/>
                                                              </a:cubicBezTo>
                                                              <a:cubicBezTo>
                                                                <a:pt x="1224987" y="783220"/>
                                                                <a:pt x="1130461" y="1003139"/>
                                                                <a:pt x="1101524" y="1062942"/>
                                                              </a:cubicBezTo>
                                                              <a:cubicBezTo>
                                                                <a:pt x="1072587" y="1122745"/>
                                                                <a:pt x="1122744" y="1047510"/>
                                                                <a:pt x="1113099" y="1051368"/>
                                                              </a:cubicBezTo>
                                                              <a:cubicBezTo>
                                                                <a:pt x="1103454" y="1055226"/>
                                                                <a:pt x="1064871" y="1066801"/>
                                                                <a:pt x="1043651" y="1086092"/>
                                                              </a:cubicBezTo>
                                                              <a:cubicBezTo>
                                                                <a:pt x="1022431" y="1105383"/>
                                                                <a:pt x="1016643" y="1196051"/>
                                                                <a:pt x="985777" y="1167114"/>
                                                              </a:cubicBezTo>
                                                              <a:cubicBezTo>
                                                                <a:pt x="954911" y="1138177"/>
                                                                <a:pt x="897038" y="972273"/>
                                                                <a:pt x="858456" y="912471"/>
                                                              </a:cubicBezTo>
                                                              <a:cubicBezTo>
                                                                <a:pt x="819874" y="852669"/>
                                                                <a:pt x="804441" y="835306"/>
                                                                <a:pt x="754284" y="808299"/>
                                                              </a:cubicBezTo>
                                                              <a:cubicBezTo>
                                                                <a:pt x="704127" y="781292"/>
                                                                <a:pt x="642395" y="748497"/>
                                                                <a:pt x="557514" y="750426"/>
                                                              </a:cubicBezTo>
                                                              <a:cubicBezTo>
                                                                <a:pt x="472633" y="752355"/>
                                                                <a:pt x="318304" y="789008"/>
                                                                <a:pt x="244998" y="819874"/>
                                                              </a:cubicBezTo>
                                                              <a:cubicBezTo>
                                                                <a:pt x="171692" y="850740"/>
                                                                <a:pt x="158187" y="916330"/>
                                                                <a:pt x="117676" y="935621"/>
                                                              </a:cubicBezTo>
                                                              <a:cubicBezTo>
                                                                <a:pt x="77165" y="954912"/>
                                                                <a:pt x="1929" y="914401"/>
                                                                <a:pt x="1929" y="935621"/>
                                                              </a:cubicBezTo>
                                                              <a:cubicBezTo>
                                                                <a:pt x="1929" y="956841"/>
                                                                <a:pt x="61732" y="1008927"/>
                                                                <a:pt x="117676" y="1062942"/>
                                                              </a:cubicBezTo>
                                                              <a:cubicBezTo>
                                                                <a:pt x="173620" y="1116957"/>
                                                                <a:pt x="281651" y="1219201"/>
                                                                <a:pt x="337595" y="1259712"/>
                                                              </a:cubicBezTo>
                                                              <a:cubicBezTo>
                                                                <a:pt x="393539" y="1300224"/>
                                                                <a:pt x="378106" y="1309869"/>
                                                                <a:pt x="453342" y="1306011"/>
                                                              </a:cubicBezTo>
                                                              <a:cubicBezTo>
                                                                <a:pt x="528578" y="1302153"/>
                                                                <a:pt x="702198" y="1246209"/>
                                                                <a:pt x="789008" y="1236563"/>
                                                              </a:cubicBezTo>
                                                              <a:cubicBezTo>
                                                                <a:pt x="875818" y="1226917"/>
                                                                <a:pt x="1005069" y="1242350"/>
                                                                <a:pt x="974203" y="1248137"/>
                                                              </a:cubicBezTo>
                                                              <a:cubicBezTo>
                                                                <a:pt x="943337" y="1253924"/>
                                                                <a:pt x="688694" y="1257783"/>
                                                                <a:pt x="603813" y="1271287"/>
                                                              </a:cubicBezTo>
                                                              <a:cubicBezTo>
                                                                <a:pt x="518932" y="1284791"/>
                                                                <a:pt x="495783" y="1323373"/>
                                                                <a:pt x="464917" y="1329160"/>
                                                              </a:cubicBezTo>
                                                              <a:cubicBezTo>
                                                                <a:pt x="434051" y="1334947"/>
                                                                <a:pt x="449484" y="1307940"/>
                                                                <a:pt x="418618" y="1306011"/>
                                                              </a:cubicBezTo>
                                                              <a:cubicBezTo>
                                                                <a:pt x="387752" y="1304082"/>
                                                                <a:pt x="320233" y="1292507"/>
                                                                <a:pt x="279722" y="1317585"/>
                                                              </a:cubicBezTo>
                                                              <a:cubicBezTo>
                                                                <a:pt x="239211" y="1342664"/>
                                                                <a:pt x="202558" y="1423687"/>
                                                                <a:pt x="175550" y="1456482"/>
                                                              </a:cubicBezTo>
                                                              <a:cubicBezTo>
                                                                <a:pt x="148542" y="1489277"/>
                                                                <a:pt x="138896" y="1479631"/>
                                                                <a:pt x="117676" y="1514355"/>
                                                              </a:cubicBezTo>
                                                              <a:cubicBezTo>
                                                                <a:pt x="96456" y="1549079"/>
                                                                <a:pt x="65590" y="1614669"/>
                                                                <a:pt x="48228" y="1664826"/>
                                                              </a:cubicBezTo>
                                                              <a:cubicBezTo>
                                                                <a:pt x="30866" y="1714983"/>
                                                                <a:pt x="0" y="1790219"/>
                                                                <a:pt x="13504" y="1815297"/>
                                                              </a:cubicBezTo>
                                                              <a:cubicBezTo>
                                                                <a:pt x="27008" y="1840376"/>
                                                                <a:pt x="86811" y="1796006"/>
                                                                <a:pt x="129251" y="1815297"/>
                                                              </a:cubicBezTo>
                                                              <a:cubicBezTo>
                                                                <a:pt x="171691" y="1834588"/>
                                                                <a:pt x="202557" y="1911753"/>
                                                                <a:pt x="268147" y="1931044"/>
                                                              </a:cubicBezTo>
                                                              <a:cubicBezTo>
                                                                <a:pt x="333737" y="1950335"/>
                                                                <a:pt x="443696" y="1948406"/>
                                                                <a:pt x="522790" y="1931044"/>
                                                              </a:cubicBezTo>
                                                              <a:cubicBezTo>
                                                                <a:pt x="601884" y="1913682"/>
                                                                <a:pt x="675190" y="1878957"/>
                                                                <a:pt x="742709" y="1826871"/>
                                                              </a:cubicBezTo>
                                                              <a:cubicBezTo>
                                                                <a:pt x="810228" y="1774785"/>
                                                                <a:pt x="871960" y="1680258"/>
                                                                <a:pt x="927904" y="1618527"/>
                                                              </a:cubicBezTo>
                                                              <a:cubicBezTo>
                                                                <a:pt x="983848" y="1556796"/>
                                                                <a:pt x="1074517" y="1460340"/>
                                                                <a:pt x="1078375" y="1456482"/>
                                                              </a:cubicBezTo>
                                                              <a:cubicBezTo>
                                                                <a:pt x="1082233" y="1452624"/>
                                                                <a:pt x="1005068" y="1537505"/>
                                                                <a:pt x="951053" y="1595378"/>
                                                              </a:cubicBezTo>
                                                              <a:cubicBezTo>
                                                                <a:pt x="897038" y="1653251"/>
                                                                <a:pt x="792866" y="1743920"/>
                                                                <a:pt x="754284" y="1803722"/>
                                                              </a:cubicBezTo>
                                                              <a:cubicBezTo>
                                                                <a:pt x="715702" y="1863524"/>
                                                                <a:pt x="717631" y="1880887"/>
                                                                <a:pt x="719560" y="1954193"/>
                                                              </a:cubicBezTo>
                                                              <a:cubicBezTo>
                                                                <a:pt x="721489" y="2027499"/>
                                                                <a:pt x="734992" y="2154821"/>
                                                                <a:pt x="765858" y="2243560"/>
                                                              </a:cubicBezTo>
                                                              <a:cubicBezTo>
                                                                <a:pt x="796724" y="2332299"/>
                                                                <a:pt x="866173" y="2463479"/>
                                                                <a:pt x="904755" y="2486628"/>
                                                              </a:cubicBezTo>
                                                              <a:cubicBezTo>
                                                                <a:pt x="943337" y="2509777"/>
                                                                <a:pt x="945266" y="2436471"/>
                                                                <a:pt x="997352" y="2382456"/>
                                                              </a:cubicBezTo>
                                                              <a:cubicBezTo>
                                                                <a:pt x="1049438" y="2328441"/>
                                                                <a:pt x="1163256" y="2260922"/>
                                                                <a:pt x="1217271" y="2162537"/>
                                                              </a:cubicBezTo>
                                                              <a:cubicBezTo>
                                                                <a:pt x="1271286" y="2064152"/>
                                                                <a:pt x="1319514" y="1904036"/>
                                                                <a:pt x="1321443" y="1792147"/>
                                                              </a:cubicBezTo>
                                                              <a:cubicBezTo>
                                                                <a:pt x="1323372" y="1680259"/>
                                                                <a:pt x="1238491" y="1516284"/>
                                                                <a:pt x="1228846" y="1491206"/>
                                                              </a:cubicBezTo>
                                                              <a:cubicBezTo>
                                                                <a:pt x="1219201" y="1466128"/>
                                                                <a:pt x="1248137" y="1574157"/>
                                                                <a:pt x="1263570" y="1641676"/>
                                                              </a:cubicBezTo>
                                                              <a:cubicBezTo>
                                                                <a:pt x="1279003" y="1709195"/>
                                                                <a:pt x="1325301" y="1828801"/>
                                                                <a:pt x="1321443" y="1896320"/>
                                                              </a:cubicBezTo>
                                                              <a:cubicBezTo>
                                                                <a:pt x="1317585" y="1963839"/>
                                                                <a:pt x="1215342" y="1981200"/>
                                                                <a:pt x="1240420" y="2046790"/>
                                                              </a:cubicBezTo>
                                                              <a:cubicBezTo>
                                                                <a:pt x="1265498" y="2112380"/>
                                                                <a:pt x="1371600" y="2237773"/>
                                                                <a:pt x="1471914" y="2289859"/>
                                                              </a:cubicBezTo>
                                                              <a:cubicBezTo>
                                                                <a:pt x="1572228" y="2341945"/>
                                                                <a:pt x="1792147" y="2349662"/>
                                                                <a:pt x="1842304" y="2359307"/>
                                                              </a:cubicBezTo>
                                                              <a:cubicBezTo>
                                                                <a:pt x="1892461" y="2368952"/>
                                                                <a:pt x="1770927" y="2374740"/>
                                                                <a:pt x="1772856" y="2347732"/>
                                                              </a:cubicBezTo>
                                                              <a:cubicBezTo>
                                                                <a:pt x="1774785" y="2320724"/>
                                                                <a:pt x="1832659" y="2282142"/>
                                                                <a:pt x="1853879" y="2197261"/>
                                                              </a:cubicBezTo>
                                                              <a:cubicBezTo>
                                                                <a:pt x="1875099" y="2112380"/>
                                                                <a:pt x="1904035" y="1921398"/>
                                                                <a:pt x="1900177" y="1838446"/>
                                                              </a:cubicBezTo>
                                                              <a:cubicBezTo>
                                                                <a:pt x="1896319" y="1755494"/>
                                                                <a:pt x="1867382" y="1743920"/>
                                                                <a:pt x="1830729" y="1699550"/>
                                                              </a:cubicBezTo>
                                                              <a:cubicBezTo>
                                                                <a:pt x="1794076" y="1655180"/>
                                                                <a:pt x="1718840" y="1603094"/>
                                                                <a:pt x="1680258" y="1572228"/>
                                                              </a:cubicBezTo>
                                                              <a:cubicBezTo>
                                                                <a:pt x="1641676" y="1541362"/>
                                                                <a:pt x="1659039" y="1539434"/>
                                                                <a:pt x="1599236" y="1514355"/>
                                                              </a:cubicBezTo>
                                                              <a:cubicBezTo>
                                                                <a:pt x="1539434" y="1489277"/>
                                                                <a:pt x="1340734" y="1421757"/>
                                                                <a:pt x="1321443" y="1421757"/>
                                                              </a:cubicBezTo>
                                                              <a:cubicBezTo>
                                                                <a:pt x="1302152" y="1421757"/>
                                                                <a:pt x="1412112" y="1487347"/>
                                                                <a:pt x="1483489" y="1514355"/>
                                                              </a:cubicBezTo>
                                                              <a:cubicBezTo>
                                                                <a:pt x="1554866" y="1541363"/>
                                                                <a:pt x="1659038" y="1572228"/>
                                                                <a:pt x="1749706" y="1583803"/>
                                                              </a:cubicBezTo>
                                                              <a:cubicBezTo>
                                                                <a:pt x="1840374" y="1595378"/>
                                                                <a:pt x="1944547" y="1608881"/>
                                                                <a:pt x="2027499" y="1583803"/>
                                                              </a:cubicBezTo>
                                                              <a:cubicBezTo>
                                                                <a:pt x="2110451" y="1558725"/>
                                                                <a:pt x="2181828" y="1468056"/>
                                                                <a:pt x="2247418" y="1433332"/>
                                                              </a:cubicBezTo>
                                                              <a:cubicBezTo>
                                                                <a:pt x="2313008" y="1398608"/>
                                                                <a:pt x="2401747" y="1387034"/>
                                                                <a:pt x="2421038" y="1375459"/>
                                                              </a:cubicBezTo>
                                                              <a:cubicBezTo>
                                                                <a:pt x="2440329" y="1363884"/>
                                                                <a:pt x="2411393" y="1412112"/>
                                                                <a:pt x="2363165" y="1363884"/>
                                                              </a:cubicBezTo>
                                                              <a:cubicBezTo>
                                                                <a:pt x="2314937" y="1315656"/>
                                                                <a:pt x="2197261" y="1142036"/>
                                                                <a:pt x="2131671" y="1086092"/>
                                                              </a:cubicBezTo>
                                                              <a:cubicBezTo>
                                                                <a:pt x="2066081" y="1030148"/>
                                                                <a:pt x="2029427" y="1039793"/>
                                                                <a:pt x="1969625" y="1028218"/>
                                                              </a:cubicBezTo>
                                                              <a:cubicBezTo>
                                                                <a:pt x="1909823" y="1016643"/>
                                                                <a:pt x="1826871" y="1018573"/>
                                                                <a:pt x="1772856" y="1016644"/>
                                                              </a:cubicBezTo>
                                                              <a:cubicBezTo>
                                                                <a:pt x="1718841" y="1014715"/>
                                                                <a:pt x="1716911" y="987707"/>
                                                                <a:pt x="1645534" y="1016644"/>
                                                              </a:cubicBezTo>
                                                              <a:cubicBezTo>
                                                                <a:pt x="1574157" y="1045581"/>
                                                                <a:pt x="1365813" y="1176760"/>
                                                                <a:pt x="1344593" y="1190264"/>
                                                              </a:cubicBezTo>
                                                              <a:cubicBezTo>
                                                                <a:pt x="1323373" y="1203768"/>
                                                                <a:pt x="1456482" y="1128532"/>
                                                                <a:pt x="1518213" y="1097666"/>
                                                              </a:cubicBezTo>
                                                              <a:cubicBezTo>
                                                                <a:pt x="1579944" y="1066800"/>
                                                                <a:pt x="1664825" y="1035935"/>
                                                                <a:pt x="1714982" y="1005069"/>
                                                              </a:cubicBezTo>
                                                              <a:cubicBezTo>
                                                                <a:pt x="1765139" y="974203"/>
                                                                <a:pt x="1788289" y="964557"/>
                                                                <a:pt x="1819155" y="912471"/>
                                                              </a:cubicBezTo>
                                                              <a:cubicBezTo>
                                                                <a:pt x="1850021" y="860385"/>
                                                                <a:pt x="1880886" y="769717"/>
                                                                <a:pt x="1900177" y="692552"/>
                                                              </a:cubicBezTo>
                                                              <a:cubicBezTo>
                                                                <a:pt x="1919468" y="615387"/>
                                                                <a:pt x="1923326" y="489995"/>
                                                                <a:pt x="1934901" y="449484"/>
                                                              </a:cubicBezTo>
                                                              <a:cubicBezTo>
                                                                <a:pt x="1946476" y="408973"/>
                                                                <a:pt x="1994703" y="453342"/>
                                                                <a:pt x="1969625" y="449484"/>
                                                              </a:cubicBezTo>
                                                              <a:cubicBezTo>
                                                                <a:pt x="1944547" y="445626"/>
                                                                <a:pt x="1851950" y="420548"/>
                                                                <a:pt x="1784431" y="426335"/>
                                                              </a:cubicBezTo>
                                                              <a:cubicBezTo>
                                                                <a:pt x="1716912" y="432122"/>
                                                                <a:pt x="1633960" y="451413"/>
                                                                <a:pt x="1564512" y="484208"/>
                                                              </a:cubicBezTo>
                                                              <a:cubicBezTo>
                                                                <a:pt x="1495064" y="517003"/>
                                                                <a:pt x="1423686" y="567160"/>
                                                                <a:pt x="1367742" y="623104"/>
                                                              </a:cubicBezTo>
                                                              <a:cubicBezTo>
                                                                <a:pt x="1311798" y="679048"/>
                                                                <a:pt x="1261641" y="763930"/>
                                                                <a:pt x="1228846" y="819874"/>
                                                              </a:cubicBezTo>
                                                              <a:cubicBezTo>
                                                                <a:pt x="1196051" y="875818"/>
                                                                <a:pt x="1188334" y="916330"/>
                                                                <a:pt x="1170972" y="958770"/>
                                                              </a:cubicBezTo>
                                                              <a:cubicBezTo>
                                                                <a:pt x="1153610" y="1001210"/>
                                                                <a:pt x="1134319" y="1053297"/>
                                                                <a:pt x="1124674" y="1074517"/>
                                                              </a:cubicBezTo>
                                                              <a:cubicBezTo>
                                                                <a:pt x="1115029" y="1095737"/>
                                                                <a:pt x="1097666" y="1126603"/>
                                                                <a:pt x="1113099" y="1086092"/>
                                                              </a:cubicBezTo>
                                                              <a:cubicBezTo>
                                                                <a:pt x="1128532" y="1045581"/>
                                                                <a:pt x="1184476" y="904755"/>
                                                                <a:pt x="1217271" y="831449"/>
                                                              </a:cubicBezTo>
                                                              <a:cubicBezTo>
                                                                <a:pt x="1250066" y="758143"/>
                                                                <a:pt x="1294436" y="702198"/>
                                                                <a:pt x="1309869" y="646254"/>
                                                              </a:cubicBezTo>
                                                              <a:cubicBezTo>
                                                                <a:pt x="1325302" y="590310"/>
                                                                <a:pt x="1313727" y="553656"/>
                                                                <a:pt x="1309869" y="495783"/>
                                                              </a:cubicBezTo>
                                                              <a:cubicBezTo>
                                                                <a:pt x="1306011" y="437910"/>
                                                                <a:pt x="1300223" y="345312"/>
                                                                <a:pt x="1286719" y="299013"/>
                                                              </a:cubicBezTo>
                                                              <a:cubicBezTo>
                                                                <a:pt x="1273215" y="252714"/>
                                                                <a:pt x="1250066" y="239210"/>
                                                                <a:pt x="1228846" y="217990"/>
                                                              </a:cubicBezTo>
                                                              <a:cubicBezTo>
                                                                <a:pt x="1207626" y="196770"/>
                                                                <a:pt x="1182547" y="194841"/>
                                                                <a:pt x="1159398" y="171692"/>
                                                              </a:cubicBezTo>
                                                              <a:cubicBezTo>
                                                                <a:pt x="1136249" y="148543"/>
                                                                <a:pt x="1109241" y="106102"/>
                                                                <a:pt x="1089950" y="79094"/>
                                                              </a:cubicBezTo>
                                                              <a:cubicBezTo>
                                                                <a:pt x="1070659" y="52086"/>
                                                                <a:pt x="1078375" y="0"/>
                                                                <a:pt x="1043651" y="9646"/>
                                                              </a:cubicBezTo>
                                                              <a:cubicBezTo>
                                                                <a:pt x="1008927" y="19292"/>
                                                                <a:pt x="927904" y="84882"/>
                                                                <a:pt x="881605" y="136968"/>
                                                              </a:cubicBezTo>
                                                              <a:cubicBezTo>
                                                                <a:pt x="835306" y="189054"/>
                                                                <a:pt x="790936" y="252715"/>
                                                                <a:pt x="765858" y="322163"/>
                                                              </a:cubicBezTo>
                                                              <a:cubicBezTo>
                                                                <a:pt x="740780" y="391611"/>
                                                                <a:pt x="733063" y="491925"/>
                                                                <a:pt x="731134" y="553656"/>
                                                              </a:cubicBezTo>
                                                              <a:cubicBezTo>
                                                                <a:pt x="729205" y="615387"/>
                                                                <a:pt x="754284" y="692552"/>
                                                                <a:pt x="754284" y="692552"/>
                                                              </a:cubicBezTo>
                                                              <a:cubicBezTo>
                                                                <a:pt x="763930" y="750425"/>
                                                                <a:pt x="779363" y="879677"/>
                                                                <a:pt x="789008" y="900897"/>
                                                              </a:cubicBezTo>
                                                              <a:cubicBezTo>
                                                                <a:pt x="798653" y="922117"/>
                                                                <a:pt x="777433" y="765859"/>
                                                                <a:pt x="812157" y="819874"/>
                                                              </a:cubicBezTo>
                                                              <a:cubicBezTo>
                                                                <a:pt x="846881" y="873889"/>
                                                                <a:pt x="922116" y="1049438"/>
                                                                <a:pt x="997352" y="1224988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accent2">
                                                            <a:lumMod val="60000"/>
                                                            <a:lumOff val="40000"/>
                                                          </a:schemeClr>
                                                        </a:solidFill>
                                                        <a:ln w="28575">
                                                          <a:solidFill>
                                                            <a:schemeClr val="accent6">
                                                              <a:lumMod val="75000"/>
                                                            </a:schemeClr>
                                                          </a:solidFill>
                                                        </a:ln>
                                                      </p:spPr>
                                                      <p:style>
                                                        <a:lnRef idx="1">
                                                          <a:schemeClr val="accent1"/>
                                                        </a:lnRef>
                                                        <a:fillRef idx="0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tx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18" name="Freeform 17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2590800" y="3276601"/>
                                                        <a:ext cx="1051366" cy="846881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978060 w 1051366"/>
                                                          <a:gd name="connsiteY0" fmla="*/ 603813 h 846881"/>
                                                          <a:gd name="connsiteX1" fmla="*/ 1047508 w 1051366"/>
                                                          <a:gd name="connsiteY1" fmla="*/ 430192 h 846881"/>
                                                          <a:gd name="connsiteX2" fmla="*/ 1001209 w 1051366"/>
                                                          <a:gd name="connsiteY2" fmla="*/ 453342 h 846881"/>
                                                          <a:gd name="connsiteX3" fmla="*/ 1035934 w 1051366"/>
                                                          <a:gd name="connsiteY3" fmla="*/ 268147 h 846881"/>
                                                          <a:gd name="connsiteX4" fmla="*/ 978060 w 1051366"/>
                                                          <a:gd name="connsiteY4" fmla="*/ 337595 h 846881"/>
                                                          <a:gd name="connsiteX5" fmla="*/ 931761 w 1051366"/>
                                                          <a:gd name="connsiteY5" fmla="*/ 163975 h 846881"/>
                                                          <a:gd name="connsiteX6" fmla="*/ 954911 w 1051366"/>
                                                          <a:gd name="connsiteY6" fmla="*/ 82952 h 846881"/>
                                                          <a:gd name="connsiteX7" fmla="*/ 827589 w 1051366"/>
                                                          <a:gd name="connsiteY7" fmla="*/ 94526 h 846881"/>
                                                          <a:gd name="connsiteX8" fmla="*/ 758141 w 1051366"/>
                                                          <a:gd name="connsiteY8" fmla="*/ 82952 h 846881"/>
                                                          <a:gd name="connsiteX9" fmla="*/ 758141 w 1051366"/>
                                                          <a:gd name="connsiteY9" fmla="*/ 36653 h 846881"/>
                                                          <a:gd name="connsiteX10" fmla="*/ 677118 w 1051366"/>
                                                          <a:gd name="connsiteY10" fmla="*/ 36653 h 846881"/>
                                                          <a:gd name="connsiteX11" fmla="*/ 584521 w 1051366"/>
                                                          <a:gd name="connsiteY11" fmla="*/ 71377 h 846881"/>
                                                          <a:gd name="connsiteX12" fmla="*/ 596096 w 1051366"/>
                                                          <a:gd name="connsiteY12" fmla="*/ 1929 h 846881"/>
                                                          <a:gd name="connsiteX13" fmla="*/ 434050 w 1051366"/>
                                                          <a:gd name="connsiteY13" fmla="*/ 82952 h 846881"/>
                                                          <a:gd name="connsiteX14" fmla="*/ 410901 w 1051366"/>
                                                          <a:gd name="connsiteY14" fmla="*/ 25078 h 846881"/>
                                                          <a:gd name="connsiteX15" fmla="*/ 283579 w 1051366"/>
                                                          <a:gd name="connsiteY15" fmla="*/ 163975 h 846881"/>
                                                          <a:gd name="connsiteX16" fmla="*/ 260430 w 1051366"/>
                                                          <a:gd name="connsiteY16" fmla="*/ 94526 h 846881"/>
                                                          <a:gd name="connsiteX17" fmla="*/ 144683 w 1051366"/>
                                                          <a:gd name="connsiteY17" fmla="*/ 256572 h 846881"/>
                                                          <a:gd name="connsiteX18" fmla="*/ 144683 w 1051366"/>
                                                          <a:gd name="connsiteY18" fmla="*/ 210273 h 846881"/>
                                                          <a:gd name="connsiteX19" fmla="*/ 63660 w 1051366"/>
                                                          <a:gd name="connsiteY19" fmla="*/ 464916 h 846881"/>
                                                          <a:gd name="connsiteX20" fmla="*/ 5787 w 1051366"/>
                                                          <a:gd name="connsiteY20" fmla="*/ 430192 h 846881"/>
                                                          <a:gd name="connsiteX21" fmla="*/ 28936 w 1051366"/>
                                                          <a:gd name="connsiteY21" fmla="*/ 696410 h 846881"/>
                                                          <a:gd name="connsiteX22" fmla="*/ 86809 w 1051366"/>
                                                          <a:gd name="connsiteY22" fmla="*/ 846881 h 846881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1051366" h="846881">
                                                            <a:moveTo>
                                                              <a:pt x="978060" y="603813"/>
                                                            </a:moveTo>
                                                            <a:cubicBezTo>
                                                              <a:pt x="1010855" y="529542"/>
                                                              <a:pt x="1043650" y="455271"/>
                                                              <a:pt x="1047508" y="430192"/>
                                                            </a:cubicBezTo>
                                                            <a:cubicBezTo>
                                                              <a:pt x="1051366" y="405113"/>
                                                              <a:pt x="1003138" y="480349"/>
                                                              <a:pt x="1001209" y="453342"/>
                                                            </a:cubicBezTo>
                                                            <a:cubicBezTo>
                                                              <a:pt x="999280" y="426335"/>
                                                              <a:pt x="1039792" y="287438"/>
                                                              <a:pt x="1035934" y="268147"/>
                                                            </a:cubicBezTo>
                                                            <a:cubicBezTo>
                                                              <a:pt x="1032076" y="248856"/>
                                                              <a:pt x="995422" y="354957"/>
                                                              <a:pt x="978060" y="337595"/>
                                                            </a:cubicBezTo>
                                                            <a:cubicBezTo>
                                                              <a:pt x="960698" y="320233"/>
                                                              <a:pt x="935619" y="206416"/>
                                                              <a:pt x="931761" y="163975"/>
                                                            </a:cubicBezTo>
                                                            <a:cubicBezTo>
                                                              <a:pt x="927903" y="121535"/>
                                                              <a:pt x="972273" y="94527"/>
                                                              <a:pt x="954911" y="82952"/>
                                                            </a:cubicBezTo>
                                                            <a:cubicBezTo>
                                                              <a:pt x="937549" y="71377"/>
                                                              <a:pt x="860384" y="94526"/>
                                                              <a:pt x="827589" y="94526"/>
                                                            </a:cubicBezTo>
                                                            <a:cubicBezTo>
                                                              <a:pt x="794794" y="94526"/>
                                                              <a:pt x="769716" y="92598"/>
                                                              <a:pt x="758141" y="82952"/>
                                                            </a:cubicBezTo>
                                                            <a:cubicBezTo>
                                                              <a:pt x="746566" y="73306"/>
                                                              <a:pt x="771645" y="44370"/>
                                                              <a:pt x="758141" y="36653"/>
                                                            </a:cubicBezTo>
                                                            <a:cubicBezTo>
                                                              <a:pt x="744637" y="28936"/>
                                                              <a:pt x="706055" y="30866"/>
                                                              <a:pt x="677118" y="36653"/>
                                                            </a:cubicBezTo>
                                                            <a:cubicBezTo>
                                                              <a:pt x="648181" y="42440"/>
                                                              <a:pt x="598025" y="77164"/>
                                                              <a:pt x="584521" y="71377"/>
                                                            </a:cubicBezTo>
                                                            <a:cubicBezTo>
                                                              <a:pt x="571017" y="65590"/>
                                                              <a:pt x="621174" y="0"/>
                                                              <a:pt x="596096" y="1929"/>
                                                            </a:cubicBezTo>
                                                            <a:cubicBezTo>
                                                              <a:pt x="571018" y="3858"/>
                                                              <a:pt x="464916" y="79094"/>
                                                              <a:pt x="434050" y="82952"/>
                                                            </a:cubicBezTo>
                                                            <a:cubicBezTo>
                                                              <a:pt x="403184" y="86810"/>
                                                              <a:pt x="435980" y="11574"/>
                                                              <a:pt x="410901" y="25078"/>
                                                            </a:cubicBezTo>
                                                            <a:cubicBezTo>
                                                              <a:pt x="385823" y="38582"/>
                                                              <a:pt x="308658" y="152400"/>
                                                              <a:pt x="283579" y="163975"/>
                                                            </a:cubicBezTo>
                                                            <a:cubicBezTo>
                                                              <a:pt x="258500" y="175550"/>
                                                              <a:pt x="283579" y="79093"/>
                                                              <a:pt x="260430" y="94526"/>
                                                            </a:cubicBezTo>
                                                            <a:cubicBezTo>
                                                              <a:pt x="237281" y="109959"/>
                                                              <a:pt x="163974" y="237281"/>
                                                              <a:pt x="144683" y="256572"/>
                                                            </a:cubicBezTo>
                                                            <a:cubicBezTo>
                                                              <a:pt x="125392" y="275863"/>
                                                              <a:pt x="158187" y="175549"/>
                                                              <a:pt x="144683" y="210273"/>
                                                            </a:cubicBezTo>
                                                            <a:cubicBezTo>
                                                              <a:pt x="131179" y="244997"/>
                                                              <a:pt x="86809" y="428263"/>
                                                              <a:pt x="63660" y="464916"/>
                                                            </a:cubicBezTo>
                                                            <a:cubicBezTo>
                                                              <a:pt x="40511" y="501569"/>
                                                              <a:pt x="11574" y="391610"/>
                                                              <a:pt x="5787" y="430192"/>
                                                            </a:cubicBezTo>
                                                            <a:cubicBezTo>
                                                              <a:pt x="0" y="468774"/>
                                                              <a:pt x="15432" y="626962"/>
                                                              <a:pt x="28936" y="696410"/>
                                                            </a:cubicBezTo>
                                                            <a:cubicBezTo>
                                                              <a:pt x="42440" y="765858"/>
                                                              <a:pt x="86809" y="846881"/>
                                                              <a:pt x="86809" y="846881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rgbClr val="92D050"/>
                                                      </a:solidFill>
                                                      <a:ln w="28575">
                                                        <a:solidFill>
                                                          <a:srgbClr val="00B050"/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1">
                                                        <a:schemeClr val="accent1"/>
                                                      </a:lnRef>
                                                      <a:fillRef idx="0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tx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</p:grpSp>
                                              <p:sp>
                                                <p:nvSpPr>
                                                  <p:cNvPr id="22" name="Freeform 21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3825167" y="4988718"/>
                                                    <a:ext cx="533060" cy="512237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58499 w 533061"/>
                                                      <a:gd name="connsiteY0" fmla="*/ 149970 h 512237"/>
                                                      <a:gd name="connsiteX1" fmla="*/ 93223 w 533061"/>
                                                      <a:gd name="connsiteY1" fmla="*/ 138396 h 512237"/>
                                                      <a:gd name="connsiteX2" fmla="*/ 104798 w 533061"/>
                                                      <a:gd name="connsiteY2" fmla="*/ 103672 h 512237"/>
                                                      <a:gd name="connsiteX3" fmla="*/ 58499 w 533061"/>
                                                      <a:gd name="connsiteY3" fmla="*/ 115246 h 512237"/>
                                                      <a:gd name="connsiteX4" fmla="*/ 23775 w 533061"/>
                                                      <a:gd name="connsiteY4" fmla="*/ 45798 h 512237"/>
                                                      <a:gd name="connsiteX5" fmla="*/ 626 w 533061"/>
                                                      <a:gd name="connsiteY5" fmla="*/ 68948 h 512237"/>
                                                      <a:gd name="connsiteX6" fmla="*/ 23775 w 533061"/>
                                                      <a:gd name="connsiteY6" fmla="*/ 103672 h 512237"/>
                                                      <a:gd name="connsiteX7" fmla="*/ 46925 w 533061"/>
                                                      <a:gd name="connsiteY7" fmla="*/ 126821 h 512237"/>
                                                      <a:gd name="connsiteX8" fmla="*/ 70074 w 533061"/>
                                                      <a:gd name="connsiteY8" fmla="*/ 92097 h 512237"/>
                                                      <a:gd name="connsiteX9" fmla="*/ 116373 w 533061"/>
                                                      <a:gd name="connsiteY9" fmla="*/ 22649 h 512237"/>
                                                      <a:gd name="connsiteX10" fmla="*/ 127947 w 533061"/>
                                                      <a:gd name="connsiteY10" fmla="*/ 57373 h 512237"/>
                                                      <a:gd name="connsiteX11" fmla="*/ 70074 w 533061"/>
                                                      <a:gd name="connsiteY11" fmla="*/ 149970 h 512237"/>
                                                      <a:gd name="connsiteX12" fmla="*/ 81649 w 533061"/>
                                                      <a:gd name="connsiteY12" fmla="*/ 207844 h 512237"/>
                                                      <a:gd name="connsiteX13" fmla="*/ 116373 w 533061"/>
                                                      <a:gd name="connsiteY13" fmla="*/ 230993 h 512237"/>
                                                      <a:gd name="connsiteX14" fmla="*/ 139522 w 533061"/>
                                                      <a:gd name="connsiteY14" fmla="*/ 254143 h 512237"/>
                                                      <a:gd name="connsiteX15" fmla="*/ 162672 w 533061"/>
                                                      <a:gd name="connsiteY15" fmla="*/ 230993 h 512237"/>
                                                      <a:gd name="connsiteX16" fmla="*/ 185821 w 533061"/>
                                                      <a:gd name="connsiteY16" fmla="*/ 115246 h 512237"/>
                                                      <a:gd name="connsiteX17" fmla="*/ 208970 w 533061"/>
                                                      <a:gd name="connsiteY17" fmla="*/ 138396 h 512237"/>
                                                      <a:gd name="connsiteX18" fmla="*/ 232120 w 533061"/>
                                                      <a:gd name="connsiteY18" fmla="*/ 103672 h 512237"/>
                                                      <a:gd name="connsiteX19" fmla="*/ 255269 w 533061"/>
                                                      <a:gd name="connsiteY19" fmla="*/ 138396 h 512237"/>
                                                      <a:gd name="connsiteX20" fmla="*/ 220545 w 533061"/>
                                                      <a:gd name="connsiteY20" fmla="*/ 230993 h 512237"/>
                                                      <a:gd name="connsiteX21" fmla="*/ 255269 w 533061"/>
                                                      <a:gd name="connsiteY21" fmla="*/ 242568 h 512237"/>
                                                      <a:gd name="connsiteX22" fmla="*/ 266844 w 533061"/>
                                                      <a:gd name="connsiteY22" fmla="*/ 207844 h 512237"/>
                                                      <a:gd name="connsiteX23" fmla="*/ 289993 w 533061"/>
                                                      <a:gd name="connsiteY23" fmla="*/ 184694 h 512237"/>
                                                      <a:gd name="connsiteX24" fmla="*/ 313142 w 533061"/>
                                                      <a:gd name="connsiteY24" fmla="*/ 149970 h 512237"/>
                                                      <a:gd name="connsiteX25" fmla="*/ 324717 w 533061"/>
                                                      <a:gd name="connsiteY25" fmla="*/ 115246 h 512237"/>
                                                      <a:gd name="connsiteX26" fmla="*/ 371016 w 533061"/>
                                                      <a:gd name="connsiteY26" fmla="*/ 57373 h 512237"/>
                                                      <a:gd name="connsiteX27" fmla="*/ 382591 w 533061"/>
                                                      <a:gd name="connsiteY27" fmla="*/ 92097 h 512237"/>
                                                      <a:gd name="connsiteX28" fmla="*/ 301568 w 533061"/>
                                                      <a:gd name="connsiteY28" fmla="*/ 149970 h 512237"/>
                                                      <a:gd name="connsiteX29" fmla="*/ 336292 w 533061"/>
                                                      <a:gd name="connsiteY29" fmla="*/ 184694 h 512237"/>
                                                      <a:gd name="connsiteX30" fmla="*/ 371016 w 533061"/>
                                                      <a:gd name="connsiteY30" fmla="*/ 207844 h 512237"/>
                                                      <a:gd name="connsiteX31" fmla="*/ 336292 w 533061"/>
                                                      <a:gd name="connsiteY31" fmla="*/ 219418 h 512237"/>
                                                      <a:gd name="connsiteX32" fmla="*/ 313142 w 533061"/>
                                                      <a:gd name="connsiteY32" fmla="*/ 242568 h 512237"/>
                                                      <a:gd name="connsiteX33" fmla="*/ 278418 w 533061"/>
                                                      <a:gd name="connsiteY33" fmla="*/ 254143 h 512237"/>
                                                      <a:gd name="connsiteX34" fmla="*/ 243694 w 533061"/>
                                                      <a:gd name="connsiteY34" fmla="*/ 277292 h 512237"/>
                                                      <a:gd name="connsiteX35" fmla="*/ 208970 w 533061"/>
                                                      <a:gd name="connsiteY35" fmla="*/ 265717 h 512237"/>
                                                      <a:gd name="connsiteX36" fmla="*/ 116373 w 533061"/>
                                                      <a:gd name="connsiteY36" fmla="*/ 242568 h 512237"/>
                                                      <a:gd name="connsiteX37" fmla="*/ 151097 w 533061"/>
                                                      <a:gd name="connsiteY37" fmla="*/ 230993 h 512237"/>
                                                      <a:gd name="connsiteX38" fmla="*/ 197396 w 533061"/>
                                                      <a:gd name="connsiteY38" fmla="*/ 277292 h 512237"/>
                                                      <a:gd name="connsiteX39" fmla="*/ 208970 w 533061"/>
                                                      <a:gd name="connsiteY39" fmla="*/ 312016 h 512237"/>
                                                      <a:gd name="connsiteX40" fmla="*/ 220545 w 533061"/>
                                                      <a:gd name="connsiteY40" fmla="*/ 358315 h 512237"/>
                                                      <a:gd name="connsiteX41" fmla="*/ 289993 w 533061"/>
                                                      <a:gd name="connsiteY41" fmla="*/ 369889 h 512237"/>
                                                      <a:gd name="connsiteX42" fmla="*/ 255269 w 533061"/>
                                                      <a:gd name="connsiteY42" fmla="*/ 381464 h 512237"/>
                                                      <a:gd name="connsiteX43" fmla="*/ 266844 w 533061"/>
                                                      <a:gd name="connsiteY43" fmla="*/ 416188 h 512237"/>
                                                      <a:gd name="connsiteX44" fmla="*/ 313142 w 533061"/>
                                                      <a:gd name="connsiteY44" fmla="*/ 474062 h 512237"/>
                                                      <a:gd name="connsiteX45" fmla="*/ 301568 w 533061"/>
                                                      <a:gd name="connsiteY45" fmla="*/ 508786 h 512237"/>
                                                      <a:gd name="connsiteX46" fmla="*/ 278418 w 533061"/>
                                                      <a:gd name="connsiteY46" fmla="*/ 485636 h 512237"/>
                                                      <a:gd name="connsiteX47" fmla="*/ 255269 w 533061"/>
                                                      <a:gd name="connsiteY47" fmla="*/ 450912 h 512237"/>
                                                      <a:gd name="connsiteX48" fmla="*/ 232120 w 533061"/>
                                                      <a:gd name="connsiteY48" fmla="*/ 346740 h 512237"/>
                                                      <a:gd name="connsiteX49" fmla="*/ 208970 w 533061"/>
                                                      <a:gd name="connsiteY49" fmla="*/ 312016 h 512237"/>
                                                      <a:gd name="connsiteX50" fmla="*/ 220545 w 533061"/>
                                                      <a:gd name="connsiteY50" fmla="*/ 277292 h 512237"/>
                                                      <a:gd name="connsiteX51" fmla="*/ 313142 w 533061"/>
                                                      <a:gd name="connsiteY51" fmla="*/ 265717 h 512237"/>
                                                      <a:gd name="connsiteX52" fmla="*/ 347866 w 533061"/>
                                                      <a:gd name="connsiteY52" fmla="*/ 254143 h 512237"/>
                                                      <a:gd name="connsiteX53" fmla="*/ 278418 w 533061"/>
                                                      <a:gd name="connsiteY53" fmla="*/ 312016 h 512237"/>
                                                      <a:gd name="connsiteX54" fmla="*/ 313142 w 533061"/>
                                                      <a:gd name="connsiteY54" fmla="*/ 323591 h 512237"/>
                                                      <a:gd name="connsiteX55" fmla="*/ 371016 w 533061"/>
                                                      <a:gd name="connsiteY55" fmla="*/ 288867 h 512237"/>
                                                      <a:gd name="connsiteX56" fmla="*/ 382591 w 533061"/>
                                                      <a:gd name="connsiteY56" fmla="*/ 254143 h 512237"/>
                                                      <a:gd name="connsiteX57" fmla="*/ 359441 w 533061"/>
                                                      <a:gd name="connsiteY57" fmla="*/ 277292 h 512237"/>
                                                      <a:gd name="connsiteX58" fmla="*/ 324717 w 533061"/>
                                                      <a:gd name="connsiteY58" fmla="*/ 288867 h 512237"/>
                                                      <a:gd name="connsiteX59" fmla="*/ 359441 w 533061"/>
                                                      <a:gd name="connsiteY59" fmla="*/ 312016 h 512237"/>
                                                      <a:gd name="connsiteX60" fmla="*/ 486763 w 533061"/>
                                                      <a:gd name="connsiteY60" fmla="*/ 323591 h 512237"/>
                                                      <a:gd name="connsiteX61" fmla="*/ 452039 w 533061"/>
                                                      <a:gd name="connsiteY61" fmla="*/ 346740 h 512237"/>
                                                      <a:gd name="connsiteX62" fmla="*/ 428889 w 533061"/>
                                                      <a:gd name="connsiteY62" fmla="*/ 369889 h 512237"/>
                                                      <a:gd name="connsiteX63" fmla="*/ 417315 w 533061"/>
                                                      <a:gd name="connsiteY63" fmla="*/ 404613 h 512237"/>
                                                      <a:gd name="connsiteX64" fmla="*/ 405740 w 533061"/>
                                                      <a:gd name="connsiteY64" fmla="*/ 416188 h 512237"/>
                                                      <a:gd name="connsiteX65" fmla="*/ 486763 w 533061"/>
                                                      <a:gd name="connsiteY65" fmla="*/ 335165 h 512237"/>
                                                      <a:gd name="connsiteX66" fmla="*/ 533061 w 533061"/>
                                                      <a:gd name="connsiteY66" fmla="*/ 393039 h 512237"/>
                                                      <a:gd name="connsiteX67" fmla="*/ 509912 w 533061"/>
                                                      <a:gd name="connsiteY67" fmla="*/ 369889 h 512237"/>
                                                      <a:gd name="connsiteX68" fmla="*/ 475188 w 533061"/>
                                                      <a:gd name="connsiteY68" fmla="*/ 346740 h 512237"/>
                                                      <a:gd name="connsiteX69" fmla="*/ 359441 w 533061"/>
                                                      <a:gd name="connsiteY69" fmla="*/ 335165 h 512237"/>
                                                      <a:gd name="connsiteX70" fmla="*/ 324717 w 533061"/>
                                                      <a:gd name="connsiteY70" fmla="*/ 323591 h 512237"/>
                                                      <a:gd name="connsiteX71" fmla="*/ 278418 w 533061"/>
                                                      <a:gd name="connsiteY71" fmla="*/ 277292 h 512237"/>
                                                      <a:gd name="connsiteX72" fmla="*/ 243694 w 533061"/>
                                                      <a:gd name="connsiteY72" fmla="*/ 242568 h 512237"/>
                                                      <a:gd name="connsiteX73" fmla="*/ 116373 w 533061"/>
                                                      <a:gd name="connsiteY73" fmla="*/ 219418 h 512237"/>
                                                      <a:gd name="connsiteX74" fmla="*/ 35350 w 533061"/>
                                                      <a:gd name="connsiteY74" fmla="*/ 207844 h 512237"/>
                                                      <a:gd name="connsiteX75" fmla="*/ 70074 w 533061"/>
                                                      <a:gd name="connsiteY75" fmla="*/ 323591 h 512237"/>
                                                      <a:gd name="connsiteX76" fmla="*/ 104798 w 533061"/>
                                                      <a:gd name="connsiteY76" fmla="*/ 346740 h 512237"/>
                                                      <a:gd name="connsiteX77" fmla="*/ 70074 w 533061"/>
                                                      <a:gd name="connsiteY77" fmla="*/ 358315 h 512237"/>
                                                      <a:gd name="connsiteX78" fmla="*/ 12201 w 533061"/>
                                                      <a:gd name="connsiteY78" fmla="*/ 393039 h 512237"/>
                                                      <a:gd name="connsiteX79" fmla="*/ 23775 w 533061"/>
                                                      <a:gd name="connsiteY79" fmla="*/ 358315 h 512237"/>
                                                      <a:gd name="connsiteX80" fmla="*/ 81649 w 533061"/>
                                                      <a:gd name="connsiteY80" fmla="*/ 323591 h 512237"/>
                                                      <a:gd name="connsiteX81" fmla="*/ 93223 w 533061"/>
                                                      <a:gd name="connsiteY81" fmla="*/ 358315 h 512237"/>
                                                      <a:gd name="connsiteX82" fmla="*/ 104798 w 533061"/>
                                                      <a:gd name="connsiteY82" fmla="*/ 416188 h 512237"/>
                                                      <a:gd name="connsiteX83" fmla="*/ 127947 w 533061"/>
                                                      <a:gd name="connsiteY83" fmla="*/ 450912 h 512237"/>
                                                      <a:gd name="connsiteX84" fmla="*/ 93223 w 533061"/>
                                                      <a:gd name="connsiteY84" fmla="*/ 439337 h 512237"/>
                                                      <a:gd name="connsiteX85" fmla="*/ 70074 w 533061"/>
                                                      <a:gd name="connsiteY85" fmla="*/ 358315 h 512237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  <a:cxn ang="0">
                                                        <a:pos x="connsiteX18" y="connsiteY18"/>
                                                      </a:cxn>
                                                      <a:cxn ang="0">
                                                        <a:pos x="connsiteX19" y="connsiteY19"/>
                                                      </a:cxn>
                                                      <a:cxn ang="0">
                                                        <a:pos x="connsiteX20" y="connsiteY20"/>
                                                      </a:cxn>
                                                      <a:cxn ang="0">
                                                        <a:pos x="connsiteX21" y="connsiteY21"/>
                                                      </a:cxn>
                                                      <a:cxn ang="0">
                                                        <a:pos x="connsiteX22" y="connsiteY22"/>
                                                      </a:cxn>
                                                      <a:cxn ang="0">
                                                        <a:pos x="connsiteX23" y="connsiteY23"/>
                                                      </a:cxn>
                                                      <a:cxn ang="0">
                                                        <a:pos x="connsiteX24" y="connsiteY24"/>
                                                      </a:cxn>
                                                      <a:cxn ang="0">
                                                        <a:pos x="connsiteX25" y="connsiteY25"/>
                                                      </a:cxn>
                                                      <a:cxn ang="0">
                                                        <a:pos x="connsiteX26" y="connsiteY26"/>
                                                      </a:cxn>
                                                      <a:cxn ang="0">
                                                        <a:pos x="connsiteX27" y="connsiteY27"/>
                                                      </a:cxn>
                                                      <a:cxn ang="0">
                                                        <a:pos x="connsiteX28" y="connsiteY28"/>
                                                      </a:cxn>
                                                      <a:cxn ang="0">
                                                        <a:pos x="connsiteX29" y="connsiteY29"/>
                                                      </a:cxn>
                                                      <a:cxn ang="0">
                                                        <a:pos x="connsiteX30" y="connsiteY30"/>
                                                      </a:cxn>
                                                      <a:cxn ang="0">
                                                        <a:pos x="connsiteX31" y="connsiteY31"/>
                                                      </a:cxn>
                                                      <a:cxn ang="0">
                                                        <a:pos x="connsiteX32" y="connsiteY32"/>
                                                      </a:cxn>
                                                      <a:cxn ang="0">
                                                        <a:pos x="connsiteX33" y="connsiteY33"/>
                                                      </a:cxn>
                                                      <a:cxn ang="0">
                                                        <a:pos x="connsiteX34" y="connsiteY34"/>
                                                      </a:cxn>
                                                      <a:cxn ang="0">
                                                        <a:pos x="connsiteX35" y="connsiteY35"/>
                                                      </a:cxn>
                                                      <a:cxn ang="0">
                                                        <a:pos x="connsiteX36" y="connsiteY36"/>
                                                      </a:cxn>
                                                      <a:cxn ang="0">
                                                        <a:pos x="connsiteX37" y="connsiteY37"/>
                                                      </a:cxn>
                                                      <a:cxn ang="0">
                                                        <a:pos x="connsiteX38" y="connsiteY38"/>
                                                      </a:cxn>
                                                      <a:cxn ang="0">
                                                        <a:pos x="connsiteX39" y="connsiteY39"/>
                                                      </a:cxn>
                                                      <a:cxn ang="0">
                                                        <a:pos x="connsiteX40" y="connsiteY40"/>
                                                      </a:cxn>
                                                      <a:cxn ang="0">
                                                        <a:pos x="connsiteX41" y="connsiteY41"/>
                                                      </a:cxn>
                                                      <a:cxn ang="0">
                                                        <a:pos x="connsiteX42" y="connsiteY42"/>
                                                      </a:cxn>
                                                      <a:cxn ang="0">
                                                        <a:pos x="connsiteX43" y="connsiteY43"/>
                                                      </a:cxn>
                                                      <a:cxn ang="0">
                                                        <a:pos x="connsiteX44" y="connsiteY44"/>
                                                      </a:cxn>
                                                      <a:cxn ang="0">
                                                        <a:pos x="connsiteX45" y="connsiteY45"/>
                                                      </a:cxn>
                                                      <a:cxn ang="0">
                                                        <a:pos x="connsiteX46" y="connsiteY46"/>
                                                      </a:cxn>
                                                      <a:cxn ang="0">
                                                        <a:pos x="connsiteX47" y="connsiteY47"/>
                                                      </a:cxn>
                                                      <a:cxn ang="0">
                                                        <a:pos x="connsiteX48" y="connsiteY48"/>
                                                      </a:cxn>
                                                      <a:cxn ang="0">
                                                        <a:pos x="connsiteX49" y="connsiteY49"/>
                                                      </a:cxn>
                                                      <a:cxn ang="0">
                                                        <a:pos x="connsiteX50" y="connsiteY50"/>
                                                      </a:cxn>
                                                      <a:cxn ang="0">
                                                        <a:pos x="connsiteX51" y="connsiteY51"/>
                                                      </a:cxn>
                                                      <a:cxn ang="0">
                                                        <a:pos x="connsiteX52" y="connsiteY52"/>
                                                      </a:cxn>
                                                      <a:cxn ang="0">
                                                        <a:pos x="connsiteX53" y="connsiteY53"/>
                                                      </a:cxn>
                                                      <a:cxn ang="0">
                                                        <a:pos x="connsiteX54" y="connsiteY54"/>
                                                      </a:cxn>
                                                      <a:cxn ang="0">
                                                        <a:pos x="connsiteX55" y="connsiteY55"/>
                                                      </a:cxn>
                                                      <a:cxn ang="0">
                                                        <a:pos x="connsiteX56" y="connsiteY56"/>
                                                      </a:cxn>
                                                      <a:cxn ang="0">
                                                        <a:pos x="connsiteX57" y="connsiteY57"/>
                                                      </a:cxn>
                                                      <a:cxn ang="0">
                                                        <a:pos x="connsiteX58" y="connsiteY58"/>
                                                      </a:cxn>
                                                      <a:cxn ang="0">
                                                        <a:pos x="connsiteX59" y="connsiteY59"/>
                                                      </a:cxn>
                                                      <a:cxn ang="0">
                                                        <a:pos x="connsiteX60" y="connsiteY60"/>
                                                      </a:cxn>
                                                      <a:cxn ang="0">
                                                        <a:pos x="connsiteX61" y="connsiteY61"/>
                                                      </a:cxn>
                                                      <a:cxn ang="0">
                                                        <a:pos x="connsiteX62" y="connsiteY62"/>
                                                      </a:cxn>
                                                      <a:cxn ang="0">
                                                        <a:pos x="connsiteX63" y="connsiteY63"/>
                                                      </a:cxn>
                                                      <a:cxn ang="0">
                                                        <a:pos x="connsiteX64" y="connsiteY64"/>
                                                      </a:cxn>
                                                      <a:cxn ang="0">
                                                        <a:pos x="connsiteX65" y="connsiteY65"/>
                                                      </a:cxn>
                                                      <a:cxn ang="0">
                                                        <a:pos x="connsiteX66" y="connsiteY66"/>
                                                      </a:cxn>
                                                      <a:cxn ang="0">
                                                        <a:pos x="connsiteX67" y="connsiteY67"/>
                                                      </a:cxn>
                                                      <a:cxn ang="0">
                                                        <a:pos x="connsiteX68" y="connsiteY68"/>
                                                      </a:cxn>
                                                      <a:cxn ang="0">
                                                        <a:pos x="connsiteX69" y="connsiteY69"/>
                                                      </a:cxn>
                                                      <a:cxn ang="0">
                                                        <a:pos x="connsiteX70" y="connsiteY70"/>
                                                      </a:cxn>
                                                      <a:cxn ang="0">
                                                        <a:pos x="connsiteX71" y="connsiteY71"/>
                                                      </a:cxn>
                                                      <a:cxn ang="0">
                                                        <a:pos x="connsiteX72" y="connsiteY72"/>
                                                      </a:cxn>
                                                      <a:cxn ang="0">
                                                        <a:pos x="connsiteX73" y="connsiteY73"/>
                                                      </a:cxn>
                                                      <a:cxn ang="0">
                                                        <a:pos x="connsiteX74" y="connsiteY74"/>
                                                      </a:cxn>
                                                      <a:cxn ang="0">
                                                        <a:pos x="connsiteX75" y="connsiteY75"/>
                                                      </a:cxn>
                                                      <a:cxn ang="0">
                                                        <a:pos x="connsiteX76" y="connsiteY76"/>
                                                      </a:cxn>
                                                      <a:cxn ang="0">
                                                        <a:pos x="connsiteX77" y="connsiteY77"/>
                                                      </a:cxn>
                                                      <a:cxn ang="0">
                                                        <a:pos x="connsiteX78" y="connsiteY78"/>
                                                      </a:cxn>
                                                      <a:cxn ang="0">
                                                        <a:pos x="connsiteX79" y="connsiteY79"/>
                                                      </a:cxn>
                                                      <a:cxn ang="0">
                                                        <a:pos x="connsiteX80" y="connsiteY80"/>
                                                      </a:cxn>
                                                      <a:cxn ang="0">
                                                        <a:pos x="connsiteX81" y="connsiteY81"/>
                                                      </a:cxn>
                                                      <a:cxn ang="0">
                                                        <a:pos x="connsiteX82" y="connsiteY82"/>
                                                      </a:cxn>
                                                      <a:cxn ang="0">
                                                        <a:pos x="connsiteX83" y="connsiteY83"/>
                                                      </a:cxn>
                                                      <a:cxn ang="0">
                                                        <a:pos x="connsiteX84" y="connsiteY84"/>
                                                      </a:cxn>
                                                      <a:cxn ang="0">
                                                        <a:pos x="connsiteX85" y="connsiteY85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533061" h="512237">
                                                        <a:moveTo>
                                                          <a:pt x="58499" y="149970"/>
                                                        </a:moveTo>
                                                        <a:cubicBezTo>
                                                          <a:pt x="70074" y="146112"/>
                                                          <a:pt x="84596" y="147023"/>
                                                          <a:pt x="93223" y="138396"/>
                                                        </a:cubicBezTo>
                                                        <a:cubicBezTo>
                                                          <a:pt x="101850" y="129769"/>
                                                          <a:pt x="114950" y="110440"/>
                                                          <a:pt x="104798" y="103672"/>
                                                        </a:cubicBezTo>
                                                        <a:cubicBezTo>
                                                          <a:pt x="91562" y="94848"/>
                                                          <a:pt x="73932" y="111388"/>
                                                          <a:pt x="58499" y="115246"/>
                                                        </a:cubicBezTo>
                                                        <a:cubicBezTo>
                                                          <a:pt x="6892" y="192658"/>
                                                          <a:pt x="59688" y="129593"/>
                                                          <a:pt x="23775" y="45798"/>
                                                        </a:cubicBezTo>
                                                        <a:cubicBezTo>
                                                          <a:pt x="19476" y="35768"/>
                                                          <a:pt x="8342" y="61231"/>
                                                          <a:pt x="626" y="68948"/>
                                                        </a:cubicBezTo>
                                                        <a:cubicBezTo>
                                                          <a:pt x="8342" y="80523"/>
                                                          <a:pt x="15085" y="92809"/>
                                                          <a:pt x="23775" y="103672"/>
                                                        </a:cubicBezTo>
                                                        <a:cubicBezTo>
                                                          <a:pt x="30592" y="112193"/>
                                                          <a:pt x="36338" y="129468"/>
                                                          <a:pt x="46925" y="126821"/>
                                                        </a:cubicBezTo>
                                                        <a:cubicBezTo>
                                                          <a:pt x="60421" y="123447"/>
                                                          <a:pt x="62358" y="103672"/>
                                                          <a:pt x="70074" y="92097"/>
                                                        </a:cubicBezTo>
                                                        <a:cubicBezTo>
                                                          <a:pt x="70998" y="87476"/>
                                                          <a:pt x="71075" y="0"/>
                                                          <a:pt x="116373" y="22649"/>
                                                        </a:cubicBezTo>
                                                        <a:cubicBezTo>
                                                          <a:pt x="127286" y="28105"/>
                                                          <a:pt x="124089" y="45798"/>
                                                          <a:pt x="127947" y="57373"/>
                                                        </a:cubicBezTo>
                                                        <a:cubicBezTo>
                                                          <a:pt x="100399" y="140018"/>
                                                          <a:pt x="125101" y="113286"/>
                                                          <a:pt x="70074" y="149970"/>
                                                        </a:cubicBezTo>
                                                        <a:cubicBezTo>
                                                          <a:pt x="73932" y="169261"/>
                                                          <a:pt x="71888" y="190763"/>
                                                          <a:pt x="81649" y="207844"/>
                                                        </a:cubicBezTo>
                                                        <a:cubicBezTo>
                                                          <a:pt x="88551" y="219922"/>
                                                          <a:pt x="105510" y="222303"/>
                                                          <a:pt x="116373" y="230993"/>
                                                        </a:cubicBezTo>
                                                        <a:cubicBezTo>
                                                          <a:pt x="124894" y="237810"/>
                                                          <a:pt x="131806" y="246426"/>
                                                          <a:pt x="139522" y="254143"/>
                                                        </a:cubicBezTo>
                                                        <a:cubicBezTo>
                                                          <a:pt x="147239" y="246426"/>
                                                          <a:pt x="157792" y="240754"/>
                                                          <a:pt x="162672" y="230993"/>
                                                        </a:cubicBezTo>
                                                        <a:cubicBezTo>
                                                          <a:pt x="171303" y="213730"/>
                                                          <a:pt x="184369" y="123960"/>
                                                          <a:pt x="185821" y="115246"/>
                                                        </a:cubicBezTo>
                                                        <a:cubicBezTo>
                                                          <a:pt x="193537" y="122963"/>
                                                          <a:pt x="203355" y="129038"/>
                                                          <a:pt x="208970" y="138396"/>
                                                        </a:cubicBezTo>
                                                        <a:cubicBezTo>
                                                          <a:pt x="231270" y="175563"/>
                                                          <a:pt x="212185" y="223281"/>
                                                          <a:pt x="232120" y="103672"/>
                                                        </a:cubicBezTo>
                                                        <a:cubicBezTo>
                                                          <a:pt x="239836" y="115247"/>
                                                          <a:pt x="253544" y="124592"/>
                                                          <a:pt x="255269" y="138396"/>
                                                        </a:cubicBezTo>
                                                        <a:cubicBezTo>
                                                          <a:pt x="260538" y="180551"/>
                                                          <a:pt x="240767" y="200660"/>
                                                          <a:pt x="220545" y="230993"/>
                                                        </a:cubicBezTo>
                                                        <a:lnTo>
                                                          <a:pt x="255269" y="242568"/>
                                                        </a:lnTo>
                                                        <a:cubicBezTo>
                                                          <a:pt x="259127" y="230993"/>
                                                          <a:pt x="260567" y="218306"/>
                                                          <a:pt x="266844" y="207844"/>
                                                        </a:cubicBezTo>
                                                        <a:cubicBezTo>
                                                          <a:pt x="272459" y="198486"/>
                                                          <a:pt x="283176" y="193216"/>
                                                          <a:pt x="289993" y="184694"/>
                                                        </a:cubicBezTo>
                                                        <a:cubicBezTo>
                                                          <a:pt x="298683" y="173831"/>
                                                          <a:pt x="306921" y="162412"/>
                                                          <a:pt x="313142" y="149970"/>
                                                        </a:cubicBezTo>
                                                        <a:cubicBezTo>
                                                          <a:pt x="318598" y="139057"/>
                                                          <a:pt x="319261" y="126159"/>
                                                          <a:pt x="324717" y="115246"/>
                                                        </a:cubicBezTo>
                                                        <a:cubicBezTo>
                                                          <a:pt x="339319" y="86041"/>
                                                          <a:pt x="349482" y="78906"/>
                                                          <a:pt x="371016" y="57373"/>
                                                        </a:cubicBezTo>
                                                        <a:cubicBezTo>
                                                          <a:pt x="374874" y="68948"/>
                                                          <a:pt x="387397" y="80883"/>
                                                          <a:pt x="382591" y="92097"/>
                                                        </a:cubicBezTo>
                                                        <a:cubicBezTo>
                                                          <a:pt x="364282" y="134818"/>
                                                          <a:pt x="336528" y="138317"/>
                                                          <a:pt x="301568" y="149970"/>
                                                        </a:cubicBezTo>
                                                        <a:cubicBezTo>
                                                          <a:pt x="313143" y="161545"/>
                                                          <a:pt x="323717" y="174215"/>
                                                          <a:pt x="336292" y="184694"/>
                                                        </a:cubicBezTo>
                                                        <a:cubicBezTo>
                                                          <a:pt x="346979" y="193600"/>
                                                          <a:pt x="371016" y="193933"/>
                                                          <a:pt x="371016" y="207844"/>
                                                        </a:cubicBezTo>
                                                        <a:cubicBezTo>
                                                          <a:pt x="371016" y="220045"/>
                                                          <a:pt x="347867" y="215560"/>
                                                          <a:pt x="336292" y="219418"/>
                                                        </a:cubicBezTo>
                                                        <a:cubicBezTo>
                                                          <a:pt x="328575" y="227135"/>
                                                          <a:pt x="322500" y="236953"/>
                                                          <a:pt x="313142" y="242568"/>
                                                        </a:cubicBezTo>
                                                        <a:cubicBezTo>
                                                          <a:pt x="302680" y="248845"/>
                                                          <a:pt x="289331" y="248687"/>
                                                          <a:pt x="278418" y="254143"/>
                                                        </a:cubicBezTo>
                                                        <a:cubicBezTo>
                                                          <a:pt x="265976" y="260364"/>
                                                          <a:pt x="255269" y="269576"/>
                                                          <a:pt x="243694" y="277292"/>
                                                        </a:cubicBezTo>
                                                        <a:cubicBezTo>
                                                          <a:pt x="232119" y="273434"/>
                                                          <a:pt x="220741" y="268927"/>
                                                          <a:pt x="208970" y="265717"/>
                                                        </a:cubicBezTo>
                                                        <a:cubicBezTo>
                                                          <a:pt x="178275" y="257346"/>
                                                          <a:pt x="116373" y="242568"/>
                                                          <a:pt x="116373" y="242568"/>
                                                        </a:cubicBezTo>
                                                        <a:cubicBezTo>
                                                          <a:pt x="127948" y="238710"/>
                                                          <a:pt x="139883" y="226187"/>
                                                          <a:pt x="151097" y="230993"/>
                                                        </a:cubicBezTo>
                                                        <a:cubicBezTo>
                                                          <a:pt x="171158" y="239590"/>
                                                          <a:pt x="197396" y="277292"/>
                                                          <a:pt x="197396" y="277292"/>
                                                        </a:cubicBezTo>
                                                        <a:cubicBezTo>
                                                          <a:pt x="201254" y="288867"/>
                                                          <a:pt x="205618" y="300285"/>
                                                          <a:pt x="208970" y="312016"/>
                                                        </a:cubicBezTo>
                                                        <a:cubicBezTo>
                                                          <a:pt x="213340" y="327312"/>
                                                          <a:pt x="207600" y="349069"/>
                                                          <a:pt x="220545" y="358315"/>
                                                        </a:cubicBezTo>
                                                        <a:cubicBezTo>
                                                          <a:pt x="239642" y="371956"/>
                                                          <a:pt x="266844" y="366031"/>
                                                          <a:pt x="289993" y="369889"/>
                                                        </a:cubicBezTo>
                                                        <a:cubicBezTo>
                                                          <a:pt x="344804" y="424702"/>
                                                          <a:pt x="291842" y="363177"/>
                                                          <a:pt x="255269" y="381464"/>
                                                        </a:cubicBezTo>
                                                        <a:cubicBezTo>
                                                          <a:pt x="244356" y="386920"/>
                                                          <a:pt x="261388" y="405275"/>
                                                          <a:pt x="266844" y="416188"/>
                                                        </a:cubicBezTo>
                                                        <a:cubicBezTo>
                                                          <a:pt x="281445" y="445390"/>
                                                          <a:pt x="291611" y="452530"/>
                                                          <a:pt x="313142" y="474062"/>
                                                        </a:cubicBezTo>
                                                        <a:cubicBezTo>
                                                          <a:pt x="309284" y="485637"/>
                                                          <a:pt x="313143" y="504928"/>
                                                          <a:pt x="301568" y="508786"/>
                                                        </a:cubicBezTo>
                                                        <a:cubicBezTo>
                                                          <a:pt x="291215" y="512237"/>
                                                          <a:pt x="285235" y="494158"/>
                                                          <a:pt x="278418" y="485636"/>
                                                        </a:cubicBezTo>
                                                        <a:cubicBezTo>
                                                          <a:pt x="269728" y="474773"/>
                                                          <a:pt x="262985" y="462487"/>
                                                          <a:pt x="255269" y="450912"/>
                                                        </a:cubicBezTo>
                                                        <a:cubicBezTo>
                                                          <a:pt x="250825" y="424247"/>
                                                          <a:pt x="246365" y="375231"/>
                                                          <a:pt x="232120" y="346740"/>
                                                        </a:cubicBezTo>
                                                        <a:cubicBezTo>
                                                          <a:pt x="225899" y="334297"/>
                                                          <a:pt x="216687" y="323591"/>
                                                          <a:pt x="208970" y="312016"/>
                                                        </a:cubicBezTo>
                                                        <a:cubicBezTo>
                                                          <a:pt x="212828" y="300441"/>
                                                          <a:pt x="209396" y="282247"/>
                                                          <a:pt x="220545" y="277292"/>
                                                        </a:cubicBezTo>
                                                        <a:cubicBezTo>
                                                          <a:pt x="248970" y="264659"/>
                                                          <a:pt x="282538" y="271281"/>
                                                          <a:pt x="313142" y="265717"/>
                                                        </a:cubicBezTo>
                                                        <a:cubicBezTo>
                                                          <a:pt x="325146" y="263534"/>
                                                          <a:pt x="336291" y="258001"/>
                                                          <a:pt x="347866" y="254143"/>
                                                        </a:cubicBezTo>
                                                        <a:cubicBezTo>
                                                          <a:pt x="337391" y="261126"/>
                                                          <a:pt x="278418" y="297162"/>
                                                          <a:pt x="278418" y="312016"/>
                                                        </a:cubicBezTo>
                                                        <a:cubicBezTo>
                                                          <a:pt x="278418" y="324217"/>
                                                          <a:pt x="301567" y="319733"/>
                                                          <a:pt x="313142" y="323591"/>
                                                        </a:cubicBezTo>
                                                        <a:cubicBezTo>
                                                          <a:pt x="340454" y="314487"/>
                                                          <a:pt x="355128" y="315347"/>
                                                          <a:pt x="371016" y="288867"/>
                                                        </a:cubicBezTo>
                                                        <a:cubicBezTo>
                                                          <a:pt x="377293" y="278405"/>
                                                          <a:pt x="391218" y="262770"/>
                                                          <a:pt x="382591" y="254143"/>
                                                        </a:cubicBezTo>
                                                        <a:cubicBezTo>
                                                          <a:pt x="374874" y="246426"/>
                                                          <a:pt x="368799" y="271677"/>
                                                          <a:pt x="359441" y="277292"/>
                                                        </a:cubicBezTo>
                                                        <a:cubicBezTo>
                                                          <a:pt x="348979" y="283569"/>
                                                          <a:pt x="336292" y="285009"/>
                                                          <a:pt x="324717" y="288867"/>
                                                        </a:cubicBezTo>
                                                        <a:cubicBezTo>
                                                          <a:pt x="336292" y="296583"/>
                                                          <a:pt x="345839" y="309101"/>
                                                          <a:pt x="359441" y="312016"/>
                                                        </a:cubicBezTo>
                                                        <a:cubicBezTo>
                                                          <a:pt x="401111" y="320945"/>
                                                          <a:pt x="446861" y="308628"/>
                                                          <a:pt x="486763" y="323591"/>
                                                        </a:cubicBezTo>
                                                        <a:cubicBezTo>
                                                          <a:pt x="499788" y="328475"/>
                                                          <a:pt x="462902" y="338050"/>
                                                          <a:pt x="452039" y="346740"/>
                                                        </a:cubicBezTo>
                                                        <a:cubicBezTo>
                                                          <a:pt x="443517" y="353557"/>
                                                          <a:pt x="436606" y="362173"/>
                                                          <a:pt x="428889" y="369889"/>
                                                        </a:cubicBezTo>
                                                        <a:cubicBezTo>
                                                          <a:pt x="425031" y="381464"/>
                                                          <a:pt x="414922" y="392649"/>
                                                          <a:pt x="417315" y="404613"/>
                                                        </a:cubicBezTo>
                                                        <a:cubicBezTo>
                                                          <a:pt x="421855" y="427311"/>
                                                          <a:pt x="481268" y="441365"/>
                                                          <a:pt x="405740" y="416188"/>
                                                        </a:cubicBezTo>
                                                        <a:cubicBezTo>
                                                          <a:pt x="433660" y="304505"/>
                                                          <a:pt x="397691" y="317352"/>
                                                          <a:pt x="486763" y="335165"/>
                                                        </a:cubicBezTo>
                                                        <a:cubicBezTo>
                                                          <a:pt x="496840" y="345242"/>
                                                          <a:pt x="533061" y="378439"/>
                                                          <a:pt x="533061" y="393039"/>
                                                        </a:cubicBezTo>
                                                        <a:cubicBezTo>
                                                          <a:pt x="533061" y="403952"/>
                                                          <a:pt x="518433" y="376706"/>
                                                          <a:pt x="509912" y="369889"/>
                                                        </a:cubicBezTo>
                                                        <a:cubicBezTo>
                                                          <a:pt x="499049" y="361199"/>
                                                          <a:pt x="486763" y="354456"/>
                                                          <a:pt x="475188" y="346740"/>
                                                        </a:cubicBezTo>
                                                        <a:cubicBezTo>
                                                          <a:pt x="405215" y="364234"/>
                                                          <a:pt x="443982" y="363345"/>
                                                          <a:pt x="359441" y="335165"/>
                                                        </a:cubicBezTo>
                                                        <a:lnTo>
                                                          <a:pt x="324717" y="323591"/>
                                                        </a:lnTo>
                                                        <a:lnTo>
                                                          <a:pt x="278418" y="277292"/>
                                                        </a:lnTo>
                                                        <a:cubicBezTo>
                                                          <a:pt x="266843" y="265717"/>
                                                          <a:pt x="259223" y="247744"/>
                                                          <a:pt x="243694" y="242568"/>
                                                        </a:cubicBezTo>
                                                        <a:cubicBezTo>
                                                          <a:pt x="177751" y="220586"/>
                                                          <a:pt x="225436" y="233960"/>
                                                          <a:pt x="116373" y="219418"/>
                                                        </a:cubicBezTo>
                                                        <a:lnTo>
                                                          <a:pt x="35350" y="207844"/>
                                                        </a:lnTo>
                                                        <a:cubicBezTo>
                                                          <a:pt x="39983" y="226376"/>
                                                          <a:pt x="61621" y="317956"/>
                                                          <a:pt x="70074" y="323591"/>
                                                        </a:cubicBezTo>
                                                        <a:lnTo>
                                                          <a:pt x="104798" y="346740"/>
                                                        </a:lnTo>
                                                        <a:cubicBezTo>
                                                          <a:pt x="93223" y="350598"/>
                                                          <a:pt x="80987" y="352859"/>
                                                          <a:pt x="70074" y="358315"/>
                                                        </a:cubicBezTo>
                                                        <a:cubicBezTo>
                                                          <a:pt x="49952" y="368376"/>
                                                          <a:pt x="34698" y="393039"/>
                                                          <a:pt x="12201" y="393039"/>
                                                        </a:cubicBezTo>
                                                        <a:cubicBezTo>
                                                          <a:pt x="0" y="393039"/>
                                                          <a:pt x="17498" y="368777"/>
                                                          <a:pt x="23775" y="358315"/>
                                                        </a:cubicBezTo>
                                                        <a:cubicBezTo>
                                                          <a:pt x="39664" y="331834"/>
                                                          <a:pt x="54335" y="332695"/>
                                                          <a:pt x="81649" y="323591"/>
                                                        </a:cubicBezTo>
                                                        <a:cubicBezTo>
                                                          <a:pt x="85507" y="335166"/>
                                                          <a:pt x="90264" y="346479"/>
                                                          <a:pt x="93223" y="358315"/>
                                                        </a:cubicBezTo>
                                                        <a:cubicBezTo>
                                                          <a:pt x="97994" y="377401"/>
                                                          <a:pt x="97890" y="397768"/>
                                                          <a:pt x="104798" y="416188"/>
                                                        </a:cubicBezTo>
                                                        <a:cubicBezTo>
                                                          <a:pt x="109682" y="429213"/>
                                                          <a:pt x="134168" y="438470"/>
                                                          <a:pt x="127947" y="450912"/>
                                                        </a:cubicBezTo>
                                                        <a:cubicBezTo>
                                                          <a:pt x="122490" y="461825"/>
                                                          <a:pt x="104798" y="443195"/>
                                                          <a:pt x="93223" y="439337"/>
                                                        </a:cubicBezTo>
                                                        <a:cubicBezTo>
                                                          <a:pt x="61514" y="391772"/>
                                                          <a:pt x="70074" y="418524"/>
                                                          <a:pt x="70074" y="358315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ln w="19050">
                                                    <a:solidFill>
                                                      <a:srgbClr val="00B050"/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24" name="Freeform 23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3886200" y="3505200"/>
                                                  <a:ext cx="831448" cy="89510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831448"/>
                                                    <a:gd name="connsiteY0" fmla="*/ 673261 h 895109"/>
                                                    <a:gd name="connsiteX1" fmla="*/ 370390 w 831448"/>
                                                    <a:gd name="connsiteY1" fmla="*/ 719560 h 895109"/>
                                                    <a:gd name="connsiteX2" fmla="*/ 648182 w 831448"/>
                                                    <a:gd name="connsiteY2" fmla="*/ 765858 h 895109"/>
                                                    <a:gd name="connsiteX3" fmla="*/ 821803 w 831448"/>
                                                    <a:gd name="connsiteY3" fmla="*/ 893180 h 895109"/>
                                                    <a:gd name="connsiteX4" fmla="*/ 590309 w 831448"/>
                                                    <a:gd name="connsiteY4" fmla="*/ 754284 h 895109"/>
                                                    <a:gd name="connsiteX5" fmla="*/ 358815 w 831448"/>
                                                    <a:gd name="connsiteY5" fmla="*/ 684835 h 895109"/>
                                                    <a:gd name="connsiteX6" fmla="*/ 57874 w 831448"/>
                                                    <a:gd name="connsiteY6" fmla="*/ 650111 h 895109"/>
                                                    <a:gd name="connsiteX7" fmla="*/ 115747 w 831448"/>
                                                    <a:gd name="connsiteY7" fmla="*/ 569089 h 895109"/>
                                                    <a:gd name="connsiteX8" fmla="*/ 520861 w 831448"/>
                                                    <a:gd name="connsiteY8" fmla="*/ 557514 h 895109"/>
                                                    <a:gd name="connsiteX9" fmla="*/ 694481 w 831448"/>
                                                    <a:gd name="connsiteY9" fmla="*/ 522790 h 895109"/>
                                                    <a:gd name="connsiteX10" fmla="*/ 752355 w 831448"/>
                                                    <a:gd name="connsiteY10" fmla="*/ 534365 h 895109"/>
                                                    <a:gd name="connsiteX11" fmla="*/ 821803 w 831448"/>
                                                    <a:gd name="connsiteY11" fmla="*/ 592238 h 895109"/>
                                                    <a:gd name="connsiteX12" fmla="*/ 787079 w 831448"/>
                                                    <a:gd name="connsiteY12" fmla="*/ 719560 h 895109"/>
                                                    <a:gd name="connsiteX13" fmla="*/ 752355 w 831448"/>
                                                    <a:gd name="connsiteY13" fmla="*/ 696410 h 895109"/>
                                                    <a:gd name="connsiteX14" fmla="*/ 740780 w 831448"/>
                                                    <a:gd name="connsiteY14" fmla="*/ 661686 h 895109"/>
                                                    <a:gd name="connsiteX15" fmla="*/ 752355 w 831448"/>
                                                    <a:gd name="connsiteY15" fmla="*/ 545939 h 895109"/>
                                                    <a:gd name="connsiteX16" fmla="*/ 717631 w 831448"/>
                                                    <a:gd name="connsiteY16" fmla="*/ 534365 h 895109"/>
                                                    <a:gd name="connsiteX17" fmla="*/ 231494 w 831448"/>
                                                    <a:gd name="connsiteY17" fmla="*/ 534365 h 895109"/>
                                                    <a:gd name="connsiteX18" fmla="*/ 81023 w 831448"/>
                                                    <a:gd name="connsiteY18" fmla="*/ 592238 h 895109"/>
                                                    <a:gd name="connsiteX19" fmla="*/ 115747 w 831448"/>
                                                    <a:gd name="connsiteY19" fmla="*/ 383894 h 895109"/>
                                                    <a:gd name="connsiteX20" fmla="*/ 196770 w 831448"/>
                                                    <a:gd name="connsiteY20" fmla="*/ 349170 h 895109"/>
                                                    <a:gd name="connsiteX21" fmla="*/ 416689 w 831448"/>
                                                    <a:gd name="connsiteY21" fmla="*/ 198699 h 895109"/>
                                                    <a:gd name="connsiteX22" fmla="*/ 520861 w 831448"/>
                                                    <a:gd name="connsiteY22" fmla="*/ 13504 h 895109"/>
                                                    <a:gd name="connsiteX23" fmla="*/ 439838 w 831448"/>
                                                    <a:gd name="connsiteY23" fmla="*/ 117676 h 895109"/>
                                                    <a:gd name="connsiteX24" fmla="*/ 277793 w 831448"/>
                                                    <a:gd name="connsiteY24" fmla="*/ 175549 h 895109"/>
                                                    <a:gd name="connsiteX25" fmla="*/ 196770 w 831448"/>
                                                    <a:gd name="connsiteY25" fmla="*/ 268147 h 895109"/>
                                                    <a:gd name="connsiteX26" fmla="*/ 138896 w 831448"/>
                                                    <a:gd name="connsiteY26" fmla="*/ 372319 h 895109"/>
                                                    <a:gd name="connsiteX27" fmla="*/ 138896 w 831448"/>
                                                    <a:gd name="connsiteY27" fmla="*/ 383894 h 895109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  <a:cxn ang="0">
                                                      <a:pos x="connsiteX21" y="connsiteY21"/>
                                                    </a:cxn>
                                                    <a:cxn ang="0">
                                                      <a:pos x="connsiteX22" y="connsiteY22"/>
                                                    </a:cxn>
                                                    <a:cxn ang="0">
                                                      <a:pos x="connsiteX23" y="connsiteY23"/>
                                                    </a:cxn>
                                                    <a:cxn ang="0">
                                                      <a:pos x="connsiteX24" y="connsiteY24"/>
                                                    </a:cxn>
                                                    <a:cxn ang="0">
                                                      <a:pos x="connsiteX25" y="connsiteY25"/>
                                                    </a:cxn>
                                                    <a:cxn ang="0">
                                                      <a:pos x="connsiteX26" y="connsiteY26"/>
                                                    </a:cxn>
                                                    <a:cxn ang="0">
                                                      <a:pos x="connsiteX27" y="connsiteY2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831448" h="895109">
                                                      <a:moveTo>
                                                        <a:pt x="0" y="673261"/>
                                                      </a:moveTo>
                                                      <a:lnTo>
                                                        <a:pt x="370390" y="719560"/>
                                                      </a:lnTo>
                                                      <a:cubicBezTo>
                                                        <a:pt x="478420" y="734993"/>
                                                        <a:pt x="572947" y="736921"/>
                                                        <a:pt x="648182" y="765858"/>
                                                      </a:cubicBezTo>
                                                      <a:cubicBezTo>
                                                        <a:pt x="723417" y="794795"/>
                                                        <a:pt x="831448" y="895109"/>
                                                        <a:pt x="821803" y="893180"/>
                                                      </a:cubicBezTo>
                                                      <a:cubicBezTo>
                                                        <a:pt x="812158" y="891251"/>
                                                        <a:pt x="667474" y="789008"/>
                                                        <a:pt x="590309" y="754284"/>
                                                      </a:cubicBezTo>
                                                      <a:cubicBezTo>
                                                        <a:pt x="513144" y="719560"/>
                                                        <a:pt x="447554" y="702197"/>
                                                        <a:pt x="358815" y="684835"/>
                                                      </a:cubicBezTo>
                                                      <a:cubicBezTo>
                                                        <a:pt x="270076" y="667473"/>
                                                        <a:pt x="98385" y="669402"/>
                                                        <a:pt x="57874" y="650111"/>
                                                      </a:cubicBezTo>
                                                      <a:cubicBezTo>
                                                        <a:pt x="17363" y="630820"/>
                                                        <a:pt x="38583" y="584522"/>
                                                        <a:pt x="115747" y="569089"/>
                                                      </a:cubicBezTo>
                                                      <a:cubicBezTo>
                                                        <a:pt x="192911" y="553656"/>
                                                        <a:pt x="424405" y="565231"/>
                                                        <a:pt x="520861" y="557514"/>
                                                      </a:cubicBezTo>
                                                      <a:cubicBezTo>
                                                        <a:pt x="617317" y="549798"/>
                                                        <a:pt x="655899" y="526648"/>
                                                        <a:pt x="694481" y="522790"/>
                                                      </a:cubicBezTo>
                                                      <a:cubicBezTo>
                                                        <a:pt x="733063" y="518932"/>
                                                        <a:pt x="731135" y="522790"/>
                                                        <a:pt x="752355" y="534365"/>
                                                      </a:cubicBezTo>
                                                      <a:cubicBezTo>
                                                        <a:pt x="773575" y="545940"/>
                                                        <a:pt x="816016" y="561372"/>
                                                        <a:pt x="821803" y="592238"/>
                                                      </a:cubicBezTo>
                                                      <a:cubicBezTo>
                                                        <a:pt x="827590" y="623104"/>
                                                        <a:pt x="798654" y="702198"/>
                                                        <a:pt x="787079" y="719560"/>
                                                      </a:cubicBezTo>
                                                      <a:cubicBezTo>
                                                        <a:pt x="775504" y="736922"/>
                                                        <a:pt x="760071" y="706056"/>
                                                        <a:pt x="752355" y="696410"/>
                                                      </a:cubicBezTo>
                                                      <a:cubicBezTo>
                                                        <a:pt x="744639" y="686764"/>
                                                        <a:pt x="740780" y="686764"/>
                                                        <a:pt x="740780" y="661686"/>
                                                      </a:cubicBezTo>
                                                      <a:cubicBezTo>
                                                        <a:pt x="740780" y="636608"/>
                                                        <a:pt x="756213" y="567159"/>
                                                        <a:pt x="752355" y="545939"/>
                                                      </a:cubicBezTo>
                                                      <a:cubicBezTo>
                                                        <a:pt x="748497" y="524719"/>
                                                        <a:pt x="804441" y="536294"/>
                                                        <a:pt x="717631" y="534365"/>
                                                      </a:cubicBezTo>
                                                      <a:cubicBezTo>
                                                        <a:pt x="630821" y="532436"/>
                                                        <a:pt x="337595" y="524720"/>
                                                        <a:pt x="231494" y="534365"/>
                                                      </a:cubicBezTo>
                                                      <a:cubicBezTo>
                                                        <a:pt x="125393" y="544010"/>
                                                        <a:pt x="100314" y="617317"/>
                                                        <a:pt x="81023" y="592238"/>
                                                      </a:cubicBezTo>
                                                      <a:cubicBezTo>
                                                        <a:pt x="61732" y="567160"/>
                                                        <a:pt x="96456" y="424405"/>
                                                        <a:pt x="115747" y="383894"/>
                                                      </a:cubicBezTo>
                                                      <a:cubicBezTo>
                                                        <a:pt x="135038" y="343383"/>
                                                        <a:pt x="146613" y="380036"/>
                                                        <a:pt x="196770" y="349170"/>
                                                      </a:cubicBezTo>
                                                      <a:cubicBezTo>
                                                        <a:pt x="246927" y="318304"/>
                                                        <a:pt x="362674" y="254643"/>
                                                        <a:pt x="416689" y="198699"/>
                                                      </a:cubicBezTo>
                                                      <a:cubicBezTo>
                                                        <a:pt x="470704" y="142755"/>
                                                        <a:pt x="517003" y="27008"/>
                                                        <a:pt x="520861" y="13504"/>
                                                      </a:cubicBezTo>
                                                      <a:cubicBezTo>
                                                        <a:pt x="524719" y="0"/>
                                                        <a:pt x="480349" y="90669"/>
                                                        <a:pt x="439838" y="117676"/>
                                                      </a:cubicBezTo>
                                                      <a:cubicBezTo>
                                                        <a:pt x="399327" y="144683"/>
                                                        <a:pt x="318304" y="150471"/>
                                                        <a:pt x="277793" y="175549"/>
                                                      </a:cubicBezTo>
                                                      <a:cubicBezTo>
                                                        <a:pt x="237282" y="200628"/>
                                                        <a:pt x="219919" y="235352"/>
                                                        <a:pt x="196770" y="268147"/>
                                                      </a:cubicBezTo>
                                                      <a:cubicBezTo>
                                                        <a:pt x="173621" y="300942"/>
                                                        <a:pt x="148542" y="353028"/>
                                                        <a:pt x="138896" y="372319"/>
                                                      </a:cubicBezTo>
                                                      <a:cubicBezTo>
                                                        <a:pt x="129250" y="391610"/>
                                                        <a:pt x="134073" y="387752"/>
                                                        <a:pt x="138896" y="383894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ln w="19050">
                                                  <a:solidFill>
                                                    <a:schemeClr val="accent3">
                                                      <a:lumMod val="50000"/>
                                                    </a:schemeClr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grpSp>
                                            <p:nvGrpSpPr>
                                              <p:cNvPr id="39" name="Group 27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4267200" y="2895600"/>
                                                <a:ext cx="2399633" cy="1821083"/>
                                                <a:chOff x="4267200" y="2895600"/>
                                                <a:chExt cx="2399633" cy="1821083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0" name="Group 20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4267200" y="2895600"/>
                                                  <a:ext cx="2399633" cy="1821083"/>
                                                  <a:chOff x="4267200" y="2895600"/>
                                                  <a:chExt cx="2399633" cy="1821083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1" name="Group 9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4267200" y="2895600"/>
                                                    <a:ext cx="2399633" cy="1821083"/>
                                                    <a:chOff x="4038600" y="1371600"/>
                                                    <a:chExt cx="2399633" cy="1821083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4" name="Freeform 3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4038600" y="1371600"/>
                                                      <a:ext cx="1539432" cy="1821083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804440 w 1539432"/>
                                                        <a:gd name="connsiteY0" fmla="*/ 333736 h 1821083"/>
                                                        <a:gd name="connsiteX1" fmla="*/ 630820 w 1539432"/>
                                                        <a:gd name="connsiteY1" fmla="*/ 67519 h 1821083"/>
                                                        <a:gd name="connsiteX2" fmla="*/ 445625 w 1539432"/>
                                                        <a:gd name="connsiteY2" fmla="*/ 9645 h 1821083"/>
                                                        <a:gd name="connsiteX3" fmla="*/ 457200 w 1539432"/>
                                                        <a:gd name="connsiteY3" fmla="*/ 125392 h 1821083"/>
                                                        <a:gd name="connsiteX4" fmla="*/ 445625 w 1539432"/>
                                                        <a:gd name="connsiteY4" fmla="*/ 287438 h 1821083"/>
                                                        <a:gd name="connsiteX5" fmla="*/ 491924 w 1539432"/>
                                                        <a:gd name="connsiteY5" fmla="*/ 461058 h 1821083"/>
                                                        <a:gd name="connsiteX6" fmla="*/ 538223 w 1539432"/>
                                                        <a:gd name="connsiteY6" fmla="*/ 646253 h 1821083"/>
                                                        <a:gd name="connsiteX7" fmla="*/ 549797 w 1539432"/>
                                                        <a:gd name="connsiteY7" fmla="*/ 623103 h 1821083"/>
                                                        <a:gd name="connsiteX8" fmla="*/ 364602 w 1539432"/>
                                                        <a:gd name="connsiteY8" fmla="*/ 553655 h 1821083"/>
                                                        <a:gd name="connsiteX9" fmla="*/ 179407 w 1539432"/>
                                                        <a:gd name="connsiteY9" fmla="*/ 565230 h 1821083"/>
                                                        <a:gd name="connsiteX10" fmla="*/ 63661 w 1539432"/>
                                                        <a:gd name="connsiteY10" fmla="*/ 611529 h 1821083"/>
                                                        <a:gd name="connsiteX11" fmla="*/ 5787 w 1539432"/>
                                                        <a:gd name="connsiteY11" fmla="*/ 646253 h 1821083"/>
                                                        <a:gd name="connsiteX12" fmla="*/ 98385 w 1539432"/>
                                                        <a:gd name="connsiteY12" fmla="*/ 669402 h 1821083"/>
                                                        <a:gd name="connsiteX13" fmla="*/ 167833 w 1539432"/>
                                                        <a:gd name="connsiteY13" fmla="*/ 738850 h 1821083"/>
                                                        <a:gd name="connsiteX14" fmla="*/ 283580 w 1539432"/>
                                                        <a:gd name="connsiteY14" fmla="*/ 843022 h 1821083"/>
                                                        <a:gd name="connsiteX15" fmla="*/ 480349 w 1539432"/>
                                                        <a:gd name="connsiteY15" fmla="*/ 924045 h 1821083"/>
                                                        <a:gd name="connsiteX16" fmla="*/ 584521 w 1539432"/>
                                                        <a:gd name="connsiteY16" fmla="*/ 947194 h 1821083"/>
                                                        <a:gd name="connsiteX17" fmla="*/ 781291 w 1539432"/>
                                                        <a:gd name="connsiteY17" fmla="*/ 912470 h 1821083"/>
                                                        <a:gd name="connsiteX18" fmla="*/ 792866 w 1539432"/>
                                                        <a:gd name="connsiteY18" fmla="*/ 831448 h 1821083"/>
                                                        <a:gd name="connsiteX19" fmla="*/ 677119 w 1539432"/>
                                                        <a:gd name="connsiteY19" fmla="*/ 738850 h 1821083"/>
                                                        <a:gd name="connsiteX20" fmla="*/ 561372 w 1539432"/>
                                                        <a:gd name="connsiteY20" fmla="*/ 646253 h 1821083"/>
                                                        <a:gd name="connsiteX21" fmla="*/ 526648 w 1539432"/>
                                                        <a:gd name="connsiteY21" fmla="*/ 599954 h 1821083"/>
                                                        <a:gd name="connsiteX22" fmla="*/ 781291 w 1539432"/>
                                                        <a:gd name="connsiteY22" fmla="*/ 831448 h 1821083"/>
                                                        <a:gd name="connsiteX23" fmla="*/ 816015 w 1539432"/>
                                                        <a:gd name="connsiteY23" fmla="*/ 958769 h 1821083"/>
                                                        <a:gd name="connsiteX24" fmla="*/ 653970 w 1539432"/>
                                                        <a:gd name="connsiteY24" fmla="*/ 958769 h 1821083"/>
                                                        <a:gd name="connsiteX25" fmla="*/ 804440 w 1539432"/>
                                                        <a:gd name="connsiteY25" fmla="*/ 947194 h 1821083"/>
                                                        <a:gd name="connsiteX26" fmla="*/ 549797 w 1539432"/>
                                                        <a:gd name="connsiteY26" fmla="*/ 947194 h 1821083"/>
                                                        <a:gd name="connsiteX27" fmla="*/ 445625 w 1539432"/>
                                                        <a:gd name="connsiteY27" fmla="*/ 1005068 h 1821083"/>
                                                        <a:gd name="connsiteX28" fmla="*/ 341453 w 1539432"/>
                                                        <a:gd name="connsiteY28" fmla="*/ 1074516 h 1821083"/>
                                                        <a:gd name="connsiteX29" fmla="*/ 306729 w 1539432"/>
                                                        <a:gd name="connsiteY29" fmla="*/ 1143964 h 1821083"/>
                                                        <a:gd name="connsiteX30" fmla="*/ 376177 w 1539432"/>
                                                        <a:gd name="connsiteY30" fmla="*/ 1294435 h 1821083"/>
                                                        <a:gd name="connsiteX31" fmla="*/ 480349 w 1539432"/>
                                                        <a:gd name="connsiteY31" fmla="*/ 1514354 h 1821083"/>
                                                        <a:gd name="connsiteX32" fmla="*/ 503499 w 1539432"/>
                                                        <a:gd name="connsiteY32" fmla="*/ 1491205 h 1821083"/>
                                                        <a:gd name="connsiteX33" fmla="*/ 642395 w 1539432"/>
                                                        <a:gd name="connsiteY33" fmla="*/ 1456481 h 1821083"/>
                                                        <a:gd name="connsiteX34" fmla="*/ 723418 w 1539432"/>
                                                        <a:gd name="connsiteY34" fmla="*/ 1444906 h 1821083"/>
                                                        <a:gd name="connsiteX35" fmla="*/ 758142 w 1539432"/>
                                                        <a:gd name="connsiteY35" fmla="*/ 1375458 h 1821083"/>
                                                        <a:gd name="connsiteX36" fmla="*/ 734992 w 1539432"/>
                                                        <a:gd name="connsiteY36" fmla="*/ 1282860 h 1821083"/>
                                                        <a:gd name="connsiteX37" fmla="*/ 734992 w 1539432"/>
                                                        <a:gd name="connsiteY37" fmla="*/ 1201838 h 1821083"/>
                                                        <a:gd name="connsiteX38" fmla="*/ 746567 w 1539432"/>
                                                        <a:gd name="connsiteY38" fmla="*/ 1109240 h 1821083"/>
                                                        <a:gd name="connsiteX39" fmla="*/ 827590 w 1539432"/>
                                                        <a:gd name="connsiteY39" fmla="*/ 1028217 h 1821083"/>
                                                        <a:gd name="connsiteX40" fmla="*/ 816015 w 1539432"/>
                                                        <a:gd name="connsiteY40" fmla="*/ 1051367 h 1821083"/>
                                                        <a:gd name="connsiteX41" fmla="*/ 758142 w 1539432"/>
                                                        <a:gd name="connsiteY41" fmla="*/ 1109240 h 1821083"/>
                                                        <a:gd name="connsiteX42" fmla="*/ 734992 w 1539432"/>
                                                        <a:gd name="connsiteY42" fmla="*/ 1236562 h 1821083"/>
                                                        <a:gd name="connsiteX43" fmla="*/ 746567 w 1539432"/>
                                                        <a:gd name="connsiteY43" fmla="*/ 1375458 h 1821083"/>
                                                        <a:gd name="connsiteX44" fmla="*/ 804440 w 1539432"/>
                                                        <a:gd name="connsiteY44" fmla="*/ 1433331 h 1821083"/>
                                                        <a:gd name="connsiteX45" fmla="*/ 862314 w 1539432"/>
                                                        <a:gd name="connsiteY45" fmla="*/ 1525929 h 1821083"/>
                                                        <a:gd name="connsiteX46" fmla="*/ 908613 w 1539432"/>
                                                        <a:gd name="connsiteY46" fmla="*/ 1583802 h 1821083"/>
                                                        <a:gd name="connsiteX47" fmla="*/ 966486 w 1539432"/>
                                                        <a:gd name="connsiteY47" fmla="*/ 1653250 h 1821083"/>
                                                        <a:gd name="connsiteX48" fmla="*/ 1059083 w 1539432"/>
                                                        <a:gd name="connsiteY48" fmla="*/ 1734273 h 1821083"/>
                                                        <a:gd name="connsiteX49" fmla="*/ 1093807 w 1539432"/>
                                                        <a:gd name="connsiteY49" fmla="*/ 1815296 h 1821083"/>
                                                        <a:gd name="connsiteX50" fmla="*/ 1163256 w 1539432"/>
                                                        <a:gd name="connsiteY50" fmla="*/ 1699549 h 1821083"/>
                                                        <a:gd name="connsiteX51" fmla="*/ 1174830 w 1539432"/>
                                                        <a:gd name="connsiteY51" fmla="*/ 1502779 h 1821083"/>
                                                        <a:gd name="connsiteX52" fmla="*/ 1093807 w 1539432"/>
                                                        <a:gd name="connsiteY52" fmla="*/ 1317584 h 1821083"/>
                                                        <a:gd name="connsiteX53" fmla="*/ 1093807 w 1539432"/>
                                                        <a:gd name="connsiteY53" fmla="*/ 1259711 h 1821083"/>
                                                        <a:gd name="connsiteX54" fmla="*/ 1047509 w 1539432"/>
                                                        <a:gd name="connsiteY54" fmla="*/ 1132389 h 1821083"/>
                                                        <a:gd name="connsiteX55" fmla="*/ 1128532 w 1539432"/>
                                                        <a:gd name="connsiteY55" fmla="*/ 1306010 h 1821083"/>
                                                        <a:gd name="connsiteX56" fmla="*/ 1209554 w 1539432"/>
                                                        <a:gd name="connsiteY56" fmla="*/ 1433331 h 1821083"/>
                                                        <a:gd name="connsiteX57" fmla="*/ 1336876 w 1539432"/>
                                                        <a:gd name="connsiteY57" fmla="*/ 1502779 h 1821083"/>
                                                        <a:gd name="connsiteX58" fmla="*/ 1313726 w 1539432"/>
                                                        <a:gd name="connsiteY58" fmla="*/ 1525929 h 1821083"/>
                                                        <a:gd name="connsiteX59" fmla="*/ 1371600 w 1539432"/>
                                                        <a:gd name="connsiteY59" fmla="*/ 1468055 h 1821083"/>
                                                        <a:gd name="connsiteX60" fmla="*/ 1383175 w 1539432"/>
                                                        <a:gd name="connsiteY60" fmla="*/ 1340734 h 1821083"/>
                                                        <a:gd name="connsiteX61" fmla="*/ 1325301 w 1539432"/>
                                                        <a:gd name="connsiteY61" fmla="*/ 1248136 h 1821083"/>
                                                        <a:gd name="connsiteX62" fmla="*/ 1290577 w 1539432"/>
                                                        <a:gd name="connsiteY62" fmla="*/ 1178688 h 1821083"/>
                                                        <a:gd name="connsiteX63" fmla="*/ 1267428 w 1539432"/>
                                                        <a:gd name="connsiteY63" fmla="*/ 1143964 h 1821083"/>
                                                        <a:gd name="connsiteX64" fmla="*/ 1232704 w 1539432"/>
                                                        <a:gd name="connsiteY64" fmla="*/ 1120815 h 1821083"/>
                                                        <a:gd name="connsiteX65" fmla="*/ 1197980 w 1539432"/>
                                                        <a:gd name="connsiteY65" fmla="*/ 1086091 h 1821083"/>
                                                        <a:gd name="connsiteX66" fmla="*/ 1151681 w 1539432"/>
                                                        <a:gd name="connsiteY66" fmla="*/ 1051367 h 1821083"/>
                                                        <a:gd name="connsiteX67" fmla="*/ 1336876 w 1539432"/>
                                                        <a:gd name="connsiteY67" fmla="*/ 1143964 h 1821083"/>
                                                        <a:gd name="connsiteX68" fmla="*/ 1417899 w 1539432"/>
                                                        <a:gd name="connsiteY68" fmla="*/ 1167113 h 1821083"/>
                                                        <a:gd name="connsiteX69" fmla="*/ 1487347 w 1539432"/>
                                                        <a:gd name="connsiteY69" fmla="*/ 1120815 h 1821083"/>
                                                        <a:gd name="connsiteX70" fmla="*/ 1533645 w 1539432"/>
                                                        <a:gd name="connsiteY70" fmla="*/ 1086091 h 1821083"/>
                                                        <a:gd name="connsiteX71" fmla="*/ 1452623 w 1539432"/>
                                                        <a:gd name="connsiteY71" fmla="*/ 993493 h 1821083"/>
                                                        <a:gd name="connsiteX72" fmla="*/ 1417899 w 1539432"/>
                                                        <a:gd name="connsiteY72" fmla="*/ 947194 h 1821083"/>
                                                        <a:gd name="connsiteX73" fmla="*/ 1360025 w 1539432"/>
                                                        <a:gd name="connsiteY73" fmla="*/ 912470 h 1821083"/>
                                                        <a:gd name="connsiteX74" fmla="*/ 1313726 w 1539432"/>
                                                        <a:gd name="connsiteY74" fmla="*/ 900896 h 1821083"/>
                                                        <a:gd name="connsiteX75" fmla="*/ 1163256 w 1539432"/>
                                                        <a:gd name="connsiteY75" fmla="*/ 900896 h 1821083"/>
                                                        <a:gd name="connsiteX76" fmla="*/ 1336876 w 1539432"/>
                                                        <a:gd name="connsiteY76" fmla="*/ 900896 h 1821083"/>
                                                        <a:gd name="connsiteX77" fmla="*/ 1394749 w 1539432"/>
                                                        <a:gd name="connsiteY77" fmla="*/ 819873 h 1821083"/>
                                                        <a:gd name="connsiteX78" fmla="*/ 1487347 w 1539432"/>
                                                        <a:gd name="connsiteY78" fmla="*/ 669402 h 1821083"/>
                                                        <a:gd name="connsiteX79" fmla="*/ 1360025 w 1539432"/>
                                                        <a:gd name="connsiteY79" fmla="*/ 646253 h 1821083"/>
                                                        <a:gd name="connsiteX80" fmla="*/ 1267428 w 1539432"/>
                                                        <a:gd name="connsiteY80" fmla="*/ 657827 h 1821083"/>
                                                        <a:gd name="connsiteX81" fmla="*/ 1163256 w 1539432"/>
                                                        <a:gd name="connsiteY81" fmla="*/ 750425 h 1821083"/>
                                                        <a:gd name="connsiteX82" fmla="*/ 1128532 w 1539432"/>
                                                        <a:gd name="connsiteY82" fmla="*/ 796724 h 1821083"/>
                                                        <a:gd name="connsiteX83" fmla="*/ 1325301 w 1539432"/>
                                                        <a:gd name="connsiteY83" fmla="*/ 611529 h 1821083"/>
                                                        <a:gd name="connsiteX84" fmla="*/ 1348451 w 1539432"/>
                                                        <a:gd name="connsiteY84" fmla="*/ 495782 h 1821083"/>
                                                        <a:gd name="connsiteX85" fmla="*/ 1360025 w 1539432"/>
                                                        <a:gd name="connsiteY85" fmla="*/ 229564 h 1821083"/>
                                                        <a:gd name="connsiteX86" fmla="*/ 1267428 w 1539432"/>
                                                        <a:gd name="connsiteY86" fmla="*/ 113817 h 1821083"/>
                                                        <a:gd name="connsiteX87" fmla="*/ 1232704 w 1539432"/>
                                                        <a:gd name="connsiteY87" fmla="*/ 183265 h 1821083"/>
                                                        <a:gd name="connsiteX88" fmla="*/ 1140106 w 1539432"/>
                                                        <a:gd name="connsiteY88" fmla="*/ 310587 h 1821083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  <a:cxn ang="0">
                                                          <a:pos x="connsiteX19" y="connsiteY19"/>
                                                        </a:cxn>
                                                        <a:cxn ang="0">
                                                          <a:pos x="connsiteX20" y="connsiteY20"/>
                                                        </a:cxn>
                                                        <a:cxn ang="0">
                                                          <a:pos x="connsiteX21" y="connsiteY21"/>
                                                        </a:cxn>
                                                        <a:cxn ang="0">
                                                          <a:pos x="connsiteX22" y="connsiteY22"/>
                                                        </a:cxn>
                                                        <a:cxn ang="0">
                                                          <a:pos x="connsiteX23" y="connsiteY23"/>
                                                        </a:cxn>
                                                        <a:cxn ang="0">
                                                          <a:pos x="connsiteX24" y="connsiteY24"/>
                                                        </a:cxn>
                                                        <a:cxn ang="0">
                                                          <a:pos x="connsiteX25" y="connsiteY25"/>
                                                        </a:cxn>
                                                        <a:cxn ang="0">
                                                          <a:pos x="connsiteX26" y="connsiteY26"/>
                                                        </a:cxn>
                                                        <a:cxn ang="0">
                                                          <a:pos x="connsiteX27" y="connsiteY27"/>
                                                        </a:cxn>
                                                        <a:cxn ang="0">
                                                          <a:pos x="connsiteX28" y="connsiteY28"/>
                                                        </a:cxn>
                                                        <a:cxn ang="0">
                                                          <a:pos x="connsiteX29" y="connsiteY29"/>
                                                        </a:cxn>
                                                        <a:cxn ang="0">
                                                          <a:pos x="connsiteX30" y="connsiteY30"/>
                                                        </a:cxn>
                                                        <a:cxn ang="0">
                                                          <a:pos x="connsiteX31" y="connsiteY31"/>
                                                        </a:cxn>
                                                        <a:cxn ang="0">
                                                          <a:pos x="connsiteX32" y="connsiteY32"/>
                                                        </a:cxn>
                                                        <a:cxn ang="0">
                                                          <a:pos x="connsiteX33" y="connsiteY33"/>
                                                        </a:cxn>
                                                        <a:cxn ang="0">
                                                          <a:pos x="connsiteX34" y="connsiteY34"/>
                                                        </a:cxn>
                                                        <a:cxn ang="0">
                                                          <a:pos x="connsiteX35" y="connsiteY35"/>
                                                        </a:cxn>
                                                        <a:cxn ang="0">
                                                          <a:pos x="connsiteX36" y="connsiteY36"/>
                                                        </a:cxn>
                                                        <a:cxn ang="0">
                                                          <a:pos x="connsiteX37" y="connsiteY37"/>
                                                        </a:cxn>
                                                        <a:cxn ang="0">
                                                          <a:pos x="connsiteX38" y="connsiteY38"/>
                                                        </a:cxn>
                                                        <a:cxn ang="0">
                                                          <a:pos x="connsiteX39" y="connsiteY39"/>
                                                        </a:cxn>
                                                        <a:cxn ang="0">
                                                          <a:pos x="connsiteX40" y="connsiteY40"/>
                                                        </a:cxn>
                                                        <a:cxn ang="0">
                                                          <a:pos x="connsiteX41" y="connsiteY41"/>
                                                        </a:cxn>
                                                        <a:cxn ang="0">
                                                          <a:pos x="connsiteX42" y="connsiteY42"/>
                                                        </a:cxn>
                                                        <a:cxn ang="0">
                                                          <a:pos x="connsiteX43" y="connsiteY43"/>
                                                        </a:cxn>
                                                        <a:cxn ang="0">
                                                          <a:pos x="connsiteX44" y="connsiteY44"/>
                                                        </a:cxn>
                                                        <a:cxn ang="0">
                                                          <a:pos x="connsiteX45" y="connsiteY45"/>
                                                        </a:cxn>
                                                        <a:cxn ang="0">
                                                          <a:pos x="connsiteX46" y="connsiteY46"/>
                                                        </a:cxn>
                                                        <a:cxn ang="0">
                                                          <a:pos x="connsiteX47" y="connsiteY47"/>
                                                        </a:cxn>
                                                        <a:cxn ang="0">
                                                          <a:pos x="connsiteX48" y="connsiteY48"/>
                                                        </a:cxn>
                                                        <a:cxn ang="0">
                                                          <a:pos x="connsiteX49" y="connsiteY49"/>
                                                        </a:cxn>
                                                        <a:cxn ang="0">
                                                          <a:pos x="connsiteX50" y="connsiteY50"/>
                                                        </a:cxn>
                                                        <a:cxn ang="0">
                                                          <a:pos x="connsiteX51" y="connsiteY51"/>
                                                        </a:cxn>
                                                        <a:cxn ang="0">
                                                          <a:pos x="connsiteX52" y="connsiteY52"/>
                                                        </a:cxn>
                                                        <a:cxn ang="0">
                                                          <a:pos x="connsiteX53" y="connsiteY53"/>
                                                        </a:cxn>
                                                        <a:cxn ang="0">
                                                          <a:pos x="connsiteX54" y="connsiteY54"/>
                                                        </a:cxn>
                                                        <a:cxn ang="0">
                                                          <a:pos x="connsiteX55" y="connsiteY55"/>
                                                        </a:cxn>
                                                        <a:cxn ang="0">
                                                          <a:pos x="connsiteX56" y="connsiteY56"/>
                                                        </a:cxn>
                                                        <a:cxn ang="0">
                                                          <a:pos x="connsiteX57" y="connsiteY57"/>
                                                        </a:cxn>
                                                        <a:cxn ang="0">
                                                          <a:pos x="connsiteX58" y="connsiteY58"/>
                                                        </a:cxn>
                                                        <a:cxn ang="0">
                                                          <a:pos x="connsiteX59" y="connsiteY59"/>
                                                        </a:cxn>
                                                        <a:cxn ang="0">
                                                          <a:pos x="connsiteX60" y="connsiteY60"/>
                                                        </a:cxn>
                                                        <a:cxn ang="0">
                                                          <a:pos x="connsiteX61" y="connsiteY61"/>
                                                        </a:cxn>
                                                        <a:cxn ang="0">
                                                          <a:pos x="connsiteX62" y="connsiteY62"/>
                                                        </a:cxn>
                                                        <a:cxn ang="0">
                                                          <a:pos x="connsiteX63" y="connsiteY63"/>
                                                        </a:cxn>
                                                        <a:cxn ang="0">
                                                          <a:pos x="connsiteX64" y="connsiteY64"/>
                                                        </a:cxn>
                                                        <a:cxn ang="0">
                                                          <a:pos x="connsiteX65" y="connsiteY65"/>
                                                        </a:cxn>
                                                        <a:cxn ang="0">
                                                          <a:pos x="connsiteX66" y="connsiteY66"/>
                                                        </a:cxn>
                                                        <a:cxn ang="0">
                                                          <a:pos x="connsiteX67" y="connsiteY67"/>
                                                        </a:cxn>
                                                        <a:cxn ang="0">
                                                          <a:pos x="connsiteX68" y="connsiteY68"/>
                                                        </a:cxn>
                                                        <a:cxn ang="0">
                                                          <a:pos x="connsiteX69" y="connsiteY69"/>
                                                        </a:cxn>
                                                        <a:cxn ang="0">
                                                          <a:pos x="connsiteX70" y="connsiteY70"/>
                                                        </a:cxn>
                                                        <a:cxn ang="0">
                                                          <a:pos x="connsiteX71" y="connsiteY71"/>
                                                        </a:cxn>
                                                        <a:cxn ang="0">
                                                          <a:pos x="connsiteX72" y="connsiteY72"/>
                                                        </a:cxn>
                                                        <a:cxn ang="0">
                                                          <a:pos x="connsiteX73" y="connsiteY73"/>
                                                        </a:cxn>
                                                        <a:cxn ang="0">
                                                          <a:pos x="connsiteX74" y="connsiteY74"/>
                                                        </a:cxn>
                                                        <a:cxn ang="0">
                                                          <a:pos x="connsiteX75" y="connsiteY75"/>
                                                        </a:cxn>
                                                        <a:cxn ang="0">
                                                          <a:pos x="connsiteX76" y="connsiteY76"/>
                                                        </a:cxn>
                                                        <a:cxn ang="0">
                                                          <a:pos x="connsiteX77" y="connsiteY77"/>
                                                        </a:cxn>
                                                        <a:cxn ang="0">
                                                          <a:pos x="connsiteX78" y="connsiteY78"/>
                                                        </a:cxn>
                                                        <a:cxn ang="0">
                                                          <a:pos x="connsiteX79" y="connsiteY79"/>
                                                        </a:cxn>
                                                        <a:cxn ang="0">
                                                          <a:pos x="connsiteX80" y="connsiteY80"/>
                                                        </a:cxn>
                                                        <a:cxn ang="0">
                                                          <a:pos x="connsiteX81" y="connsiteY81"/>
                                                        </a:cxn>
                                                        <a:cxn ang="0">
                                                          <a:pos x="connsiteX82" y="connsiteY82"/>
                                                        </a:cxn>
                                                        <a:cxn ang="0">
                                                          <a:pos x="connsiteX83" y="connsiteY83"/>
                                                        </a:cxn>
                                                        <a:cxn ang="0">
                                                          <a:pos x="connsiteX84" y="connsiteY84"/>
                                                        </a:cxn>
                                                        <a:cxn ang="0">
                                                          <a:pos x="connsiteX85" y="connsiteY85"/>
                                                        </a:cxn>
                                                        <a:cxn ang="0">
                                                          <a:pos x="connsiteX86" y="connsiteY86"/>
                                                        </a:cxn>
                                                        <a:cxn ang="0">
                                                          <a:pos x="connsiteX87" y="connsiteY87"/>
                                                        </a:cxn>
                                                        <a:cxn ang="0">
                                                          <a:pos x="connsiteX88" y="connsiteY88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1539432" h="1821083">
                                                          <a:moveTo>
                                                            <a:pt x="804440" y="333736"/>
                                                          </a:moveTo>
                                                          <a:cubicBezTo>
                                                            <a:pt x="747531" y="227635"/>
                                                            <a:pt x="690622" y="121534"/>
                                                            <a:pt x="630820" y="67519"/>
                                                          </a:cubicBezTo>
                                                          <a:cubicBezTo>
                                                            <a:pt x="571018" y="13504"/>
                                                            <a:pt x="474562" y="0"/>
                                                            <a:pt x="445625" y="9645"/>
                                                          </a:cubicBezTo>
                                                          <a:cubicBezTo>
                                                            <a:pt x="416688" y="19291"/>
                                                            <a:pt x="457200" y="79093"/>
                                                            <a:pt x="457200" y="125392"/>
                                                          </a:cubicBezTo>
                                                          <a:cubicBezTo>
                                                            <a:pt x="457200" y="171691"/>
                                                            <a:pt x="439838" y="231494"/>
                                                            <a:pt x="445625" y="287438"/>
                                                          </a:cubicBezTo>
                                                          <a:cubicBezTo>
                                                            <a:pt x="451412" y="343382"/>
                                                            <a:pt x="476491" y="401256"/>
                                                            <a:pt x="491924" y="461058"/>
                                                          </a:cubicBezTo>
                                                          <a:cubicBezTo>
                                                            <a:pt x="507357" y="520860"/>
                                                            <a:pt x="528578" y="619246"/>
                                                            <a:pt x="538223" y="646253"/>
                                                          </a:cubicBezTo>
                                                          <a:cubicBezTo>
                                                            <a:pt x="547869" y="673261"/>
                                                            <a:pt x="578734" y="638536"/>
                                                            <a:pt x="549797" y="623103"/>
                                                          </a:cubicBezTo>
                                                          <a:cubicBezTo>
                                                            <a:pt x="520860" y="607670"/>
                                                            <a:pt x="426334" y="563301"/>
                                                            <a:pt x="364602" y="553655"/>
                                                          </a:cubicBezTo>
                                                          <a:cubicBezTo>
                                                            <a:pt x="302870" y="544009"/>
                                                            <a:pt x="229564" y="555584"/>
                                                            <a:pt x="179407" y="565230"/>
                                                          </a:cubicBezTo>
                                                          <a:cubicBezTo>
                                                            <a:pt x="129250" y="574876"/>
                                                            <a:pt x="92598" y="598025"/>
                                                            <a:pt x="63661" y="611529"/>
                                                          </a:cubicBezTo>
                                                          <a:cubicBezTo>
                                                            <a:pt x="34724" y="625033"/>
                                                            <a:pt x="0" y="636608"/>
                                                            <a:pt x="5787" y="646253"/>
                                                          </a:cubicBezTo>
                                                          <a:cubicBezTo>
                                                            <a:pt x="11574" y="655898"/>
                                                            <a:pt x="71377" y="653969"/>
                                                            <a:pt x="98385" y="669402"/>
                                                          </a:cubicBezTo>
                                                          <a:cubicBezTo>
                                                            <a:pt x="125393" y="684835"/>
                                                            <a:pt x="136967" y="709914"/>
                                                            <a:pt x="167833" y="738850"/>
                                                          </a:cubicBezTo>
                                                          <a:cubicBezTo>
                                                            <a:pt x="198699" y="767786"/>
                                                            <a:pt x="231494" y="812156"/>
                                                            <a:pt x="283580" y="843022"/>
                                                          </a:cubicBezTo>
                                                          <a:cubicBezTo>
                                                            <a:pt x="335666" y="873888"/>
                                                            <a:pt x="430192" y="906683"/>
                                                            <a:pt x="480349" y="924045"/>
                                                          </a:cubicBezTo>
                                                          <a:cubicBezTo>
                                                            <a:pt x="530506" y="941407"/>
                                                            <a:pt x="534364" y="949123"/>
                                                            <a:pt x="584521" y="947194"/>
                                                          </a:cubicBezTo>
                                                          <a:cubicBezTo>
                                                            <a:pt x="634678" y="945265"/>
                                                            <a:pt x="746567" y="931761"/>
                                                            <a:pt x="781291" y="912470"/>
                                                          </a:cubicBezTo>
                                                          <a:cubicBezTo>
                                                            <a:pt x="816015" y="893179"/>
                                                            <a:pt x="810228" y="860385"/>
                                                            <a:pt x="792866" y="831448"/>
                                                          </a:cubicBezTo>
                                                          <a:cubicBezTo>
                                                            <a:pt x="775504" y="802511"/>
                                                            <a:pt x="677119" y="738850"/>
                                                            <a:pt x="677119" y="738850"/>
                                                          </a:cubicBezTo>
                                                          <a:cubicBezTo>
                                                            <a:pt x="638537" y="707984"/>
                                                            <a:pt x="586450" y="669402"/>
                                                            <a:pt x="561372" y="646253"/>
                                                          </a:cubicBezTo>
                                                          <a:cubicBezTo>
                                                            <a:pt x="536294" y="623104"/>
                                                            <a:pt x="489995" y="569088"/>
                                                            <a:pt x="526648" y="599954"/>
                                                          </a:cubicBezTo>
                                                          <a:cubicBezTo>
                                                            <a:pt x="563301" y="630820"/>
                                                            <a:pt x="733063" y="771646"/>
                                                            <a:pt x="781291" y="831448"/>
                                                          </a:cubicBezTo>
                                                          <a:cubicBezTo>
                                                            <a:pt x="829519" y="891250"/>
                                                            <a:pt x="837235" y="937549"/>
                                                            <a:pt x="816015" y="958769"/>
                                                          </a:cubicBezTo>
                                                          <a:cubicBezTo>
                                                            <a:pt x="794795" y="979989"/>
                                                            <a:pt x="655899" y="960698"/>
                                                            <a:pt x="653970" y="958769"/>
                                                          </a:cubicBezTo>
                                                          <a:cubicBezTo>
                                                            <a:pt x="652041" y="956840"/>
                                                            <a:pt x="821802" y="949123"/>
                                                            <a:pt x="804440" y="947194"/>
                                                          </a:cubicBezTo>
                                                          <a:cubicBezTo>
                                                            <a:pt x="787078" y="945265"/>
                                                            <a:pt x="609599" y="937548"/>
                                                            <a:pt x="549797" y="947194"/>
                                                          </a:cubicBezTo>
                                                          <a:cubicBezTo>
                                                            <a:pt x="489995" y="956840"/>
                                                            <a:pt x="480349" y="983848"/>
                                                            <a:pt x="445625" y="1005068"/>
                                                          </a:cubicBezTo>
                                                          <a:cubicBezTo>
                                                            <a:pt x="410901" y="1026288"/>
                                                            <a:pt x="364602" y="1051367"/>
                                                            <a:pt x="341453" y="1074516"/>
                                                          </a:cubicBezTo>
                                                          <a:cubicBezTo>
                                                            <a:pt x="318304" y="1097665"/>
                                                            <a:pt x="300942" y="1107311"/>
                                                            <a:pt x="306729" y="1143964"/>
                                                          </a:cubicBezTo>
                                                          <a:cubicBezTo>
                                                            <a:pt x="312516" y="1180617"/>
                                                            <a:pt x="347240" y="1232703"/>
                                                            <a:pt x="376177" y="1294435"/>
                                                          </a:cubicBezTo>
                                                          <a:cubicBezTo>
                                                            <a:pt x="405114" y="1356167"/>
                                                            <a:pt x="459129" y="1481559"/>
                                                            <a:pt x="480349" y="1514354"/>
                                                          </a:cubicBezTo>
                                                          <a:cubicBezTo>
                                                            <a:pt x="501569" y="1547149"/>
                                                            <a:pt x="476491" y="1500851"/>
                                                            <a:pt x="503499" y="1491205"/>
                                                          </a:cubicBezTo>
                                                          <a:cubicBezTo>
                                                            <a:pt x="530507" y="1481559"/>
                                                            <a:pt x="605742" y="1464197"/>
                                                            <a:pt x="642395" y="1456481"/>
                                                          </a:cubicBezTo>
                                                          <a:cubicBezTo>
                                                            <a:pt x="679048" y="1448765"/>
                                                            <a:pt x="704127" y="1458410"/>
                                                            <a:pt x="723418" y="1444906"/>
                                                          </a:cubicBezTo>
                                                          <a:cubicBezTo>
                                                            <a:pt x="742709" y="1431402"/>
                                                            <a:pt x="756213" y="1402466"/>
                                                            <a:pt x="758142" y="1375458"/>
                                                          </a:cubicBezTo>
                                                          <a:cubicBezTo>
                                                            <a:pt x="760071" y="1348450"/>
                                                            <a:pt x="738850" y="1311797"/>
                                                            <a:pt x="734992" y="1282860"/>
                                                          </a:cubicBezTo>
                                                          <a:cubicBezTo>
                                                            <a:pt x="731134" y="1253923"/>
                                                            <a:pt x="733063" y="1230775"/>
                                                            <a:pt x="734992" y="1201838"/>
                                                          </a:cubicBezTo>
                                                          <a:cubicBezTo>
                                                            <a:pt x="736921" y="1172901"/>
                                                            <a:pt x="731134" y="1138177"/>
                                                            <a:pt x="746567" y="1109240"/>
                                                          </a:cubicBezTo>
                                                          <a:cubicBezTo>
                                                            <a:pt x="762000" y="1080303"/>
                                                            <a:pt x="816015" y="1037863"/>
                                                            <a:pt x="827590" y="1028217"/>
                                                          </a:cubicBezTo>
                                                          <a:cubicBezTo>
                                                            <a:pt x="839165" y="1018571"/>
                                                            <a:pt x="827590" y="1037863"/>
                                                            <a:pt x="816015" y="1051367"/>
                                                          </a:cubicBezTo>
                                                          <a:cubicBezTo>
                                                            <a:pt x="804440" y="1064871"/>
                                                            <a:pt x="771646" y="1078374"/>
                                                            <a:pt x="758142" y="1109240"/>
                                                          </a:cubicBezTo>
                                                          <a:cubicBezTo>
                                                            <a:pt x="744638" y="1140106"/>
                                                            <a:pt x="736921" y="1192192"/>
                                                            <a:pt x="734992" y="1236562"/>
                                                          </a:cubicBezTo>
                                                          <a:cubicBezTo>
                                                            <a:pt x="733063" y="1280932"/>
                                                            <a:pt x="734992" y="1342663"/>
                                                            <a:pt x="746567" y="1375458"/>
                                                          </a:cubicBezTo>
                                                          <a:cubicBezTo>
                                                            <a:pt x="758142" y="1408253"/>
                                                            <a:pt x="785149" y="1408253"/>
                                                            <a:pt x="804440" y="1433331"/>
                                                          </a:cubicBezTo>
                                                          <a:cubicBezTo>
                                                            <a:pt x="823731" y="1458410"/>
                                                            <a:pt x="844952" y="1500851"/>
                                                            <a:pt x="862314" y="1525929"/>
                                                          </a:cubicBezTo>
                                                          <a:cubicBezTo>
                                                            <a:pt x="879676" y="1551007"/>
                                                            <a:pt x="891251" y="1562582"/>
                                                            <a:pt x="908613" y="1583802"/>
                                                          </a:cubicBezTo>
                                                          <a:cubicBezTo>
                                                            <a:pt x="925975" y="1605022"/>
                                                            <a:pt x="941408" y="1628172"/>
                                                            <a:pt x="966486" y="1653250"/>
                                                          </a:cubicBezTo>
                                                          <a:cubicBezTo>
                                                            <a:pt x="991564" y="1678329"/>
                                                            <a:pt x="1037863" y="1707265"/>
                                                            <a:pt x="1059083" y="1734273"/>
                                                          </a:cubicBezTo>
                                                          <a:cubicBezTo>
                                                            <a:pt x="1080303" y="1761281"/>
                                                            <a:pt x="1076445" y="1821083"/>
                                                            <a:pt x="1093807" y="1815296"/>
                                                          </a:cubicBezTo>
                                                          <a:cubicBezTo>
                                                            <a:pt x="1111169" y="1809509"/>
                                                            <a:pt x="1149752" y="1751635"/>
                                                            <a:pt x="1163256" y="1699549"/>
                                                          </a:cubicBezTo>
                                                          <a:cubicBezTo>
                                                            <a:pt x="1176760" y="1647463"/>
                                                            <a:pt x="1186405" y="1566440"/>
                                                            <a:pt x="1174830" y="1502779"/>
                                                          </a:cubicBezTo>
                                                          <a:cubicBezTo>
                                                            <a:pt x="1163255" y="1439118"/>
                                                            <a:pt x="1107311" y="1358095"/>
                                                            <a:pt x="1093807" y="1317584"/>
                                                          </a:cubicBezTo>
                                                          <a:cubicBezTo>
                                                            <a:pt x="1080303" y="1277073"/>
                                                            <a:pt x="1101523" y="1290577"/>
                                                            <a:pt x="1093807" y="1259711"/>
                                                          </a:cubicBezTo>
                                                          <a:cubicBezTo>
                                                            <a:pt x="1086091" y="1228845"/>
                                                            <a:pt x="1041722" y="1124673"/>
                                                            <a:pt x="1047509" y="1132389"/>
                                                          </a:cubicBezTo>
                                                          <a:cubicBezTo>
                                                            <a:pt x="1053296" y="1140105"/>
                                                            <a:pt x="1101525" y="1255853"/>
                                                            <a:pt x="1128532" y="1306010"/>
                                                          </a:cubicBezTo>
                                                          <a:cubicBezTo>
                                                            <a:pt x="1155539" y="1356167"/>
                                                            <a:pt x="1174830" y="1400536"/>
                                                            <a:pt x="1209554" y="1433331"/>
                                                          </a:cubicBezTo>
                                                          <a:cubicBezTo>
                                                            <a:pt x="1244278" y="1466126"/>
                                                            <a:pt x="1319514" y="1487346"/>
                                                            <a:pt x="1336876" y="1502779"/>
                                                          </a:cubicBezTo>
                                                          <a:cubicBezTo>
                                                            <a:pt x="1354238" y="1518212"/>
                                                            <a:pt x="1313726" y="1525929"/>
                                                            <a:pt x="1313726" y="1525929"/>
                                                          </a:cubicBezTo>
                                                          <a:cubicBezTo>
                                                            <a:pt x="1319513" y="1520142"/>
                                                            <a:pt x="1360025" y="1498921"/>
                                                            <a:pt x="1371600" y="1468055"/>
                                                          </a:cubicBezTo>
                                                          <a:cubicBezTo>
                                                            <a:pt x="1383175" y="1437189"/>
                                                            <a:pt x="1390891" y="1377387"/>
                                                            <a:pt x="1383175" y="1340734"/>
                                                          </a:cubicBezTo>
                                                          <a:cubicBezTo>
                                                            <a:pt x="1375459" y="1304081"/>
                                                            <a:pt x="1340734" y="1275144"/>
                                                            <a:pt x="1325301" y="1248136"/>
                                                          </a:cubicBezTo>
                                                          <a:cubicBezTo>
                                                            <a:pt x="1309868" y="1221128"/>
                                                            <a:pt x="1300222" y="1196050"/>
                                                            <a:pt x="1290577" y="1178688"/>
                                                          </a:cubicBezTo>
                                                          <a:cubicBezTo>
                                                            <a:pt x="1280932" y="1161326"/>
                                                            <a:pt x="1277073" y="1153609"/>
                                                            <a:pt x="1267428" y="1143964"/>
                                                          </a:cubicBezTo>
                                                          <a:cubicBezTo>
                                                            <a:pt x="1257783" y="1134319"/>
                                                            <a:pt x="1244279" y="1130461"/>
                                                            <a:pt x="1232704" y="1120815"/>
                                                          </a:cubicBezTo>
                                                          <a:cubicBezTo>
                                                            <a:pt x="1221129" y="1111169"/>
                                                            <a:pt x="1211484" y="1097666"/>
                                                            <a:pt x="1197980" y="1086091"/>
                                                          </a:cubicBezTo>
                                                          <a:cubicBezTo>
                                                            <a:pt x="1184476" y="1074516"/>
                                                            <a:pt x="1128532" y="1041721"/>
                                                            <a:pt x="1151681" y="1051367"/>
                                                          </a:cubicBezTo>
                                                          <a:cubicBezTo>
                                                            <a:pt x="1174830" y="1061013"/>
                                                            <a:pt x="1292506" y="1124673"/>
                                                            <a:pt x="1336876" y="1143964"/>
                                                          </a:cubicBezTo>
                                                          <a:cubicBezTo>
                                                            <a:pt x="1381246" y="1163255"/>
                                                            <a:pt x="1392820" y="1170971"/>
                                                            <a:pt x="1417899" y="1167113"/>
                                                          </a:cubicBezTo>
                                                          <a:cubicBezTo>
                                                            <a:pt x="1442978" y="1163255"/>
                                                            <a:pt x="1468056" y="1134319"/>
                                                            <a:pt x="1487347" y="1120815"/>
                                                          </a:cubicBezTo>
                                                          <a:cubicBezTo>
                                                            <a:pt x="1506638" y="1107311"/>
                                                            <a:pt x="1539432" y="1107311"/>
                                                            <a:pt x="1533645" y="1086091"/>
                                                          </a:cubicBezTo>
                                                          <a:cubicBezTo>
                                                            <a:pt x="1527858" y="1064871"/>
                                                            <a:pt x="1471914" y="1016642"/>
                                                            <a:pt x="1452623" y="993493"/>
                                                          </a:cubicBezTo>
                                                          <a:cubicBezTo>
                                                            <a:pt x="1433332" y="970344"/>
                                                            <a:pt x="1433332" y="960698"/>
                                                            <a:pt x="1417899" y="947194"/>
                                                          </a:cubicBezTo>
                                                          <a:cubicBezTo>
                                                            <a:pt x="1402466" y="933690"/>
                                                            <a:pt x="1377387" y="920186"/>
                                                            <a:pt x="1360025" y="912470"/>
                                                          </a:cubicBezTo>
                                                          <a:cubicBezTo>
                                                            <a:pt x="1342663" y="904754"/>
                                                            <a:pt x="1346521" y="902825"/>
                                                            <a:pt x="1313726" y="900896"/>
                                                          </a:cubicBezTo>
                                                          <a:cubicBezTo>
                                                            <a:pt x="1280931" y="898967"/>
                                                            <a:pt x="1163256" y="900896"/>
                                                            <a:pt x="1163256" y="900896"/>
                                                          </a:cubicBezTo>
                                                          <a:cubicBezTo>
                                                            <a:pt x="1167114" y="900896"/>
                                                            <a:pt x="1298294" y="914400"/>
                                                            <a:pt x="1336876" y="900896"/>
                                                          </a:cubicBezTo>
                                                          <a:cubicBezTo>
                                                            <a:pt x="1375458" y="887392"/>
                                                            <a:pt x="1369671" y="858455"/>
                                                            <a:pt x="1394749" y="819873"/>
                                                          </a:cubicBezTo>
                                                          <a:cubicBezTo>
                                                            <a:pt x="1419827" y="781291"/>
                                                            <a:pt x="1493134" y="698339"/>
                                                            <a:pt x="1487347" y="669402"/>
                                                          </a:cubicBezTo>
                                                          <a:cubicBezTo>
                                                            <a:pt x="1481560" y="640465"/>
                                                            <a:pt x="1396678" y="648182"/>
                                                            <a:pt x="1360025" y="646253"/>
                                                          </a:cubicBezTo>
                                                          <a:cubicBezTo>
                                                            <a:pt x="1323372" y="644324"/>
                                                            <a:pt x="1300223" y="640465"/>
                                                            <a:pt x="1267428" y="657827"/>
                                                          </a:cubicBezTo>
                                                          <a:cubicBezTo>
                                                            <a:pt x="1234633" y="675189"/>
                                                            <a:pt x="1186405" y="727276"/>
                                                            <a:pt x="1163256" y="750425"/>
                                                          </a:cubicBezTo>
                                                          <a:cubicBezTo>
                                                            <a:pt x="1140107" y="773574"/>
                                                            <a:pt x="1101525" y="819873"/>
                                                            <a:pt x="1128532" y="796724"/>
                                                          </a:cubicBezTo>
                                                          <a:cubicBezTo>
                                                            <a:pt x="1155539" y="773575"/>
                                                            <a:pt x="1288648" y="661686"/>
                                                            <a:pt x="1325301" y="611529"/>
                                                          </a:cubicBezTo>
                                                          <a:cubicBezTo>
                                                            <a:pt x="1361954" y="561372"/>
                                                            <a:pt x="1342664" y="559443"/>
                                                            <a:pt x="1348451" y="495782"/>
                                                          </a:cubicBezTo>
                                                          <a:cubicBezTo>
                                                            <a:pt x="1354238" y="432121"/>
                                                            <a:pt x="1373529" y="293225"/>
                                                            <a:pt x="1360025" y="229564"/>
                                                          </a:cubicBezTo>
                                                          <a:cubicBezTo>
                                                            <a:pt x="1346521" y="165903"/>
                                                            <a:pt x="1288648" y="121534"/>
                                                            <a:pt x="1267428" y="113817"/>
                                                          </a:cubicBezTo>
                                                          <a:cubicBezTo>
                                                            <a:pt x="1246208" y="106101"/>
                                                            <a:pt x="1253924" y="150470"/>
                                                            <a:pt x="1232704" y="183265"/>
                                                          </a:cubicBezTo>
                                                          <a:cubicBezTo>
                                                            <a:pt x="1211484" y="216060"/>
                                                            <a:pt x="1175795" y="263323"/>
                                                            <a:pt x="1140106" y="310587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accent4">
                                                        <a:lumMod val="75000"/>
                                                      </a:schemeClr>
                                                    </a:solidFill>
                                                    <a:ln w="28575">
                                                      <a:solidFill>
                                                        <a:srgbClr val="FF0000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5" name="Freeform 4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410200" y="1905000"/>
                                                      <a:ext cx="1028033" cy="848665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42045 w 1028033"/>
                                                        <a:gd name="connsiteY0" fmla="*/ 382226 h 848665"/>
                                                        <a:gd name="connsiteX1" fmla="*/ 65195 w 1028033"/>
                                                        <a:gd name="connsiteY1" fmla="*/ 347502 h 848665"/>
                                                        <a:gd name="connsiteX2" fmla="*/ 65195 w 1028033"/>
                                                        <a:gd name="connsiteY2" fmla="*/ 197031 h 848665"/>
                                                        <a:gd name="connsiteX3" fmla="*/ 53620 w 1028033"/>
                                                        <a:gd name="connsiteY3" fmla="*/ 359077 h 848665"/>
                                                        <a:gd name="connsiteX4" fmla="*/ 88344 w 1028033"/>
                                                        <a:gd name="connsiteY4" fmla="*/ 370651 h 848665"/>
                                                        <a:gd name="connsiteX5" fmla="*/ 123068 w 1028033"/>
                                                        <a:gd name="connsiteY5" fmla="*/ 335927 h 848665"/>
                                                        <a:gd name="connsiteX6" fmla="*/ 134643 w 1028033"/>
                                                        <a:gd name="connsiteY6" fmla="*/ 301203 h 848665"/>
                                                        <a:gd name="connsiteX7" fmla="*/ 65195 w 1028033"/>
                                                        <a:gd name="connsiteY7" fmla="*/ 335927 h 848665"/>
                                                        <a:gd name="connsiteX8" fmla="*/ 76769 w 1028033"/>
                                                        <a:gd name="connsiteY8" fmla="*/ 347502 h 848665"/>
                                                        <a:gd name="connsiteX9" fmla="*/ 285114 w 1028033"/>
                                                        <a:gd name="connsiteY9" fmla="*/ 289629 h 848665"/>
                                                        <a:gd name="connsiteX10" fmla="*/ 261964 w 1028033"/>
                                                        <a:gd name="connsiteY10" fmla="*/ 266479 h 848665"/>
                                                        <a:gd name="connsiteX11" fmla="*/ 180942 w 1028033"/>
                                                        <a:gd name="connsiteY11" fmla="*/ 289629 h 848665"/>
                                                        <a:gd name="connsiteX12" fmla="*/ 99919 w 1028033"/>
                                                        <a:gd name="connsiteY12" fmla="*/ 231755 h 848665"/>
                                                        <a:gd name="connsiteX13" fmla="*/ 111493 w 1028033"/>
                                                        <a:gd name="connsiteY13" fmla="*/ 197031 h 848665"/>
                                                        <a:gd name="connsiteX14" fmla="*/ 134643 w 1028033"/>
                                                        <a:gd name="connsiteY14" fmla="*/ 162307 h 848665"/>
                                                        <a:gd name="connsiteX15" fmla="*/ 146218 w 1028033"/>
                                                        <a:gd name="connsiteY15" fmla="*/ 116008 h 848665"/>
                                                        <a:gd name="connsiteX16" fmla="*/ 157792 w 1028033"/>
                                                        <a:gd name="connsiteY16" fmla="*/ 81284 h 848665"/>
                                                        <a:gd name="connsiteX17" fmla="*/ 180942 w 1028033"/>
                                                        <a:gd name="connsiteY17" fmla="*/ 104434 h 848665"/>
                                                        <a:gd name="connsiteX18" fmla="*/ 169367 w 1028033"/>
                                                        <a:gd name="connsiteY18" fmla="*/ 139158 h 848665"/>
                                                        <a:gd name="connsiteX19" fmla="*/ 157792 w 1028033"/>
                                                        <a:gd name="connsiteY19" fmla="*/ 208606 h 848665"/>
                                                        <a:gd name="connsiteX20" fmla="*/ 169367 w 1028033"/>
                                                        <a:gd name="connsiteY20" fmla="*/ 162307 h 848665"/>
                                                        <a:gd name="connsiteX21" fmla="*/ 238815 w 1028033"/>
                                                        <a:gd name="connsiteY21" fmla="*/ 127583 h 848665"/>
                                                        <a:gd name="connsiteX22" fmla="*/ 285114 w 1028033"/>
                                                        <a:gd name="connsiteY22" fmla="*/ 139158 h 848665"/>
                                                        <a:gd name="connsiteX23" fmla="*/ 261964 w 1028033"/>
                                                        <a:gd name="connsiteY23" fmla="*/ 162307 h 848665"/>
                                                        <a:gd name="connsiteX24" fmla="*/ 192516 w 1028033"/>
                                                        <a:gd name="connsiteY24" fmla="*/ 208606 h 848665"/>
                                                        <a:gd name="connsiteX25" fmla="*/ 157792 w 1028033"/>
                                                        <a:gd name="connsiteY25" fmla="*/ 197031 h 848665"/>
                                                        <a:gd name="connsiteX26" fmla="*/ 169367 w 1028033"/>
                                                        <a:gd name="connsiteY26" fmla="*/ 162307 h 848665"/>
                                                        <a:gd name="connsiteX27" fmla="*/ 227240 w 1028033"/>
                                                        <a:gd name="connsiteY27" fmla="*/ 116008 h 848665"/>
                                                        <a:gd name="connsiteX28" fmla="*/ 261964 w 1028033"/>
                                                        <a:gd name="connsiteY28" fmla="*/ 58135 h 848665"/>
                                                        <a:gd name="connsiteX29" fmla="*/ 227240 w 1028033"/>
                                                        <a:gd name="connsiteY29" fmla="*/ 81284 h 848665"/>
                                                        <a:gd name="connsiteX30" fmla="*/ 238815 w 1028033"/>
                                                        <a:gd name="connsiteY30" fmla="*/ 46560 h 848665"/>
                                                        <a:gd name="connsiteX31" fmla="*/ 261964 w 1028033"/>
                                                        <a:gd name="connsiteY31" fmla="*/ 11836 h 848665"/>
                                                        <a:gd name="connsiteX32" fmla="*/ 227240 w 1028033"/>
                                                        <a:gd name="connsiteY32" fmla="*/ 262 h 848665"/>
                                                        <a:gd name="connsiteX33" fmla="*/ 215666 w 1028033"/>
                                                        <a:gd name="connsiteY33" fmla="*/ 34986 h 848665"/>
                                                        <a:gd name="connsiteX34" fmla="*/ 192516 w 1028033"/>
                                                        <a:gd name="connsiteY34" fmla="*/ 69710 h 848665"/>
                                                        <a:gd name="connsiteX35" fmla="*/ 180942 w 1028033"/>
                                                        <a:gd name="connsiteY35" fmla="*/ 127583 h 848665"/>
                                                        <a:gd name="connsiteX36" fmla="*/ 169367 w 1028033"/>
                                                        <a:gd name="connsiteY36" fmla="*/ 162307 h 848665"/>
                                                        <a:gd name="connsiteX37" fmla="*/ 157792 w 1028033"/>
                                                        <a:gd name="connsiteY37" fmla="*/ 220181 h 848665"/>
                                                        <a:gd name="connsiteX38" fmla="*/ 88344 w 1028033"/>
                                                        <a:gd name="connsiteY38" fmla="*/ 266479 h 848665"/>
                                                        <a:gd name="connsiteX39" fmla="*/ 76769 w 1028033"/>
                                                        <a:gd name="connsiteY39" fmla="*/ 301203 h 848665"/>
                                                        <a:gd name="connsiteX40" fmla="*/ 65195 w 1028033"/>
                                                        <a:gd name="connsiteY40" fmla="*/ 347502 h 848665"/>
                                                        <a:gd name="connsiteX41" fmla="*/ 42045 w 1028033"/>
                                                        <a:gd name="connsiteY41" fmla="*/ 370651 h 848665"/>
                                                        <a:gd name="connsiteX42" fmla="*/ 7321 w 1028033"/>
                                                        <a:gd name="connsiteY42" fmla="*/ 335927 h 848665"/>
                                                        <a:gd name="connsiteX43" fmla="*/ 53620 w 1028033"/>
                                                        <a:gd name="connsiteY43" fmla="*/ 347502 h 848665"/>
                                                        <a:gd name="connsiteX44" fmla="*/ 65195 w 1028033"/>
                                                        <a:gd name="connsiteY44" fmla="*/ 382226 h 848665"/>
                                                        <a:gd name="connsiteX45" fmla="*/ 123068 w 1028033"/>
                                                        <a:gd name="connsiteY45" fmla="*/ 393801 h 848665"/>
                                                        <a:gd name="connsiteX46" fmla="*/ 250390 w 1028033"/>
                                                        <a:gd name="connsiteY46" fmla="*/ 416950 h 848665"/>
                                                        <a:gd name="connsiteX47" fmla="*/ 308263 w 1028033"/>
                                                        <a:gd name="connsiteY47" fmla="*/ 405376 h 848665"/>
                                                        <a:gd name="connsiteX48" fmla="*/ 331412 w 1028033"/>
                                                        <a:gd name="connsiteY48" fmla="*/ 382226 h 848665"/>
                                                        <a:gd name="connsiteX49" fmla="*/ 400861 w 1028033"/>
                                                        <a:gd name="connsiteY49" fmla="*/ 359077 h 848665"/>
                                                        <a:gd name="connsiteX50" fmla="*/ 377711 w 1028033"/>
                                                        <a:gd name="connsiteY50" fmla="*/ 335927 h 848665"/>
                                                        <a:gd name="connsiteX51" fmla="*/ 342987 w 1028033"/>
                                                        <a:gd name="connsiteY51" fmla="*/ 312778 h 848665"/>
                                                        <a:gd name="connsiteX52" fmla="*/ 354562 w 1028033"/>
                                                        <a:gd name="connsiteY52" fmla="*/ 266479 h 848665"/>
                                                        <a:gd name="connsiteX53" fmla="*/ 377711 w 1028033"/>
                                                        <a:gd name="connsiteY53" fmla="*/ 289629 h 848665"/>
                                                        <a:gd name="connsiteX54" fmla="*/ 412435 w 1028033"/>
                                                        <a:gd name="connsiteY54" fmla="*/ 359077 h 848665"/>
                                                        <a:gd name="connsiteX55" fmla="*/ 447159 w 1028033"/>
                                                        <a:gd name="connsiteY55" fmla="*/ 370651 h 848665"/>
                                                        <a:gd name="connsiteX56" fmla="*/ 528182 w 1028033"/>
                                                        <a:gd name="connsiteY56" fmla="*/ 359077 h 848665"/>
                                                        <a:gd name="connsiteX57" fmla="*/ 562906 w 1028033"/>
                                                        <a:gd name="connsiteY57" fmla="*/ 347502 h 848665"/>
                                                        <a:gd name="connsiteX58" fmla="*/ 528182 w 1028033"/>
                                                        <a:gd name="connsiteY58" fmla="*/ 335927 h 848665"/>
                                                        <a:gd name="connsiteX59" fmla="*/ 493458 w 1028033"/>
                                                        <a:gd name="connsiteY59" fmla="*/ 347502 h 848665"/>
                                                        <a:gd name="connsiteX60" fmla="*/ 528182 w 1028033"/>
                                                        <a:gd name="connsiteY60" fmla="*/ 370651 h 848665"/>
                                                        <a:gd name="connsiteX61" fmla="*/ 655504 w 1028033"/>
                                                        <a:gd name="connsiteY61" fmla="*/ 382226 h 848665"/>
                                                        <a:gd name="connsiteX62" fmla="*/ 551331 w 1028033"/>
                                                        <a:gd name="connsiteY62" fmla="*/ 370651 h 848665"/>
                                                        <a:gd name="connsiteX63" fmla="*/ 516607 w 1028033"/>
                                                        <a:gd name="connsiteY63" fmla="*/ 382226 h 848665"/>
                                                        <a:gd name="connsiteX64" fmla="*/ 447159 w 1028033"/>
                                                        <a:gd name="connsiteY64" fmla="*/ 335927 h 848665"/>
                                                        <a:gd name="connsiteX65" fmla="*/ 458734 w 1028033"/>
                                                        <a:gd name="connsiteY65" fmla="*/ 266479 h 848665"/>
                                                        <a:gd name="connsiteX66" fmla="*/ 470309 w 1028033"/>
                                                        <a:gd name="connsiteY66" fmla="*/ 208606 h 848665"/>
                                                        <a:gd name="connsiteX67" fmla="*/ 435585 w 1028033"/>
                                                        <a:gd name="connsiteY67" fmla="*/ 220181 h 848665"/>
                                                        <a:gd name="connsiteX68" fmla="*/ 447159 w 1028033"/>
                                                        <a:gd name="connsiteY68" fmla="*/ 266479 h 848665"/>
                                                        <a:gd name="connsiteX69" fmla="*/ 493458 w 1028033"/>
                                                        <a:gd name="connsiteY69" fmla="*/ 301203 h 848665"/>
                                                        <a:gd name="connsiteX70" fmla="*/ 447159 w 1028033"/>
                                                        <a:gd name="connsiteY70" fmla="*/ 289629 h 848665"/>
                                                        <a:gd name="connsiteX71" fmla="*/ 458734 w 1028033"/>
                                                        <a:gd name="connsiteY71" fmla="*/ 231755 h 848665"/>
                                                        <a:gd name="connsiteX72" fmla="*/ 493458 w 1028033"/>
                                                        <a:gd name="connsiteY72" fmla="*/ 220181 h 848665"/>
                                                        <a:gd name="connsiteX73" fmla="*/ 551331 w 1028033"/>
                                                        <a:gd name="connsiteY73" fmla="*/ 185457 h 848665"/>
                                                        <a:gd name="connsiteX74" fmla="*/ 574481 w 1028033"/>
                                                        <a:gd name="connsiteY74" fmla="*/ 208606 h 848665"/>
                                                        <a:gd name="connsiteX75" fmla="*/ 528182 w 1028033"/>
                                                        <a:gd name="connsiteY75" fmla="*/ 197031 h 848665"/>
                                                        <a:gd name="connsiteX76" fmla="*/ 574481 w 1028033"/>
                                                        <a:gd name="connsiteY76" fmla="*/ 139158 h 848665"/>
                                                        <a:gd name="connsiteX77" fmla="*/ 609205 w 1028033"/>
                                                        <a:gd name="connsiteY77" fmla="*/ 81284 h 848665"/>
                                                        <a:gd name="connsiteX78" fmla="*/ 632354 w 1028033"/>
                                                        <a:gd name="connsiteY78" fmla="*/ 104434 h 848665"/>
                                                        <a:gd name="connsiteX79" fmla="*/ 586055 w 1028033"/>
                                                        <a:gd name="connsiteY79" fmla="*/ 150733 h 848665"/>
                                                        <a:gd name="connsiteX80" fmla="*/ 574481 w 1028033"/>
                                                        <a:gd name="connsiteY80" fmla="*/ 185457 h 848665"/>
                                                        <a:gd name="connsiteX81" fmla="*/ 609205 w 1028033"/>
                                                        <a:gd name="connsiteY81" fmla="*/ 220181 h 848665"/>
                                                        <a:gd name="connsiteX82" fmla="*/ 516607 w 1028033"/>
                                                        <a:gd name="connsiteY82" fmla="*/ 289629 h 848665"/>
                                                        <a:gd name="connsiteX83" fmla="*/ 389286 w 1028033"/>
                                                        <a:gd name="connsiteY83" fmla="*/ 301203 h 848665"/>
                                                        <a:gd name="connsiteX84" fmla="*/ 377711 w 1028033"/>
                                                        <a:gd name="connsiteY84" fmla="*/ 370651 h 848665"/>
                                                        <a:gd name="connsiteX85" fmla="*/ 296688 w 1028033"/>
                                                        <a:gd name="connsiteY85" fmla="*/ 428525 h 848665"/>
                                                        <a:gd name="connsiteX86" fmla="*/ 180942 w 1028033"/>
                                                        <a:gd name="connsiteY86" fmla="*/ 440100 h 848665"/>
                                                        <a:gd name="connsiteX87" fmla="*/ 192516 w 1028033"/>
                                                        <a:gd name="connsiteY87" fmla="*/ 497973 h 848665"/>
                                                        <a:gd name="connsiteX88" fmla="*/ 215666 w 1028033"/>
                                                        <a:gd name="connsiteY88" fmla="*/ 521122 h 848665"/>
                                                        <a:gd name="connsiteX89" fmla="*/ 180942 w 1028033"/>
                                                        <a:gd name="connsiteY89" fmla="*/ 509548 h 848665"/>
                                                        <a:gd name="connsiteX90" fmla="*/ 180942 w 1028033"/>
                                                        <a:gd name="connsiteY90" fmla="*/ 416950 h 848665"/>
                                                        <a:gd name="connsiteX91" fmla="*/ 250390 w 1028033"/>
                                                        <a:gd name="connsiteY91" fmla="*/ 451674 h 848665"/>
                                                        <a:gd name="connsiteX92" fmla="*/ 285114 w 1028033"/>
                                                        <a:gd name="connsiteY92" fmla="*/ 521122 h 848665"/>
                                                        <a:gd name="connsiteX93" fmla="*/ 308263 w 1028033"/>
                                                        <a:gd name="connsiteY93" fmla="*/ 544272 h 848665"/>
                                                        <a:gd name="connsiteX94" fmla="*/ 342987 w 1028033"/>
                                                        <a:gd name="connsiteY94" fmla="*/ 555846 h 848665"/>
                                                        <a:gd name="connsiteX95" fmla="*/ 354562 w 1028033"/>
                                                        <a:gd name="connsiteY95" fmla="*/ 521122 h 848665"/>
                                                        <a:gd name="connsiteX96" fmla="*/ 331412 w 1028033"/>
                                                        <a:gd name="connsiteY96" fmla="*/ 555846 h 848665"/>
                                                        <a:gd name="connsiteX97" fmla="*/ 354562 w 1028033"/>
                                                        <a:gd name="connsiteY97" fmla="*/ 625295 h 848665"/>
                                                        <a:gd name="connsiteX98" fmla="*/ 342987 w 1028033"/>
                                                        <a:gd name="connsiteY98" fmla="*/ 706317 h 848665"/>
                                                        <a:gd name="connsiteX99" fmla="*/ 331412 w 1028033"/>
                                                        <a:gd name="connsiteY99" fmla="*/ 671593 h 848665"/>
                                                        <a:gd name="connsiteX100" fmla="*/ 342987 w 1028033"/>
                                                        <a:gd name="connsiteY100" fmla="*/ 590570 h 848665"/>
                                                        <a:gd name="connsiteX101" fmla="*/ 412435 w 1028033"/>
                                                        <a:gd name="connsiteY101" fmla="*/ 567421 h 848665"/>
                                                        <a:gd name="connsiteX102" fmla="*/ 400861 w 1028033"/>
                                                        <a:gd name="connsiteY102" fmla="*/ 590570 h 848665"/>
                                                        <a:gd name="connsiteX103" fmla="*/ 412435 w 1028033"/>
                                                        <a:gd name="connsiteY103" fmla="*/ 636869 h 848665"/>
                                                        <a:gd name="connsiteX104" fmla="*/ 481883 w 1028033"/>
                                                        <a:gd name="connsiteY104" fmla="*/ 671593 h 848665"/>
                                                        <a:gd name="connsiteX105" fmla="*/ 505033 w 1028033"/>
                                                        <a:gd name="connsiteY105" fmla="*/ 706317 h 848665"/>
                                                        <a:gd name="connsiteX106" fmla="*/ 470309 w 1028033"/>
                                                        <a:gd name="connsiteY106" fmla="*/ 694743 h 848665"/>
                                                        <a:gd name="connsiteX107" fmla="*/ 447159 w 1028033"/>
                                                        <a:gd name="connsiteY107" fmla="*/ 671593 h 848665"/>
                                                        <a:gd name="connsiteX108" fmla="*/ 412435 w 1028033"/>
                                                        <a:gd name="connsiteY108" fmla="*/ 648444 h 848665"/>
                                                        <a:gd name="connsiteX109" fmla="*/ 470309 w 1028033"/>
                                                        <a:gd name="connsiteY109" fmla="*/ 729467 h 848665"/>
                                                        <a:gd name="connsiteX110" fmla="*/ 505033 w 1028033"/>
                                                        <a:gd name="connsiteY110" fmla="*/ 787340 h 848665"/>
                                                        <a:gd name="connsiteX111" fmla="*/ 516607 w 1028033"/>
                                                        <a:gd name="connsiteY111" fmla="*/ 822064 h 848665"/>
                                                        <a:gd name="connsiteX112" fmla="*/ 493458 w 1028033"/>
                                                        <a:gd name="connsiteY112" fmla="*/ 845214 h 848665"/>
                                                        <a:gd name="connsiteX113" fmla="*/ 424010 w 1028033"/>
                                                        <a:gd name="connsiteY113" fmla="*/ 764191 h 848665"/>
                                                        <a:gd name="connsiteX114" fmla="*/ 412435 w 1028033"/>
                                                        <a:gd name="connsiteY114" fmla="*/ 683168 h 848665"/>
                                                        <a:gd name="connsiteX115" fmla="*/ 366137 w 1028033"/>
                                                        <a:gd name="connsiteY115" fmla="*/ 613720 h 848665"/>
                                                        <a:gd name="connsiteX116" fmla="*/ 342987 w 1028033"/>
                                                        <a:gd name="connsiteY116" fmla="*/ 578996 h 848665"/>
                                                        <a:gd name="connsiteX117" fmla="*/ 308263 w 1028033"/>
                                                        <a:gd name="connsiteY117" fmla="*/ 509548 h 848665"/>
                                                        <a:gd name="connsiteX118" fmla="*/ 285114 w 1028033"/>
                                                        <a:gd name="connsiteY118" fmla="*/ 486398 h 848665"/>
                                                        <a:gd name="connsiteX119" fmla="*/ 250390 w 1028033"/>
                                                        <a:gd name="connsiteY119" fmla="*/ 474824 h 848665"/>
                                                        <a:gd name="connsiteX120" fmla="*/ 458734 w 1028033"/>
                                                        <a:gd name="connsiteY120" fmla="*/ 463249 h 848665"/>
                                                        <a:gd name="connsiteX121" fmla="*/ 516607 w 1028033"/>
                                                        <a:gd name="connsiteY121" fmla="*/ 509548 h 848665"/>
                                                        <a:gd name="connsiteX122" fmla="*/ 597630 w 1028033"/>
                                                        <a:gd name="connsiteY122" fmla="*/ 532697 h 848665"/>
                                                        <a:gd name="connsiteX123" fmla="*/ 539757 w 1028033"/>
                                                        <a:gd name="connsiteY123" fmla="*/ 497973 h 848665"/>
                                                        <a:gd name="connsiteX124" fmla="*/ 551331 w 1028033"/>
                                                        <a:gd name="connsiteY124" fmla="*/ 532697 h 848665"/>
                                                        <a:gd name="connsiteX125" fmla="*/ 597630 w 1028033"/>
                                                        <a:gd name="connsiteY125" fmla="*/ 578996 h 848665"/>
                                                        <a:gd name="connsiteX126" fmla="*/ 620780 w 1028033"/>
                                                        <a:gd name="connsiteY126" fmla="*/ 613720 h 848665"/>
                                                        <a:gd name="connsiteX127" fmla="*/ 655504 w 1028033"/>
                                                        <a:gd name="connsiteY127" fmla="*/ 625295 h 848665"/>
                                                        <a:gd name="connsiteX128" fmla="*/ 724952 w 1028033"/>
                                                        <a:gd name="connsiteY128" fmla="*/ 613720 h 848665"/>
                                                        <a:gd name="connsiteX129" fmla="*/ 701802 w 1028033"/>
                                                        <a:gd name="connsiteY129" fmla="*/ 590570 h 848665"/>
                                                        <a:gd name="connsiteX130" fmla="*/ 667078 w 1028033"/>
                                                        <a:gd name="connsiteY130" fmla="*/ 578996 h 848665"/>
                                                        <a:gd name="connsiteX131" fmla="*/ 701802 w 1028033"/>
                                                        <a:gd name="connsiteY131" fmla="*/ 625295 h 848665"/>
                                                        <a:gd name="connsiteX132" fmla="*/ 771250 w 1028033"/>
                                                        <a:gd name="connsiteY132" fmla="*/ 648444 h 848665"/>
                                                        <a:gd name="connsiteX133" fmla="*/ 736526 w 1028033"/>
                                                        <a:gd name="connsiteY133" fmla="*/ 671593 h 848665"/>
                                                        <a:gd name="connsiteX134" fmla="*/ 713377 w 1028033"/>
                                                        <a:gd name="connsiteY134" fmla="*/ 694743 h 848665"/>
                                                        <a:gd name="connsiteX135" fmla="*/ 701802 w 1028033"/>
                                                        <a:gd name="connsiteY135" fmla="*/ 660019 h 848665"/>
                                                        <a:gd name="connsiteX136" fmla="*/ 736526 w 1028033"/>
                                                        <a:gd name="connsiteY136" fmla="*/ 648444 h 848665"/>
                                                        <a:gd name="connsiteX137" fmla="*/ 759676 w 1028033"/>
                                                        <a:gd name="connsiteY137" fmla="*/ 671593 h 848665"/>
                                                        <a:gd name="connsiteX138" fmla="*/ 794400 w 1028033"/>
                                                        <a:gd name="connsiteY138" fmla="*/ 683168 h 848665"/>
                                                        <a:gd name="connsiteX139" fmla="*/ 817549 w 1028033"/>
                                                        <a:gd name="connsiteY139" fmla="*/ 752616 h 848665"/>
                                                        <a:gd name="connsiteX140" fmla="*/ 748101 w 1028033"/>
                                                        <a:gd name="connsiteY140" fmla="*/ 706317 h 848665"/>
                                                        <a:gd name="connsiteX141" fmla="*/ 690228 w 1028033"/>
                                                        <a:gd name="connsiteY141" fmla="*/ 613720 h 848665"/>
                                                        <a:gd name="connsiteX142" fmla="*/ 632354 w 1028033"/>
                                                        <a:gd name="connsiteY142" fmla="*/ 555846 h 848665"/>
                                                        <a:gd name="connsiteX143" fmla="*/ 655504 w 1028033"/>
                                                        <a:gd name="connsiteY143" fmla="*/ 509548 h 848665"/>
                                                        <a:gd name="connsiteX144" fmla="*/ 667078 w 1028033"/>
                                                        <a:gd name="connsiteY144" fmla="*/ 474824 h 848665"/>
                                                        <a:gd name="connsiteX145" fmla="*/ 690228 w 1028033"/>
                                                        <a:gd name="connsiteY145" fmla="*/ 451674 h 848665"/>
                                                        <a:gd name="connsiteX146" fmla="*/ 690228 w 1028033"/>
                                                        <a:gd name="connsiteY146" fmla="*/ 405376 h 848665"/>
                                                        <a:gd name="connsiteX147" fmla="*/ 701802 w 1028033"/>
                                                        <a:gd name="connsiteY147" fmla="*/ 451674 h 848665"/>
                                                        <a:gd name="connsiteX148" fmla="*/ 794400 w 1028033"/>
                                                        <a:gd name="connsiteY148" fmla="*/ 440100 h 848665"/>
                                                        <a:gd name="connsiteX149" fmla="*/ 759676 w 1028033"/>
                                                        <a:gd name="connsiteY149" fmla="*/ 428525 h 848665"/>
                                                        <a:gd name="connsiteX150" fmla="*/ 736526 w 1028033"/>
                                                        <a:gd name="connsiteY150" fmla="*/ 405376 h 848665"/>
                                                        <a:gd name="connsiteX151" fmla="*/ 782825 w 1028033"/>
                                                        <a:gd name="connsiteY151" fmla="*/ 347502 h 848665"/>
                                                        <a:gd name="connsiteX152" fmla="*/ 817549 w 1028033"/>
                                                        <a:gd name="connsiteY152" fmla="*/ 359077 h 848665"/>
                                                        <a:gd name="connsiteX153" fmla="*/ 759676 w 1028033"/>
                                                        <a:gd name="connsiteY153" fmla="*/ 405376 h 848665"/>
                                                        <a:gd name="connsiteX154" fmla="*/ 736526 w 1028033"/>
                                                        <a:gd name="connsiteY154" fmla="*/ 440100 h 848665"/>
                                                        <a:gd name="connsiteX155" fmla="*/ 701802 w 1028033"/>
                                                        <a:gd name="connsiteY155" fmla="*/ 463249 h 848665"/>
                                                        <a:gd name="connsiteX156" fmla="*/ 724952 w 1028033"/>
                                                        <a:gd name="connsiteY156" fmla="*/ 486398 h 848665"/>
                                                        <a:gd name="connsiteX157" fmla="*/ 782825 w 1028033"/>
                                                        <a:gd name="connsiteY157" fmla="*/ 497973 h 848665"/>
                                                        <a:gd name="connsiteX158" fmla="*/ 829124 w 1028033"/>
                                                        <a:gd name="connsiteY158" fmla="*/ 555846 h 848665"/>
                                                        <a:gd name="connsiteX159" fmla="*/ 863848 w 1028033"/>
                                                        <a:gd name="connsiteY159" fmla="*/ 567421 h 848665"/>
                                                        <a:gd name="connsiteX160" fmla="*/ 910147 w 1028033"/>
                                                        <a:gd name="connsiteY160" fmla="*/ 555846 h 848665"/>
                                                        <a:gd name="connsiteX161" fmla="*/ 886997 w 1028033"/>
                                                        <a:gd name="connsiteY161" fmla="*/ 532697 h 848665"/>
                                                        <a:gd name="connsiteX162" fmla="*/ 852273 w 1028033"/>
                                                        <a:gd name="connsiteY162" fmla="*/ 555846 h 848665"/>
                                                        <a:gd name="connsiteX163" fmla="*/ 886997 w 1028033"/>
                                                        <a:gd name="connsiteY163" fmla="*/ 578996 h 848665"/>
                                                        <a:gd name="connsiteX164" fmla="*/ 910147 w 1028033"/>
                                                        <a:gd name="connsiteY164" fmla="*/ 602145 h 848665"/>
                                                        <a:gd name="connsiteX165" fmla="*/ 968020 w 1028033"/>
                                                        <a:gd name="connsiteY165" fmla="*/ 613720 h 848665"/>
                                                        <a:gd name="connsiteX166" fmla="*/ 1002744 w 1028033"/>
                                                        <a:gd name="connsiteY166" fmla="*/ 625295 h 848665"/>
                                                        <a:gd name="connsiteX167" fmla="*/ 1025893 w 1028033"/>
                                                        <a:gd name="connsiteY167" fmla="*/ 602145 h 848665"/>
                                                        <a:gd name="connsiteX168" fmla="*/ 944871 w 1028033"/>
                                                        <a:gd name="connsiteY168" fmla="*/ 578996 h 848665"/>
                                                        <a:gd name="connsiteX169" fmla="*/ 886997 w 1028033"/>
                                                        <a:gd name="connsiteY169" fmla="*/ 613720 h 848665"/>
                                                        <a:gd name="connsiteX170" fmla="*/ 863848 w 1028033"/>
                                                        <a:gd name="connsiteY170" fmla="*/ 590570 h 848665"/>
                                                        <a:gd name="connsiteX171" fmla="*/ 840699 w 1028033"/>
                                                        <a:gd name="connsiteY171" fmla="*/ 555846 h 848665"/>
                                                        <a:gd name="connsiteX172" fmla="*/ 863848 w 1028033"/>
                                                        <a:gd name="connsiteY172" fmla="*/ 578996 h 848665"/>
                                                        <a:gd name="connsiteX173" fmla="*/ 875423 w 1028033"/>
                                                        <a:gd name="connsiteY173" fmla="*/ 613720 h 848665"/>
                                                        <a:gd name="connsiteX174" fmla="*/ 863848 w 1028033"/>
                                                        <a:gd name="connsiteY174" fmla="*/ 636869 h 848665"/>
                                                        <a:gd name="connsiteX175" fmla="*/ 840699 w 1028033"/>
                                                        <a:gd name="connsiteY175" fmla="*/ 567421 h 848665"/>
                                                        <a:gd name="connsiteX176" fmla="*/ 829124 w 1028033"/>
                                                        <a:gd name="connsiteY176" fmla="*/ 532697 h 848665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  <a:cxn ang="0">
                                                          <a:pos x="connsiteX19" y="connsiteY19"/>
                                                        </a:cxn>
                                                        <a:cxn ang="0">
                                                          <a:pos x="connsiteX20" y="connsiteY20"/>
                                                        </a:cxn>
                                                        <a:cxn ang="0">
                                                          <a:pos x="connsiteX21" y="connsiteY21"/>
                                                        </a:cxn>
                                                        <a:cxn ang="0">
                                                          <a:pos x="connsiteX22" y="connsiteY22"/>
                                                        </a:cxn>
                                                        <a:cxn ang="0">
                                                          <a:pos x="connsiteX23" y="connsiteY23"/>
                                                        </a:cxn>
                                                        <a:cxn ang="0">
                                                          <a:pos x="connsiteX24" y="connsiteY24"/>
                                                        </a:cxn>
                                                        <a:cxn ang="0">
                                                          <a:pos x="connsiteX25" y="connsiteY25"/>
                                                        </a:cxn>
                                                        <a:cxn ang="0">
                                                          <a:pos x="connsiteX26" y="connsiteY26"/>
                                                        </a:cxn>
                                                        <a:cxn ang="0">
                                                          <a:pos x="connsiteX27" y="connsiteY27"/>
                                                        </a:cxn>
                                                        <a:cxn ang="0">
                                                          <a:pos x="connsiteX28" y="connsiteY28"/>
                                                        </a:cxn>
                                                        <a:cxn ang="0">
                                                          <a:pos x="connsiteX29" y="connsiteY29"/>
                                                        </a:cxn>
                                                        <a:cxn ang="0">
                                                          <a:pos x="connsiteX30" y="connsiteY30"/>
                                                        </a:cxn>
                                                        <a:cxn ang="0">
                                                          <a:pos x="connsiteX31" y="connsiteY31"/>
                                                        </a:cxn>
                                                        <a:cxn ang="0">
                                                          <a:pos x="connsiteX32" y="connsiteY32"/>
                                                        </a:cxn>
                                                        <a:cxn ang="0">
                                                          <a:pos x="connsiteX33" y="connsiteY33"/>
                                                        </a:cxn>
                                                        <a:cxn ang="0">
                                                          <a:pos x="connsiteX34" y="connsiteY34"/>
                                                        </a:cxn>
                                                        <a:cxn ang="0">
                                                          <a:pos x="connsiteX35" y="connsiteY35"/>
                                                        </a:cxn>
                                                        <a:cxn ang="0">
                                                          <a:pos x="connsiteX36" y="connsiteY36"/>
                                                        </a:cxn>
                                                        <a:cxn ang="0">
                                                          <a:pos x="connsiteX37" y="connsiteY37"/>
                                                        </a:cxn>
                                                        <a:cxn ang="0">
                                                          <a:pos x="connsiteX38" y="connsiteY38"/>
                                                        </a:cxn>
                                                        <a:cxn ang="0">
                                                          <a:pos x="connsiteX39" y="connsiteY39"/>
                                                        </a:cxn>
                                                        <a:cxn ang="0">
                                                          <a:pos x="connsiteX40" y="connsiteY40"/>
                                                        </a:cxn>
                                                        <a:cxn ang="0">
                                                          <a:pos x="connsiteX41" y="connsiteY41"/>
                                                        </a:cxn>
                                                        <a:cxn ang="0">
                                                          <a:pos x="connsiteX42" y="connsiteY42"/>
                                                        </a:cxn>
                                                        <a:cxn ang="0">
                                                          <a:pos x="connsiteX43" y="connsiteY43"/>
                                                        </a:cxn>
                                                        <a:cxn ang="0">
                                                          <a:pos x="connsiteX44" y="connsiteY44"/>
                                                        </a:cxn>
                                                        <a:cxn ang="0">
                                                          <a:pos x="connsiteX45" y="connsiteY45"/>
                                                        </a:cxn>
                                                        <a:cxn ang="0">
                                                          <a:pos x="connsiteX46" y="connsiteY46"/>
                                                        </a:cxn>
                                                        <a:cxn ang="0">
                                                          <a:pos x="connsiteX47" y="connsiteY47"/>
                                                        </a:cxn>
                                                        <a:cxn ang="0">
                                                          <a:pos x="connsiteX48" y="connsiteY48"/>
                                                        </a:cxn>
                                                        <a:cxn ang="0">
                                                          <a:pos x="connsiteX49" y="connsiteY49"/>
                                                        </a:cxn>
                                                        <a:cxn ang="0">
                                                          <a:pos x="connsiteX50" y="connsiteY50"/>
                                                        </a:cxn>
                                                        <a:cxn ang="0">
                                                          <a:pos x="connsiteX51" y="connsiteY51"/>
                                                        </a:cxn>
                                                        <a:cxn ang="0">
                                                          <a:pos x="connsiteX52" y="connsiteY52"/>
                                                        </a:cxn>
                                                        <a:cxn ang="0">
                                                          <a:pos x="connsiteX53" y="connsiteY53"/>
                                                        </a:cxn>
                                                        <a:cxn ang="0">
                                                          <a:pos x="connsiteX54" y="connsiteY54"/>
                                                        </a:cxn>
                                                        <a:cxn ang="0">
                                                          <a:pos x="connsiteX55" y="connsiteY55"/>
                                                        </a:cxn>
                                                        <a:cxn ang="0">
                                                          <a:pos x="connsiteX56" y="connsiteY56"/>
                                                        </a:cxn>
                                                        <a:cxn ang="0">
                                                          <a:pos x="connsiteX57" y="connsiteY57"/>
                                                        </a:cxn>
                                                        <a:cxn ang="0">
                                                          <a:pos x="connsiteX58" y="connsiteY58"/>
                                                        </a:cxn>
                                                        <a:cxn ang="0">
                                                          <a:pos x="connsiteX59" y="connsiteY59"/>
                                                        </a:cxn>
                                                        <a:cxn ang="0">
                                                          <a:pos x="connsiteX60" y="connsiteY60"/>
                                                        </a:cxn>
                                                        <a:cxn ang="0">
                                                          <a:pos x="connsiteX61" y="connsiteY61"/>
                                                        </a:cxn>
                                                        <a:cxn ang="0">
                                                          <a:pos x="connsiteX62" y="connsiteY62"/>
                                                        </a:cxn>
                                                        <a:cxn ang="0">
                                                          <a:pos x="connsiteX63" y="connsiteY63"/>
                                                        </a:cxn>
                                                        <a:cxn ang="0">
                                                          <a:pos x="connsiteX64" y="connsiteY64"/>
                                                        </a:cxn>
                                                        <a:cxn ang="0">
                                                          <a:pos x="connsiteX65" y="connsiteY65"/>
                                                        </a:cxn>
                                                        <a:cxn ang="0">
                                                          <a:pos x="connsiteX66" y="connsiteY66"/>
                                                        </a:cxn>
                                                        <a:cxn ang="0">
                                                          <a:pos x="connsiteX67" y="connsiteY67"/>
                                                        </a:cxn>
                                                        <a:cxn ang="0">
                                                          <a:pos x="connsiteX68" y="connsiteY68"/>
                                                        </a:cxn>
                                                        <a:cxn ang="0">
                                                          <a:pos x="connsiteX69" y="connsiteY69"/>
                                                        </a:cxn>
                                                        <a:cxn ang="0">
                                                          <a:pos x="connsiteX70" y="connsiteY70"/>
                                                        </a:cxn>
                                                        <a:cxn ang="0">
                                                          <a:pos x="connsiteX71" y="connsiteY71"/>
                                                        </a:cxn>
                                                        <a:cxn ang="0">
                                                          <a:pos x="connsiteX72" y="connsiteY72"/>
                                                        </a:cxn>
                                                        <a:cxn ang="0">
                                                          <a:pos x="connsiteX73" y="connsiteY73"/>
                                                        </a:cxn>
                                                        <a:cxn ang="0">
                                                          <a:pos x="connsiteX74" y="connsiteY74"/>
                                                        </a:cxn>
                                                        <a:cxn ang="0">
                                                          <a:pos x="connsiteX75" y="connsiteY75"/>
                                                        </a:cxn>
                                                        <a:cxn ang="0">
                                                          <a:pos x="connsiteX76" y="connsiteY76"/>
                                                        </a:cxn>
                                                        <a:cxn ang="0">
                                                          <a:pos x="connsiteX77" y="connsiteY77"/>
                                                        </a:cxn>
                                                        <a:cxn ang="0">
                                                          <a:pos x="connsiteX78" y="connsiteY78"/>
                                                        </a:cxn>
                                                        <a:cxn ang="0">
                                                          <a:pos x="connsiteX79" y="connsiteY79"/>
                                                        </a:cxn>
                                                        <a:cxn ang="0">
                                                          <a:pos x="connsiteX80" y="connsiteY80"/>
                                                        </a:cxn>
                                                        <a:cxn ang="0">
                                                          <a:pos x="connsiteX81" y="connsiteY81"/>
                                                        </a:cxn>
                                                        <a:cxn ang="0">
                                                          <a:pos x="connsiteX82" y="connsiteY82"/>
                                                        </a:cxn>
                                                        <a:cxn ang="0">
                                                          <a:pos x="connsiteX83" y="connsiteY83"/>
                                                        </a:cxn>
                                                        <a:cxn ang="0">
                                                          <a:pos x="connsiteX84" y="connsiteY84"/>
                                                        </a:cxn>
                                                        <a:cxn ang="0">
                                                          <a:pos x="connsiteX85" y="connsiteY85"/>
                                                        </a:cxn>
                                                        <a:cxn ang="0">
                                                          <a:pos x="connsiteX86" y="connsiteY86"/>
                                                        </a:cxn>
                                                        <a:cxn ang="0">
                                                          <a:pos x="connsiteX87" y="connsiteY87"/>
                                                        </a:cxn>
                                                        <a:cxn ang="0">
                                                          <a:pos x="connsiteX88" y="connsiteY88"/>
                                                        </a:cxn>
                                                        <a:cxn ang="0">
                                                          <a:pos x="connsiteX89" y="connsiteY89"/>
                                                        </a:cxn>
                                                        <a:cxn ang="0">
                                                          <a:pos x="connsiteX90" y="connsiteY90"/>
                                                        </a:cxn>
                                                        <a:cxn ang="0">
                                                          <a:pos x="connsiteX91" y="connsiteY91"/>
                                                        </a:cxn>
                                                        <a:cxn ang="0">
                                                          <a:pos x="connsiteX92" y="connsiteY92"/>
                                                        </a:cxn>
                                                        <a:cxn ang="0">
                                                          <a:pos x="connsiteX93" y="connsiteY93"/>
                                                        </a:cxn>
                                                        <a:cxn ang="0">
                                                          <a:pos x="connsiteX94" y="connsiteY94"/>
                                                        </a:cxn>
                                                        <a:cxn ang="0">
                                                          <a:pos x="connsiteX95" y="connsiteY95"/>
                                                        </a:cxn>
                                                        <a:cxn ang="0">
                                                          <a:pos x="connsiteX96" y="connsiteY96"/>
                                                        </a:cxn>
                                                        <a:cxn ang="0">
                                                          <a:pos x="connsiteX97" y="connsiteY97"/>
                                                        </a:cxn>
                                                        <a:cxn ang="0">
                                                          <a:pos x="connsiteX98" y="connsiteY98"/>
                                                        </a:cxn>
                                                        <a:cxn ang="0">
                                                          <a:pos x="connsiteX99" y="connsiteY99"/>
                                                        </a:cxn>
                                                        <a:cxn ang="0">
                                                          <a:pos x="connsiteX100" y="connsiteY100"/>
                                                        </a:cxn>
                                                        <a:cxn ang="0">
                                                          <a:pos x="connsiteX101" y="connsiteY101"/>
                                                        </a:cxn>
                                                        <a:cxn ang="0">
                                                          <a:pos x="connsiteX102" y="connsiteY102"/>
                                                        </a:cxn>
                                                        <a:cxn ang="0">
                                                          <a:pos x="connsiteX103" y="connsiteY103"/>
                                                        </a:cxn>
                                                        <a:cxn ang="0">
                                                          <a:pos x="connsiteX104" y="connsiteY104"/>
                                                        </a:cxn>
                                                        <a:cxn ang="0">
                                                          <a:pos x="connsiteX105" y="connsiteY105"/>
                                                        </a:cxn>
                                                        <a:cxn ang="0">
                                                          <a:pos x="connsiteX106" y="connsiteY106"/>
                                                        </a:cxn>
                                                        <a:cxn ang="0">
                                                          <a:pos x="connsiteX107" y="connsiteY107"/>
                                                        </a:cxn>
                                                        <a:cxn ang="0">
                                                          <a:pos x="connsiteX108" y="connsiteY108"/>
                                                        </a:cxn>
                                                        <a:cxn ang="0">
                                                          <a:pos x="connsiteX109" y="connsiteY109"/>
                                                        </a:cxn>
                                                        <a:cxn ang="0">
                                                          <a:pos x="connsiteX110" y="connsiteY110"/>
                                                        </a:cxn>
                                                        <a:cxn ang="0">
                                                          <a:pos x="connsiteX111" y="connsiteY111"/>
                                                        </a:cxn>
                                                        <a:cxn ang="0">
                                                          <a:pos x="connsiteX112" y="connsiteY112"/>
                                                        </a:cxn>
                                                        <a:cxn ang="0">
                                                          <a:pos x="connsiteX113" y="connsiteY113"/>
                                                        </a:cxn>
                                                        <a:cxn ang="0">
                                                          <a:pos x="connsiteX114" y="connsiteY114"/>
                                                        </a:cxn>
                                                        <a:cxn ang="0">
                                                          <a:pos x="connsiteX115" y="connsiteY115"/>
                                                        </a:cxn>
                                                        <a:cxn ang="0">
                                                          <a:pos x="connsiteX116" y="connsiteY116"/>
                                                        </a:cxn>
                                                        <a:cxn ang="0">
                                                          <a:pos x="connsiteX117" y="connsiteY117"/>
                                                        </a:cxn>
                                                        <a:cxn ang="0">
                                                          <a:pos x="connsiteX118" y="connsiteY118"/>
                                                        </a:cxn>
                                                        <a:cxn ang="0">
                                                          <a:pos x="connsiteX119" y="connsiteY119"/>
                                                        </a:cxn>
                                                        <a:cxn ang="0">
                                                          <a:pos x="connsiteX120" y="connsiteY120"/>
                                                        </a:cxn>
                                                        <a:cxn ang="0">
                                                          <a:pos x="connsiteX121" y="connsiteY121"/>
                                                        </a:cxn>
                                                        <a:cxn ang="0">
                                                          <a:pos x="connsiteX122" y="connsiteY122"/>
                                                        </a:cxn>
                                                        <a:cxn ang="0">
                                                          <a:pos x="connsiteX123" y="connsiteY123"/>
                                                        </a:cxn>
                                                        <a:cxn ang="0">
                                                          <a:pos x="connsiteX124" y="connsiteY124"/>
                                                        </a:cxn>
                                                        <a:cxn ang="0">
                                                          <a:pos x="connsiteX125" y="connsiteY125"/>
                                                        </a:cxn>
                                                        <a:cxn ang="0">
                                                          <a:pos x="connsiteX126" y="connsiteY126"/>
                                                        </a:cxn>
                                                        <a:cxn ang="0">
                                                          <a:pos x="connsiteX127" y="connsiteY127"/>
                                                        </a:cxn>
                                                        <a:cxn ang="0">
                                                          <a:pos x="connsiteX128" y="connsiteY128"/>
                                                        </a:cxn>
                                                        <a:cxn ang="0">
                                                          <a:pos x="connsiteX129" y="connsiteY129"/>
                                                        </a:cxn>
                                                        <a:cxn ang="0">
                                                          <a:pos x="connsiteX130" y="connsiteY130"/>
                                                        </a:cxn>
                                                        <a:cxn ang="0">
                                                          <a:pos x="connsiteX131" y="connsiteY131"/>
                                                        </a:cxn>
                                                        <a:cxn ang="0">
                                                          <a:pos x="connsiteX132" y="connsiteY132"/>
                                                        </a:cxn>
                                                        <a:cxn ang="0">
                                                          <a:pos x="connsiteX133" y="connsiteY133"/>
                                                        </a:cxn>
                                                        <a:cxn ang="0">
                                                          <a:pos x="connsiteX134" y="connsiteY134"/>
                                                        </a:cxn>
                                                        <a:cxn ang="0">
                                                          <a:pos x="connsiteX135" y="connsiteY135"/>
                                                        </a:cxn>
                                                        <a:cxn ang="0">
                                                          <a:pos x="connsiteX136" y="connsiteY136"/>
                                                        </a:cxn>
                                                        <a:cxn ang="0">
                                                          <a:pos x="connsiteX137" y="connsiteY137"/>
                                                        </a:cxn>
                                                        <a:cxn ang="0">
                                                          <a:pos x="connsiteX138" y="connsiteY138"/>
                                                        </a:cxn>
                                                        <a:cxn ang="0">
                                                          <a:pos x="connsiteX139" y="connsiteY139"/>
                                                        </a:cxn>
                                                        <a:cxn ang="0">
                                                          <a:pos x="connsiteX140" y="connsiteY140"/>
                                                        </a:cxn>
                                                        <a:cxn ang="0">
                                                          <a:pos x="connsiteX141" y="connsiteY141"/>
                                                        </a:cxn>
                                                        <a:cxn ang="0">
                                                          <a:pos x="connsiteX142" y="connsiteY142"/>
                                                        </a:cxn>
                                                        <a:cxn ang="0">
                                                          <a:pos x="connsiteX143" y="connsiteY143"/>
                                                        </a:cxn>
                                                        <a:cxn ang="0">
                                                          <a:pos x="connsiteX144" y="connsiteY144"/>
                                                        </a:cxn>
                                                        <a:cxn ang="0">
                                                          <a:pos x="connsiteX145" y="connsiteY145"/>
                                                        </a:cxn>
                                                        <a:cxn ang="0">
                                                          <a:pos x="connsiteX146" y="connsiteY146"/>
                                                        </a:cxn>
                                                        <a:cxn ang="0">
                                                          <a:pos x="connsiteX147" y="connsiteY147"/>
                                                        </a:cxn>
                                                        <a:cxn ang="0">
                                                          <a:pos x="connsiteX148" y="connsiteY148"/>
                                                        </a:cxn>
                                                        <a:cxn ang="0">
                                                          <a:pos x="connsiteX149" y="connsiteY149"/>
                                                        </a:cxn>
                                                        <a:cxn ang="0">
                                                          <a:pos x="connsiteX150" y="connsiteY150"/>
                                                        </a:cxn>
                                                        <a:cxn ang="0">
                                                          <a:pos x="connsiteX151" y="connsiteY151"/>
                                                        </a:cxn>
                                                        <a:cxn ang="0">
                                                          <a:pos x="connsiteX152" y="connsiteY152"/>
                                                        </a:cxn>
                                                        <a:cxn ang="0">
                                                          <a:pos x="connsiteX153" y="connsiteY153"/>
                                                        </a:cxn>
                                                        <a:cxn ang="0">
                                                          <a:pos x="connsiteX154" y="connsiteY154"/>
                                                        </a:cxn>
                                                        <a:cxn ang="0">
                                                          <a:pos x="connsiteX155" y="connsiteY155"/>
                                                        </a:cxn>
                                                        <a:cxn ang="0">
                                                          <a:pos x="connsiteX156" y="connsiteY156"/>
                                                        </a:cxn>
                                                        <a:cxn ang="0">
                                                          <a:pos x="connsiteX157" y="connsiteY157"/>
                                                        </a:cxn>
                                                        <a:cxn ang="0">
                                                          <a:pos x="connsiteX158" y="connsiteY158"/>
                                                        </a:cxn>
                                                        <a:cxn ang="0">
                                                          <a:pos x="connsiteX159" y="connsiteY159"/>
                                                        </a:cxn>
                                                        <a:cxn ang="0">
                                                          <a:pos x="connsiteX160" y="connsiteY160"/>
                                                        </a:cxn>
                                                        <a:cxn ang="0">
                                                          <a:pos x="connsiteX161" y="connsiteY161"/>
                                                        </a:cxn>
                                                        <a:cxn ang="0">
                                                          <a:pos x="connsiteX162" y="connsiteY162"/>
                                                        </a:cxn>
                                                        <a:cxn ang="0">
                                                          <a:pos x="connsiteX163" y="connsiteY163"/>
                                                        </a:cxn>
                                                        <a:cxn ang="0">
                                                          <a:pos x="connsiteX164" y="connsiteY164"/>
                                                        </a:cxn>
                                                        <a:cxn ang="0">
                                                          <a:pos x="connsiteX165" y="connsiteY165"/>
                                                        </a:cxn>
                                                        <a:cxn ang="0">
                                                          <a:pos x="connsiteX166" y="connsiteY166"/>
                                                        </a:cxn>
                                                        <a:cxn ang="0">
                                                          <a:pos x="connsiteX167" y="connsiteY167"/>
                                                        </a:cxn>
                                                        <a:cxn ang="0">
                                                          <a:pos x="connsiteX168" y="connsiteY168"/>
                                                        </a:cxn>
                                                        <a:cxn ang="0">
                                                          <a:pos x="connsiteX169" y="connsiteY169"/>
                                                        </a:cxn>
                                                        <a:cxn ang="0">
                                                          <a:pos x="connsiteX170" y="connsiteY170"/>
                                                        </a:cxn>
                                                        <a:cxn ang="0">
                                                          <a:pos x="connsiteX171" y="connsiteY171"/>
                                                        </a:cxn>
                                                        <a:cxn ang="0">
                                                          <a:pos x="connsiteX172" y="connsiteY172"/>
                                                        </a:cxn>
                                                        <a:cxn ang="0">
                                                          <a:pos x="connsiteX173" y="connsiteY173"/>
                                                        </a:cxn>
                                                        <a:cxn ang="0">
                                                          <a:pos x="connsiteX174" y="connsiteY174"/>
                                                        </a:cxn>
                                                        <a:cxn ang="0">
                                                          <a:pos x="connsiteX175" y="connsiteY175"/>
                                                        </a:cxn>
                                                        <a:cxn ang="0">
                                                          <a:pos x="connsiteX176" y="connsiteY176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1028033" h="848665">
                                                          <a:moveTo>
                                                            <a:pt x="42045" y="382226"/>
                                                          </a:moveTo>
                                                          <a:cubicBezTo>
                                                            <a:pt x="49762" y="370651"/>
                                                            <a:pt x="62067" y="361057"/>
                                                            <a:pt x="65195" y="347502"/>
                                                          </a:cubicBezTo>
                                                          <a:cubicBezTo>
                                                            <a:pt x="87865" y="249264"/>
                                                            <a:pt x="85920" y="259211"/>
                                                            <a:pt x="65195" y="197031"/>
                                                          </a:cubicBezTo>
                                                          <a:cubicBezTo>
                                                            <a:pt x="25854" y="256041"/>
                                                            <a:pt x="17969" y="252125"/>
                                                            <a:pt x="53620" y="359077"/>
                                                          </a:cubicBezTo>
                                                          <a:cubicBezTo>
                                                            <a:pt x="57478" y="370652"/>
                                                            <a:pt x="76769" y="366793"/>
                                                            <a:pt x="88344" y="370651"/>
                                                          </a:cubicBezTo>
                                                          <a:cubicBezTo>
                                                            <a:pt x="99919" y="359076"/>
                                                            <a:pt x="109448" y="345007"/>
                                                            <a:pt x="123068" y="335927"/>
                                                          </a:cubicBezTo>
                                                          <a:cubicBezTo>
                                                            <a:pt x="159129" y="311886"/>
                                                            <a:pt x="174483" y="341044"/>
                                                            <a:pt x="134643" y="301203"/>
                                                          </a:cubicBezTo>
                                                          <a:cubicBezTo>
                                                            <a:pt x="97968" y="313428"/>
                                                            <a:pt x="97248" y="310285"/>
                                                            <a:pt x="65195" y="335927"/>
                                                          </a:cubicBezTo>
                                                          <a:cubicBezTo>
                                                            <a:pt x="19798" y="372244"/>
                                                            <a:pt x="46919" y="357452"/>
                                                            <a:pt x="76769" y="347502"/>
                                                          </a:cubicBezTo>
                                                          <a:cubicBezTo>
                                                            <a:pt x="161360" y="262911"/>
                                                            <a:pt x="101298" y="302758"/>
                                                            <a:pt x="285114" y="289629"/>
                                                          </a:cubicBezTo>
                                                          <a:cubicBezTo>
                                                            <a:pt x="277397" y="281912"/>
                                                            <a:pt x="272729" y="268273"/>
                                                            <a:pt x="261964" y="266479"/>
                                                          </a:cubicBezTo>
                                                          <a:cubicBezTo>
                                                            <a:pt x="252275" y="264864"/>
                                                            <a:pt x="193600" y="285409"/>
                                                            <a:pt x="180942" y="289629"/>
                                                          </a:cubicBezTo>
                                                          <a:cubicBezTo>
                                                            <a:pt x="99918" y="262621"/>
                                                            <a:pt x="119209" y="289629"/>
                                                            <a:pt x="99919" y="231755"/>
                                                          </a:cubicBezTo>
                                                          <a:cubicBezTo>
                                                            <a:pt x="103777" y="220180"/>
                                                            <a:pt x="106037" y="207944"/>
                                                            <a:pt x="111493" y="197031"/>
                                                          </a:cubicBezTo>
                                                          <a:cubicBezTo>
                                                            <a:pt x="117714" y="184588"/>
                                                            <a:pt x="129163" y="175093"/>
                                                            <a:pt x="134643" y="162307"/>
                                                          </a:cubicBezTo>
                                                          <a:cubicBezTo>
                                                            <a:pt x="140910" y="147685"/>
                                                            <a:pt x="141848" y="131304"/>
                                                            <a:pt x="146218" y="116008"/>
                                                          </a:cubicBezTo>
                                                          <a:cubicBezTo>
                                                            <a:pt x="149570" y="104277"/>
                                                            <a:pt x="153934" y="92859"/>
                                                            <a:pt x="157792" y="81284"/>
                                                          </a:cubicBezTo>
                                                          <a:cubicBezTo>
                                                            <a:pt x="165509" y="89001"/>
                                                            <a:pt x="178802" y="93733"/>
                                                            <a:pt x="180942" y="104434"/>
                                                          </a:cubicBezTo>
                                                          <a:cubicBezTo>
                                                            <a:pt x="183335" y="116398"/>
                                                            <a:pt x="172014" y="127248"/>
                                                            <a:pt x="169367" y="139158"/>
                                                          </a:cubicBezTo>
                                                          <a:cubicBezTo>
                                                            <a:pt x="164276" y="162068"/>
                                                            <a:pt x="157792" y="185137"/>
                                                            <a:pt x="157792" y="208606"/>
                                                          </a:cubicBezTo>
                                                          <a:cubicBezTo>
                                                            <a:pt x="157792" y="224514"/>
                                                            <a:pt x="160543" y="175543"/>
                                                            <a:pt x="169367" y="162307"/>
                                                          </a:cubicBezTo>
                                                          <a:cubicBezTo>
                                                            <a:pt x="182188" y="143075"/>
                                                            <a:pt x="219008" y="134186"/>
                                                            <a:pt x="238815" y="127583"/>
                                                          </a:cubicBezTo>
                                                          <a:cubicBezTo>
                                                            <a:pt x="254248" y="131441"/>
                                                            <a:pt x="276290" y="125922"/>
                                                            <a:pt x="285114" y="139158"/>
                                                          </a:cubicBezTo>
                                                          <a:cubicBezTo>
                                                            <a:pt x="291167" y="148238"/>
                                                            <a:pt x="270694" y="155759"/>
                                                            <a:pt x="261964" y="162307"/>
                                                          </a:cubicBezTo>
                                                          <a:cubicBezTo>
                                                            <a:pt x="239706" y="179000"/>
                                                            <a:pt x="192516" y="208606"/>
                                                            <a:pt x="192516" y="208606"/>
                                                          </a:cubicBezTo>
                                                          <a:cubicBezTo>
                                                            <a:pt x="180941" y="204748"/>
                                                            <a:pt x="163248" y="207944"/>
                                                            <a:pt x="157792" y="197031"/>
                                                          </a:cubicBezTo>
                                                          <a:cubicBezTo>
                                                            <a:pt x="152336" y="186118"/>
                                                            <a:pt x="163911" y="173220"/>
                                                            <a:pt x="169367" y="162307"/>
                                                          </a:cubicBezTo>
                                                          <a:cubicBezTo>
                                                            <a:pt x="190309" y="120423"/>
                                                            <a:pt x="187190" y="129358"/>
                                                            <a:pt x="227240" y="116008"/>
                                                          </a:cubicBezTo>
                                                          <a:cubicBezTo>
                                                            <a:pt x="227658" y="115590"/>
                                                            <a:pt x="282000" y="68153"/>
                                                            <a:pt x="261964" y="58135"/>
                                                          </a:cubicBezTo>
                                                          <a:cubicBezTo>
                                                            <a:pt x="249522" y="51914"/>
                                                            <a:pt x="238815" y="73568"/>
                                                            <a:pt x="227240" y="81284"/>
                                                          </a:cubicBezTo>
                                                          <a:cubicBezTo>
                                                            <a:pt x="231098" y="69709"/>
                                                            <a:pt x="233359" y="57473"/>
                                                            <a:pt x="238815" y="46560"/>
                                                          </a:cubicBezTo>
                                                          <a:cubicBezTo>
                                                            <a:pt x="245036" y="34118"/>
                                                            <a:pt x="265338" y="25332"/>
                                                            <a:pt x="261964" y="11836"/>
                                                          </a:cubicBezTo>
                                                          <a:cubicBezTo>
                                                            <a:pt x="259005" y="0"/>
                                                            <a:pt x="238815" y="4120"/>
                                                            <a:pt x="227240" y="262"/>
                                                          </a:cubicBezTo>
                                                          <a:cubicBezTo>
                                                            <a:pt x="223382" y="11837"/>
                                                            <a:pt x="221122" y="24073"/>
                                                            <a:pt x="215666" y="34986"/>
                                                          </a:cubicBezTo>
                                                          <a:cubicBezTo>
                                                            <a:pt x="209445" y="47429"/>
                                                            <a:pt x="197401" y="56685"/>
                                                            <a:pt x="192516" y="69710"/>
                                                          </a:cubicBezTo>
                                                          <a:cubicBezTo>
                                                            <a:pt x="185608" y="88130"/>
                                                            <a:pt x="185713" y="108497"/>
                                                            <a:pt x="180942" y="127583"/>
                                                          </a:cubicBezTo>
                                                          <a:cubicBezTo>
                                                            <a:pt x="177983" y="139420"/>
                                                            <a:pt x="172326" y="150470"/>
                                                            <a:pt x="169367" y="162307"/>
                                                          </a:cubicBezTo>
                                                          <a:cubicBezTo>
                                                            <a:pt x="164595" y="181393"/>
                                                            <a:pt x="169870" y="204652"/>
                                                            <a:pt x="157792" y="220181"/>
                                                          </a:cubicBezTo>
                                                          <a:cubicBezTo>
                                                            <a:pt x="140711" y="242142"/>
                                                            <a:pt x="88344" y="266479"/>
                                                            <a:pt x="88344" y="266479"/>
                                                          </a:cubicBezTo>
                                                          <a:cubicBezTo>
                                                            <a:pt x="84486" y="278054"/>
                                                            <a:pt x="80121" y="289472"/>
                                                            <a:pt x="76769" y="301203"/>
                                                          </a:cubicBezTo>
                                                          <a:cubicBezTo>
                                                            <a:pt x="72399" y="316499"/>
                                                            <a:pt x="72309" y="333274"/>
                                                            <a:pt x="65195" y="347502"/>
                                                          </a:cubicBezTo>
                                                          <a:cubicBezTo>
                                                            <a:pt x="60315" y="357263"/>
                                                            <a:pt x="49762" y="362935"/>
                                                            <a:pt x="42045" y="370651"/>
                                                          </a:cubicBezTo>
                                                          <a:cubicBezTo>
                                                            <a:pt x="30470" y="359076"/>
                                                            <a:pt x="0" y="350568"/>
                                                            <a:pt x="7321" y="335927"/>
                                                          </a:cubicBezTo>
                                                          <a:cubicBezTo>
                                                            <a:pt x="14436" y="321699"/>
                                                            <a:pt x="41198" y="337564"/>
                                                            <a:pt x="53620" y="347502"/>
                                                          </a:cubicBezTo>
                                                          <a:cubicBezTo>
                                                            <a:pt x="63147" y="355124"/>
                                                            <a:pt x="55043" y="375458"/>
                                                            <a:pt x="65195" y="382226"/>
                                                          </a:cubicBezTo>
                                                          <a:cubicBezTo>
                                                            <a:pt x="81564" y="393139"/>
                                                            <a:pt x="103982" y="389029"/>
                                                            <a:pt x="123068" y="393801"/>
                                                          </a:cubicBezTo>
                                                          <a:cubicBezTo>
                                                            <a:pt x="230120" y="420565"/>
                                                            <a:pt x="36521" y="390218"/>
                                                            <a:pt x="250390" y="416950"/>
                                                          </a:cubicBezTo>
                                                          <a:cubicBezTo>
                                                            <a:pt x="269681" y="413092"/>
                                                            <a:pt x="290181" y="413126"/>
                                                            <a:pt x="308263" y="405376"/>
                                                          </a:cubicBezTo>
                                                          <a:cubicBezTo>
                                                            <a:pt x="318293" y="401077"/>
                                                            <a:pt x="321651" y="387106"/>
                                                            <a:pt x="331412" y="382226"/>
                                                          </a:cubicBezTo>
                                                          <a:cubicBezTo>
                                                            <a:pt x="353238" y="371313"/>
                                                            <a:pt x="400861" y="359077"/>
                                                            <a:pt x="400861" y="359077"/>
                                                          </a:cubicBezTo>
                                                          <a:cubicBezTo>
                                                            <a:pt x="393144" y="351360"/>
                                                            <a:pt x="386233" y="342744"/>
                                                            <a:pt x="377711" y="335927"/>
                                                          </a:cubicBezTo>
                                                          <a:cubicBezTo>
                                                            <a:pt x="366848" y="327237"/>
                                                            <a:pt x="347386" y="325975"/>
                                                            <a:pt x="342987" y="312778"/>
                                                          </a:cubicBezTo>
                                                          <a:cubicBezTo>
                                                            <a:pt x="337957" y="297686"/>
                                                            <a:pt x="350704" y="281912"/>
                                                            <a:pt x="354562" y="266479"/>
                                                          </a:cubicBezTo>
                                                          <a:cubicBezTo>
                                                            <a:pt x="362278" y="274196"/>
                                                            <a:pt x="372096" y="280271"/>
                                                            <a:pt x="377711" y="289629"/>
                                                          </a:cubicBezTo>
                                                          <a:cubicBezTo>
                                                            <a:pt x="397065" y="321886"/>
                                                            <a:pt x="378665" y="332061"/>
                                                            <a:pt x="412435" y="359077"/>
                                                          </a:cubicBezTo>
                                                          <a:cubicBezTo>
                                                            <a:pt x="421962" y="366699"/>
                                                            <a:pt x="435584" y="366793"/>
                                                            <a:pt x="447159" y="370651"/>
                                                          </a:cubicBezTo>
                                                          <a:cubicBezTo>
                                                            <a:pt x="474167" y="366793"/>
                                                            <a:pt x="501430" y="364427"/>
                                                            <a:pt x="528182" y="359077"/>
                                                          </a:cubicBezTo>
                                                          <a:cubicBezTo>
                                                            <a:pt x="540146" y="356684"/>
                                                            <a:pt x="562906" y="359703"/>
                                                            <a:pt x="562906" y="347502"/>
                                                          </a:cubicBezTo>
                                                          <a:cubicBezTo>
                                                            <a:pt x="562906" y="335301"/>
                                                            <a:pt x="539757" y="339785"/>
                                                            <a:pt x="528182" y="335927"/>
                                                          </a:cubicBezTo>
                                                          <a:cubicBezTo>
                                                            <a:pt x="516607" y="339785"/>
                                                            <a:pt x="493458" y="335301"/>
                                                            <a:pt x="493458" y="347502"/>
                                                          </a:cubicBezTo>
                                                          <a:cubicBezTo>
                                                            <a:pt x="493458" y="361413"/>
                                                            <a:pt x="514580" y="367736"/>
                                                            <a:pt x="528182" y="370651"/>
                                                          </a:cubicBezTo>
                                                          <a:cubicBezTo>
                                                            <a:pt x="569852" y="379580"/>
                                                            <a:pt x="612888" y="382226"/>
                                                            <a:pt x="655504" y="382226"/>
                                                          </a:cubicBezTo>
                                                          <a:cubicBezTo>
                                                            <a:pt x="690442" y="382226"/>
                                                            <a:pt x="586055" y="374509"/>
                                                            <a:pt x="551331" y="370651"/>
                                                          </a:cubicBezTo>
                                                          <a:cubicBezTo>
                                                            <a:pt x="539756" y="374509"/>
                                                            <a:pt x="528808" y="382226"/>
                                                            <a:pt x="516607" y="382226"/>
                                                          </a:cubicBezTo>
                                                          <a:cubicBezTo>
                                                            <a:pt x="483105" y="382226"/>
                                                            <a:pt x="468036" y="356804"/>
                                                            <a:pt x="447159" y="335927"/>
                                                          </a:cubicBezTo>
                                                          <a:cubicBezTo>
                                                            <a:pt x="451017" y="312778"/>
                                                            <a:pt x="454536" y="289569"/>
                                                            <a:pt x="458734" y="266479"/>
                                                          </a:cubicBezTo>
                                                          <a:cubicBezTo>
                                                            <a:pt x="462253" y="247123"/>
                                                            <a:pt x="479107" y="226202"/>
                                                            <a:pt x="470309" y="208606"/>
                                                          </a:cubicBezTo>
                                                          <a:cubicBezTo>
                                                            <a:pt x="464853" y="197693"/>
                                                            <a:pt x="447160" y="216323"/>
                                                            <a:pt x="435585" y="220181"/>
                                                          </a:cubicBezTo>
                                                          <a:cubicBezTo>
                                                            <a:pt x="439443" y="235614"/>
                                                            <a:pt x="433669" y="258048"/>
                                                            <a:pt x="447159" y="266479"/>
                                                          </a:cubicBezTo>
                                                          <a:cubicBezTo>
                                                            <a:pt x="506569" y="303610"/>
                                                            <a:pt x="568924" y="250893"/>
                                                            <a:pt x="493458" y="301203"/>
                                                          </a:cubicBezTo>
                                                          <a:cubicBezTo>
                                                            <a:pt x="478025" y="297345"/>
                                                            <a:pt x="459581" y="299567"/>
                                                            <a:pt x="447159" y="289629"/>
                                                          </a:cubicBezTo>
                                                          <a:cubicBezTo>
                                                            <a:pt x="418673" y="266841"/>
                                                            <a:pt x="438998" y="243597"/>
                                                            <a:pt x="458734" y="231755"/>
                                                          </a:cubicBezTo>
                                                          <a:cubicBezTo>
                                                            <a:pt x="469196" y="225478"/>
                                                            <a:pt x="481883" y="224039"/>
                                                            <a:pt x="493458" y="220181"/>
                                                          </a:cubicBezTo>
                                                          <a:cubicBezTo>
                                                            <a:pt x="507316" y="206322"/>
                                                            <a:pt x="526287" y="180448"/>
                                                            <a:pt x="551331" y="185457"/>
                                                          </a:cubicBezTo>
                                                          <a:cubicBezTo>
                                                            <a:pt x="562032" y="187597"/>
                                                            <a:pt x="566764" y="200890"/>
                                                            <a:pt x="574481" y="208606"/>
                                                          </a:cubicBezTo>
                                                          <a:cubicBezTo>
                                                            <a:pt x="556222" y="226865"/>
                                                            <a:pt x="538611" y="259608"/>
                                                            <a:pt x="528182" y="197031"/>
                                                          </a:cubicBezTo>
                                                          <a:cubicBezTo>
                                                            <a:pt x="522592" y="163486"/>
                                                            <a:pt x="554193" y="152683"/>
                                                            <a:pt x="574481" y="139158"/>
                                                          </a:cubicBezTo>
                                                          <a:cubicBezTo>
                                                            <a:pt x="577664" y="129608"/>
                                                            <a:pt x="588020" y="81284"/>
                                                            <a:pt x="609205" y="81284"/>
                                                          </a:cubicBezTo>
                                                          <a:cubicBezTo>
                                                            <a:pt x="620118" y="81284"/>
                                                            <a:pt x="624638" y="96717"/>
                                                            <a:pt x="632354" y="104434"/>
                                                          </a:cubicBezTo>
                                                          <a:cubicBezTo>
                                                            <a:pt x="601491" y="197030"/>
                                                            <a:pt x="647786" y="89002"/>
                                                            <a:pt x="586055" y="150733"/>
                                                          </a:cubicBezTo>
                                                          <a:cubicBezTo>
                                                            <a:pt x="577428" y="159360"/>
                                                            <a:pt x="578339" y="173882"/>
                                                            <a:pt x="574481" y="185457"/>
                                                          </a:cubicBezTo>
                                                          <a:cubicBezTo>
                                                            <a:pt x="586056" y="197032"/>
                                                            <a:pt x="613175" y="204301"/>
                                                            <a:pt x="609205" y="220181"/>
                                                          </a:cubicBezTo>
                                                          <a:cubicBezTo>
                                                            <a:pt x="601120" y="252522"/>
                                                            <a:pt x="551088" y="284703"/>
                                                            <a:pt x="516607" y="289629"/>
                                                          </a:cubicBezTo>
                                                          <a:cubicBezTo>
                                                            <a:pt x="474420" y="295656"/>
                                                            <a:pt x="431726" y="297345"/>
                                                            <a:pt x="389286" y="301203"/>
                                                          </a:cubicBezTo>
                                                          <a:cubicBezTo>
                                                            <a:pt x="385428" y="324352"/>
                                                            <a:pt x="388207" y="349660"/>
                                                            <a:pt x="377711" y="370651"/>
                                                          </a:cubicBezTo>
                                                          <a:cubicBezTo>
                                                            <a:pt x="362177" y="401719"/>
                                                            <a:pt x="330097" y="423385"/>
                                                            <a:pt x="296688" y="428525"/>
                                                          </a:cubicBezTo>
                                                          <a:cubicBezTo>
                                                            <a:pt x="258364" y="434421"/>
                                                            <a:pt x="219524" y="436242"/>
                                                            <a:pt x="180942" y="440100"/>
                                                          </a:cubicBezTo>
                                                          <a:cubicBezTo>
                                                            <a:pt x="137281" y="425546"/>
                                                            <a:pt x="99643" y="405104"/>
                                                            <a:pt x="192516" y="497973"/>
                                                          </a:cubicBezTo>
                                                          <a:cubicBezTo>
                                                            <a:pt x="200233" y="505689"/>
                                                            <a:pt x="223382" y="513405"/>
                                                            <a:pt x="215666" y="521122"/>
                                                          </a:cubicBezTo>
                                                          <a:cubicBezTo>
                                                            <a:pt x="207039" y="529750"/>
                                                            <a:pt x="192517" y="513406"/>
                                                            <a:pt x="180942" y="509548"/>
                                                          </a:cubicBezTo>
                                                          <a:cubicBezTo>
                                                            <a:pt x="171808" y="482147"/>
                                                            <a:pt x="153006" y="444886"/>
                                                            <a:pt x="180942" y="416950"/>
                                                          </a:cubicBezTo>
                                                          <a:cubicBezTo>
                                                            <a:pt x="190526" y="407366"/>
                                                            <a:pt x="249225" y="450898"/>
                                                            <a:pt x="250390" y="451674"/>
                                                          </a:cubicBezTo>
                                                          <a:cubicBezTo>
                                                            <a:pt x="262615" y="488353"/>
                                                            <a:pt x="259469" y="489065"/>
                                                            <a:pt x="285114" y="521122"/>
                                                          </a:cubicBezTo>
                                                          <a:cubicBezTo>
                                                            <a:pt x="291931" y="529643"/>
                                                            <a:pt x="298905" y="538657"/>
                                                            <a:pt x="308263" y="544272"/>
                                                          </a:cubicBezTo>
                                                          <a:cubicBezTo>
                                                            <a:pt x="318725" y="550549"/>
                                                            <a:pt x="331412" y="551988"/>
                                                            <a:pt x="342987" y="555846"/>
                                                          </a:cubicBezTo>
                                                          <a:cubicBezTo>
                                                            <a:pt x="346845" y="544271"/>
                                                            <a:pt x="366763" y="521122"/>
                                                            <a:pt x="354562" y="521122"/>
                                                          </a:cubicBezTo>
                                                          <a:cubicBezTo>
                                                            <a:pt x="340651" y="521122"/>
                                                            <a:pt x="331412" y="541935"/>
                                                            <a:pt x="331412" y="555846"/>
                                                          </a:cubicBezTo>
                                                          <a:cubicBezTo>
                                                            <a:pt x="331412" y="580248"/>
                                                            <a:pt x="354562" y="625295"/>
                                                            <a:pt x="354562" y="625295"/>
                                                          </a:cubicBezTo>
                                                          <a:cubicBezTo>
                                                            <a:pt x="350704" y="652302"/>
                                                            <a:pt x="355188" y="681916"/>
                                                            <a:pt x="342987" y="706317"/>
                                                          </a:cubicBezTo>
                                                          <a:cubicBezTo>
                                                            <a:pt x="337530" y="717230"/>
                                                            <a:pt x="331412" y="683794"/>
                                                            <a:pt x="331412" y="671593"/>
                                                          </a:cubicBezTo>
                                                          <a:cubicBezTo>
                                                            <a:pt x="331412" y="644311"/>
                                                            <a:pt x="326238" y="612105"/>
                                                            <a:pt x="342987" y="590570"/>
                                                          </a:cubicBezTo>
                                                          <a:cubicBezTo>
                                                            <a:pt x="357968" y="571309"/>
                                                            <a:pt x="412435" y="567421"/>
                                                            <a:pt x="412435" y="567421"/>
                                                          </a:cubicBezTo>
                                                          <a:cubicBezTo>
                                                            <a:pt x="519407" y="594165"/>
                                                            <a:pt x="422903" y="563018"/>
                                                            <a:pt x="400861" y="590570"/>
                                                          </a:cubicBezTo>
                                                          <a:cubicBezTo>
                                                            <a:pt x="390923" y="602992"/>
                                                            <a:pt x="403611" y="623633"/>
                                                            <a:pt x="412435" y="636869"/>
                                                          </a:cubicBezTo>
                                                          <a:cubicBezTo>
                                                            <a:pt x="425257" y="656103"/>
                                                            <a:pt x="462074" y="664990"/>
                                                            <a:pt x="481883" y="671593"/>
                                                          </a:cubicBezTo>
                                                          <a:cubicBezTo>
                                                            <a:pt x="489600" y="683168"/>
                                                            <a:pt x="511254" y="693874"/>
                                                            <a:pt x="505033" y="706317"/>
                                                          </a:cubicBezTo>
                                                          <a:cubicBezTo>
                                                            <a:pt x="499577" y="717230"/>
                                                            <a:pt x="480771" y="701020"/>
                                                            <a:pt x="470309" y="694743"/>
                                                          </a:cubicBezTo>
                                                          <a:cubicBezTo>
                                                            <a:pt x="460951" y="689128"/>
                                                            <a:pt x="455681" y="678410"/>
                                                            <a:pt x="447159" y="671593"/>
                                                          </a:cubicBezTo>
                                                          <a:cubicBezTo>
                                                            <a:pt x="436296" y="662903"/>
                                                            <a:pt x="424010" y="656160"/>
                                                            <a:pt x="412435" y="648444"/>
                                                          </a:cubicBezTo>
                                                          <a:cubicBezTo>
                                                            <a:pt x="439443" y="729467"/>
                                                            <a:pt x="412436" y="710175"/>
                                                            <a:pt x="470309" y="729467"/>
                                                          </a:cubicBezTo>
                                                          <a:cubicBezTo>
                                                            <a:pt x="503096" y="827834"/>
                                                            <a:pt x="457368" y="707899"/>
                                                            <a:pt x="505033" y="787340"/>
                                                          </a:cubicBezTo>
                                                          <a:cubicBezTo>
                                                            <a:pt x="511310" y="797802"/>
                                                            <a:pt x="512749" y="810489"/>
                                                            <a:pt x="516607" y="822064"/>
                                                          </a:cubicBezTo>
                                                          <a:cubicBezTo>
                                                            <a:pt x="508891" y="829781"/>
                                                            <a:pt x="503811" y="848665"/>
                                                            <a:pt x="493458" y="845214"/>
                                                          </a:cubicBezTo>
                                                          <a:cubicBezTo>
                                                            <a:pt x="469399" y="837195"/>
                                                            <a:pt x="438821" y="786407"/>
                                                            <a:pt x="424010" y="764191"/>
                                                          </a:cubicBezTo>
                                                          <a:cubicBezTo>
                                                            <a:pt x="420152" y="737183"/>
                                                            <a:pt x="422229" y="708631"/>
                                                            <a:pt x="412435" y="683168"/>
                                                          </a:cubicBezTo>
                                                          <a:cubicBezTo>
                                                            <a:pt x="402448" y="657201"/>
                                                            <a:pt x="381570" y="636869"/>
                                                            <a:pt x="366137" y="613720"/>
                                                          </a:cubicBezTo>
                                                          <a:cubicBezTo>
                                                            <a:pt x="358420" y="602145"/>
                                                            <a:pt x="347386" y="592193"/>
                                                            <a:pt x="342987" y="578996"/>
                                                          </a:cubicBezTo>
                                                          <a:cubicBezTo>
                                                            <a:pt x="330761" y="542320"/>
                                                            <a:pt x="333906" y="541602"/>
                                                            <a:pt x="308263" y="509548"/>
                                                          </a:cubicBezTo>
                                                          <a:cubicBezTo>
                                                            <a:pt x="301446" y="501026"/>
                                                            <a:pt x="294472" y="492013"/>
                                                            <a:pt x="285114" y="486398"/>
                                                          </a:cubicBezTo>
                                                          <a:cubicBezTo>
                                                            <a:pt x="274652" y="480121"/>
                                                            <a:pt x="261965" y="478682"/>
                                                            <a:pt x="250390" y="474824"/>
                                                          </a:cubicBezTo>
                                                          <a:cubicBezTo>
                                                            <a:pt x="314424" y="410787"/>
                                                            <a:pt x="278801" y="434839"/>
                                                            <a:pt x="458734" y="463249"/>
                                                          </a:cubicBezTo>
                                                          <a:cubicBezTo>
                                                            <a:pt x="490177" y="468214"/>
                                                            <a:pt x="493319" y="495575"/>
                                                            <a:pt x="516607" y="509548"/>
                                                          </a:cubicBezTo>
                                                          <a:cubicBezTo>
                                                            <a:pt x="528464" y="516663"/>
                                                            <a:pt x="588987" y="530536"/>
                                                            <a:pt x="597630" y="532697"/>
                                                          </a:cubicBezTo>
                                                          <a:cubicBezTo>
                                                            <a:pt x="594736" y="521122"/>
                                                            <a:pt x="588949" y="432384"/>
                                                            <a:pt x="539757" y="497973"/>
                                                          </a:cubicBezTo>
                                                          <a:cubicBezTo>
                                                            <a:pt x="532437" y="507734"/>
                                                            <a:pt x="544240" y="522769"/>
                                                            <a:pt x="551331" y="532697"/>
                                                          </a:cubicBezTo>
                                                          <a:cubicBezTo>
                                                            <a:pt x="564017" y="550457"/>
                                                            <a:pt x="585523" y="560836"/>
                                                            <a:pt x="597630" y="578996"/>
                                                          </a:cubicBezTo>
                                                          <a:cubicBezTo>
                                                            <a:pt x="605347" y="590571"/>
                                                            <a:pt x="609917" y="605030"/>
                                                            <a:pt x="620780" y="613720"/>
                                                          </a:cubicBezTo>
                                                          <a:cubicBezTo>
                                                            <a:pt x="630307" y="621342"/>
                                                            <a:pt x="643929" y="621437"/>
                                                            <a:pt x="655504" y="625295"/>
                                                          </a:cubicBezTo>
                                                          <a:cubicBezTo>
                                                            <a:pt x="678653" y="621437"/>
                                                            <a:pt x="706177" y="627802"/>
                                                            <a:pt x="724952" y="613720"/>
                                                          </a:cubicBezTo>
                                                          <a:cubicBezTo>
                                                            <a:pt x="733682" y="607172"/>
                                                            <a:pt x="711160" y="596185"/>
                                                            <a:pt x="701802" y="590570"/>
                                                          </a:cubicBezTo>
                                                          <a:cubicBezTo>
                                                            <a:pt x="691340" y="584293"/>
                                                            <a:pt x="678653" y="582854"/>
                                                            <a:pt x="667078" y="578996"/>
                                                          </a:cubicBezTo>
                                                          <a:cubicBezTo>
                                                            <a:pt x="678653" y="594429"/>
                                                            <a:pt x="685751" y="614594"/>
                                                            <a:pt x="701802" y="625295"/>
                                                          </a:cubicBezTo>
                                                          <a:cubicBezTo>
                                                            <a:pt x="722105" y="638831"/>
                                                            <a:pt x="771250" y="648444"/>
                                                            <a:pt x="771250" y="648444"/>
                                                          </a:cubicBezTo>
                                                          <a:cubicBezTo>
                                                            <a:pt x="759675" y="656160"/>
                                                            <a:pt x="747389" y="662903"/>
                                                            <a:pt x="736526" y="671593"/>
                                                          </a:cubicBezTo>
                                                          <a:cubicBezTo>
                                                            <a:pt x="728005" y="678410"/>
                                                            <a:pt x="723730" y="698194"/>
                                                            <a:pt x="713377" y="694743"/>
                                                          </a:cubicBezTo>
                                                          <a:cubicBezTo>
                                                            <a:pt x="701802" y="690885"/>
                                                            <a:pt x="705660" y="671594"/>
                                                            <a:pt x="701802" y="660019"/>
                                                          </a:cubicBezTo>
                                                          <a:cubicBezTo>
                                                            <a:pt x="713377" y="656161"/>
                                                            <a:pt x="724562" y="646051"/>
                                                            <a:pt x="736526" y="648444"/>
                                                          </a:cubicBezTo>
                                                          <a:cubicBezTo>
                                                            <a:pt x="747227" y="650584"/>
                                                            <a:pt x="750318" y="665978"/>
                                                            <a:pt x="759676" y="671593"/>
                                                          </a:cubicBezTo>
                                                          <a:cubicBezTo>
                                                            <a:pt x="770138" y="677870"/>
                                                            <a:pt x="782825" y="679310"/>
                                                            <a:pt x="794400" y="683168"/>
                                                          </a:cubicBezTo>
                                                          <a:cubicBezTo>
                                                            <a:pt x="802116" y="706317"/>
                                                            <a:pt x="837852" y="766152"/>
                                                            <a:pt x="817549" y="752616"/>
                                                          </a:cubicBezTo>
                                                          <a:lnTo>
                                                            <a:pt x="748101" y="706317"/>
                                                          </a:lnTo>
                                                          <a:cubicBezTo>
                                                            <a:pt x="711090" y="595282"/>
                                                            <a:pt x="750650" y="666589"/>
                                                            <a:pt x="690228" y="613720"/>
                                                          </a:cubicBezTo>
                                                          <a:cubicBezTo>
                                                            <a:pt x="669696" y="595755"/>
                                                            <a:pt x="632354" y="555846"/>
                                                            <a:pt x="632354" y="555846"/>
                                                          </a:cubicBezTo>
                                                          <a:cubicBezTo>
                                                            <a:pt x="609206" y="486397"/>
                                                            <a:pt x="616922" y="548130"/>
                                                            <a:pt x="655504" y="509548"/>
                                                          </a:cubicBezTo>
                                                          <a:cubicBezTo>
                                                            <a:pt x="664131" y="500921"/>
                                                            <a:pt x="660801" y="485286"/>
                                                            <a:pt x="667078" y="474824"/>
                                                          </a:cubicBezTo>
                                                          <a:cubicBezTo>
                                                            <a:pt x="672693" y="465466"/>
                                                            <a:pt x="682511" y="459391"/>
                                                            <a:pt x="690228" y="451674"/>
                                                          </a:cubicBezTo>
                                                          <a:cubicBezTo>
                                                            <a:pt x="716828" y="371873"/>
                                                            <a:pt x="730631" y="364971"/>
                                                            <a:pt x="690228" y="405376"/>
                                                          </a:cubicBezTo>
                                                          <a:cubicBezTo>
                                                            <a:pt x="694086" y="420809"/>
                                                            <a:pt x="686711" y="446644"/>
                                                            <a:pt x="701802" y="451674"/>
                                                          </a:cubicBezTo>
                                                          <a:cubicBezTo>
                                                            <a:pt x="731312" y="461511"/>
                                                            <a:pt x="765519" y="451652"/>
                                                            <a:pt x="794400" y="440100"/>
                                                          </a:cubicBezTo>
                                                          <a:cubicBezTo>
                                                            <a:pt x="805728" y="435569"/>
                                                            <a:pt x="771251" y="432383"/>
                                                            <a:pt x="759676" y="428525"/>
                                                          </a:cubicBezTo>
                                                          <a:cubicBezTo>
                                                            <a:pt x="751959" y="420809"/>
                                                            <a:pt x="738320" y="416140"/>
                                                            <a:pt x="736526" y="405376"/>
                                                          </a:cubicBezTo>
                                                          <a:cubicBezTo>
                                                            <a:pt x="728111" y="354890"/>
                                                            <a:pt x="750610" y="358241"/>
                                                            <a:pt x="782825" y="347502"/>
                                                          </a:cubicBezTo>
                                                          <a:cubicBezTo>
                                                            <a:pt x="794400" y="351360"/>
                                                            <a:pt x="812093" y="348164"/>
                                                            <a:pt x="817549" y="359077"/>
                                                          </a:cubicBezTo>
                                                          <a:cubicBezTo>
                                                            <a:pt x="837844" y="399667"/>
                                                            <a:pt x="769699" y="402870"/>
                                                            <a:pt x="759676" y="405376"/>
                                                          </a:cubicBezTo>
                                                          <a:cubicBezTo>
                                                            <a:pt x="751959" y="416951"/>
                                                            <a:pt x="746363" y="430263"/>
                                                            <a:pt x="736526" y="440100"/>
                                                          </a:cubicBezTo>
                                                          <a:cubicBezTo>
                                                            <a:pt x="726689" y="449936"/>
                                                            <a:pt x="705176" y="449753"/>
                                                            <a:pt x="701802" y="463249"/>
                                                          </a:cubicBezTo>
                                                          <a:cubicBezTo>
                                                            <a:pt x="699155" y="473836"/>
                                                            <a:pt x="717235" y="478682"/>
                                                            <a:pt x="724952" y="486398"/>
                                                          </a:cubicBezTo>
                                                          <a:cubicBezTo>
                                                            <a:pt x="805975" y="459391"/>
                                                            <a:pt x="802117" y="440100"/>
                                                            <a:pt x="782825" y="497973"/>
                                                          </a:cubicBezTo>
                                                          <a:cubicBezTo>
                                                            <a:pt x="793341" y="513747"/>
                                                            <a:pt x="810796" y="544849"/>
                                                            <a:pt x="829124" y="555846"/>
                                                          </a:cubicBezTo>
                                                          <a:cubicBezTo>
                                                            <a:pt x="839586" y="562123"/>
                                                            <a:pt x="852273" y="563563"/>
                                                            <a:pt x="863848" y="567421"/>
                                                          </a:cubicBezTo>
                                                          <a:cubicBezTo>
                                                            <a:pt x="879281" y="563563"/>
                                                            <a:pt x="901323" y="569082"/>
                                                            <a:pt x="910147" y="555846"/>
                                                          </a:cubicBezTo>
                                                          <a:cubicBezTo>
                                                            <a:pt x="916200" y="546766"/>
                                                            <a:pt x="897910" y="532697"/>
                                                            <a:pt x="886997" y="532697"/>
                                                          </a:cubicBezTo>
                                                          <a:cubicBezTo>
                                                            <a:pt x="873086" y="532697"/>
                                                            <a:pt x="863848" y="548130"/>
                                                            <a:pt x="852273" y="555846"/>
                                                          </a:cubicBezTo>
                                                          <a:cubicBezTo>
                                                            <a:pt x="863848" y="563563"/>
                                                            <a:pt x="876134" y="570306"/>
                                                            <a:pt x="886997" y="578996"/>
                                                          </a:cubicBezTo>
                                                          <a:cubicBezTo>
                                                            <a:pt x="895518" y="585813"/>
                                                            <a:pt x="900117" y="597846"/>
                                                            <a:pt x="910147" y="602145"/>
                                                          </a:cubicBezTo>
                                                          <a:cubicBezTo>
                                                            <a:pt x="928229" y="609895"/>
                                                            <a:pt x="948934" y="608948"/>
                                                            <a:pt x="968020" y="613720"/>
                                                          </a:cubicBezTo>
                                                          <a:cubicBezTo>
                                                            <a:pt x="979856" y="616679"/>
                                                            <a:pt x="991169" y="621437"/>
                                                            <a:pt x="1002744" y="625295"/>
                                                          </a:cubicBezTo>
                                                          <a:cubicBezTo>
                                                            <a:pt x="1010460" y="617578"/>
                                                            <a:pt x="1028033" y="612846"/>
                                                            <a:pt x="1025893" y="602145"/>
                                                          </a:cubicBezTo>
                                                          <a:cubicBezTo>
                                                            <a:pt x="1014947" y="547416"/>
                                                            <a:pt x="973010" y="571961"/>
                                                            <a:pt x="944871" y="578996"/>
                                                          </a:cubicBezTo>
                                                          <a:cubicBezTo>
                                                            <a:pt x="931014" y="592853"/>
                                                            <a:pt x="912038" y="618728"/>
                                                            <a:pt x="886997" y="613720"/>
                                                          </a:cubicBezTo>
                                                          <a:cubicBezTo>
                                                            <a:pt x="876296" y="611580"/>
                                                            <a:pt x="870665" y="599092"/>
                                                            <a:pt x="863848" y="590570"/>
                                                          </a:cubicBezTo>
                                                          <a:cubicBezTo>
                                                            <a:pt x="855158" y="579707"/>
                                                            <a:pt x="840699" y="569757"/>
                                                            <a:pt x="840699" y="555846"/>
                                                          </a:cubicBezTo>
                                                          <a:lnTo>
                                                            <a:pt x="863848" y="578996"/>
                                                          </a:lnTo>
                                                          <a:cubicBezTo>
                                                            <a:pt x="867706" y="590571"/>
                                                            <a:pt x="869967" y="602807"/>
                                                            <a:pt x="875423" y="613720"/>
                                                          </a:cubicBezTo>
                                                          <a:cubicBezTo>
                                                            <a:pt x="896365" y="655604"/>
                                                            <a:pt x="919640" y="655467"/>
                                                            <a:pt x="863848" y="636869"/>
                                                          </a:cubicBezTo>
                                                          <a:lnTo>
                                                            <a:pt x="840699" y="567421"/>
                                                          </a:lnTo>
                                                          <a:lnTo>
                                                            <a:pt x="829124" y="532697"/>
                                                          </a:lnTo>
                                                        </a:path>
                                                      </a:pathLst>
                                                    </a:custGeom>
                                                    <a:ln w="19050">
                                                      <a:solidFill>
                                                        <a:srgbClr val="00B050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11" name="Freeform 10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 rot="21419366">
                                                    <a:off x="5039627" y="3626817"/>
                                                    <a:ext cx="380036" cy="40704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63974 w 380036"/>
                                                      <a:gd name="connsiteY0" fmla="*/ 11575 h 407043"/>
                                                      <a:gd name="connsiteX1" fmla="*/ 256572 w 380036"/>
                                                      <a:gd name="connsiteY1" fmla="*/ 11575 h 407043"/>
                                                      <a:gd name="connsiteX2" fmla="*/ 314445 w 380036"/>
                                                      <a:gd name="connsiteY2" fmla="*/ 81023 h 407043"/>
                                                      <a:gd name="connsiteX3" fmla="*/ 372319 w 380036"/>
                                                      <a:gd name="connsiteY3" fmla="*/ 173621 h 407043"/>
                                                      <a:gd name="connsiteX4" fmla="*/ 360744 w 380036"/>
                                                      <a:gd name="connsiteY4" fmla="*/ 277793 h 407043"/>
                                                      <a:gd name="connsiteX5" fmla="*/ 314445 w 380036"/>
                                                      <a:gd name="connsiteY5" fmla="*/ 370390 h 407043"/>
                                                      <a:gd name="connsiteX6" fmla="*/ 210273 w 380036"/>
                                                      <a:gd name="connsiteY6" fmla="*/ 405114 h 407043"/>
                                                      <a:gd name="connsiteX7" fmla="*/ 117676 w 380036"/>
                                                      <a:gd name="connsiteY7" fmla="*/ 358816 h 407043"/>
                                                      <a:gd name="connsiteX8" fmla="*/ 36653 w 380036"/>
                                                      <a:gd name="connsiteY8" fmla="*/ 289368 h 407043"/>
                                                      <a:gd name="connsiteX9" fmla="*/ 1929 w 380036"/>
                                                      <a:gd name="connsiteY9" fmla="*/ 173621 h 407043"/>
                                                      <a:gd name="connsiteX10" fmla="*/ 25078 w 380036"/>
                                                      <a:gd name="connsiteY10" fmla="*/ 92598 h 407043"/>
                                                      <a:gd name="connsiteX11" fmla="*/ 82952 w 380036"/>
                                                      <a:gd name="connsiteY11" fmla="*/ 23150 h 407043"/>
                                                      <a:gd name="connsiteX12" fmla="*/ 163974 w 380036"/>
                                                      <a:gd name="connsiteY12" fmla="*/ 11575 h 407043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380036" h="407043">
                                                        <a:moveTo>
                                                          <a:pt x="163974" y="11575"/>
                                                        </a:moveTo>
                                                        <a:cubicBezTo>
                                                          <a:pt x="192911" y="9646"/>
                                                          <a:pt x="231493" y="0"/>
                                                          <a:pt x="256572" y="11575"/>
                                                        </a:cubicBezTo>
                                                        <a:cubicBezTo>
                                                          <a:pt x="281651" y="23150"/>
                                                          <a:pt x="295154" y="54015"/>
                                                          <a:pt x="314445" y="81023"/>
                                                        </a:cubicBezTo>
                                                        <a:cubicBezTo>
                                                          <a:pt x="333736" y="108031"/>
                                                          <a:pt x="364603" y="140826"/>
                                                          <a:pt x="372319" y="173621"/>
                                                        </a:cubicBezTo>
                                                        <a:cubicBezTo>
                                                          <a:pt x="380036" y="206416"/>
                                                          <a:pt x="370390" y="244998"/>
                                                          <a:pt x="360744" y="277793"/>
                                                        </a:cubicBezTo>
                                                        <a:cubicBezTo>
                                                          <a:pt x="351098" y="310588"/>
                                                          <a:pt x="339523" y="349170"/>
                                                          <a:pt x="314445" y="370390"/>
                                                        </a:cubicBezTo>
                                                        <a:cubicBezTo>
                                                          <a:pt x="289367" y="391610"/>
                                                          <a:pt x="243068" y="407043"/>
                                                          <a:pt x="210273" y="405114"/>
                                                        </a:cubicBezTo>
                                                        <a:cubicBezTo>
                                                          <a:pt x="177478" y="403185"/>
                                                          <a:pt x="146613" y="378107"/>
                                                          <a:pt x="117676" y="358816"/>
                                                        </a:cubicBezTo>
                                                        <a:cubicBezTo>
                                                          <a:pt x="88739" y="339525"/>
                                                          <a:pt x="55944" y="320234"/>
                                                          <a:pt x="36653" y="289368"/>
                                                        </a:cubicBezTo>
                                                        <a:cubicBezTo>
                                                          <a:pt x="17362" y="258502"/>
                                                          <a:pt x="3858" y="206416"/>
                                                          <a:pt x="1929" y="173621"/>
                                                        </a:cubicBezTo>
                                                        <a:cubicBezTo>
                                                          <a:pt x="0" y="140826"/>
                                                          <a:pt x="11574" y="117677"/>
                                                          <a:pt x="25078" y="92598"/>
                                                        </a:cubicBezTo>
                                                        <a:cubicBezTo>
                                                          <a:pt x="38582" y="67520"/>
                                                          <a:pt x="65590" y="34725"/>
                                                          <a:pt x="82952" y="23150"/>
                                                        </a:cubicBezTo>
                                                        <a:cubicBezTo>
                                                          <a:pt x="100314" y="11575"/>
                                                          <a:pt x="135037" y="13504"/>
                                                          <a:pt x="163974" y="11575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rgbClr val="FF0000"/>
                                                  </a:solidFill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27" name="Freeform 26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 rot="21224933">
                                                  <a:off x="5058137" y="3194613"/>
                                                  <a:ext cx="370390" cy="513143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370390 w 370390"/>
                                                    <a:gd name="connsiteY0" fmla="*/ 0 h 513143"/>
                                                    <a:gd name="connsiteX1" fmla="*/ 266217 w 370390"/>
                                                    <a:gd name="connsiteY1" fmla="*/ 104172 h 513143"/>
                                                    <a:gd name="connsiteX2" fmla="*/ 162045 w 370390"/>
                                                    <a:gd name="connsiteY2" fmla="*/ 231493 h 513143"/>
                                                    <a:gd name="connsiteX3" fmla="*/ 162045 w 370390"/>
                                                    <a:gd name="connsiteY3" fmla="*/ 416688 h 513143"/>
                                                    <a:gd name="connsiteX4" fmla="*/ 185195 w 370390"/>
                                                    <a:gd name="connsiteY4" fmla="*/ 486136 h 513143"/>
                                                    <a:gd name="connsiteX5" fmla="*/ 150471 w 370390"/>
                                                    <a:gd name="connsiteY5" fmla="*/ 254643 h 513143"/>
                                                    <a:gd name="connsiteX6" fmla="*/ 81022 w 370390"/>
                                                    <a:gd name="connsiteY6" fmla="*/ 104172 h 513143"/>
                                                    <a:gd name="connsiteX7" fmla="*/ 0 w 370390"/>
                                                    <a:gd name="connsiteY7" fmla="*/ 11574 h 513143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70390" h="513143">
                                                      <a:moveTo>
                                                        <a:pt x="370390" y="0"/>
                                                      </a:moveTo>
                                                      <a:cubicBezTo>
                                                        <a:pt x="335665" y="32795"/>
                                                        <a:pt x="300941" y="65590"/>
                                                        <a:pt x="266217" y="104172"/>
                                                      </a:cubicBezTo>
                                                      <a:cubicBezTo>
                                                        <a:pt x="231493" y="142754"/>
                                                        <a:pt x="179407" y="179407"/>
                                                        <a:pt x="162045" y="231493"/>
                                                      </a:cubicBezTo>
                                                      <a:cubicBezTo>
                                                        <a:pt x="144683" y="283579"/>
                                                        <a:pt x="158187" y="374248"/>
                                                        <a:pt x="162045" y="416688"/>
                                                      </a:cubicBezTo>
                                                      <a:cubicBezTo>
                                                        <a:pt x="165903" y="459129"/>
                                                        <a:pt x="187124" y="513143"/>
                                                        <a:pt x="185195" y="486136"/>
                                                      </a:cubicBezTo>
                                                      <a:cubicBezTo>
                                                        <a:pt x="183266" y="459129"/>
                                                        <a:pt x="167833" y="318304"/>
                                                        <a:pt x="150471" y="254643"/>
                                                      </a:cubicBezTo>
                                                      <a:cubicBezTo>
                                                        <a:pt x="133109" y="190982"/>
                                                        <a:pt x="106100" y="144683"/>
                                                        <a:pt x="81022" y="104172"/>
                                                      </a:cubicBezTo>
                                                      <a:cubicBezTo>
                                                        <a:pt x="55944" y="63661"/>
                                                        <a:pt x="27972" y="37617"/>
                                                        <a:pt x="0" y="11574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accent4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n w="19050">
                                                  <a:solidFill>
                                                    <a:srgbClr val="FF0000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</p:grpSp>
                                      </p:grpSp>
                                    </p:grpSp>
                                    <p:grpSp>
                                      <p:nvGrpSpPr>
                                        <p:cNvPr id="42" name="Group 56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2819400" y="2895600"/>
                                          <a:ext cx="2068011" cy="2013995"/>
                                          <a:chOff x="1873169" y="2334228"/>
                                          <a:chExt cx="2068011" cy="2013995"/>
                                        </a:xfrm>
                                      </p:grpSpPr>
                                      <p:grpSp>
                                        <p:nvGrpSpPr>
                                          <p:cNvPr id="43" name="Group 31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873169" y="2334228"/>
                                            <a:ext cx="910542" cy="1495063"/>
                                            <a:chOff x="1873169" y="2334228"/>
                                            <a:chExt cx="910542" cy="1495063"/>
                                          </a:xfrm>
                                        </p:grpSpPr>
                                        <p:grpSp>
                                          <p:nvGrpSpPr>
                                            <p:cNvPr id="44" name="Group 29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873169" y="2334228"/>
                                              <a:ext cx="910542" cy="1495063"/>
                                              <a:chOff x="1873169" y="2334228"/>
                                              <a:chExt cx="910542" cy="1495063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5" name="Group 25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2480841" y="2334228"/>
                                                <a:ext cx="302870" cy="1035934"/>
                                                <a:chOff x="2480841" y="2334228"/>
                                                <a:chExt cx="302870" cy="1035934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66" name="Freeform 65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2716193" y="2334228"/>
                                                  <a:ext cx="67518" cy="918258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50156 w 67518"/>
                                                    <a:gd name="connsiteY0" fmla="*/ 895109 h 918258"/>
                                                    <a:gd name="connsiteX1" fmla="*/ 61731 w 67518"/>
                                                    <a:gd name="connsiteY1" fmla="*/ 501569 h 918258"/>
                                                    <a:gd name="connsiteX2" fmla="*/ 15432 w 67518"/>
                                                    <a:gd name="connsiteY2" fmla="*/ 131180 h 918258"/>
                                                    <a:gd name="connsiteX3" fmla="*/ 3858 w 67518"/>
                                                    <a:gd name="connsiteY3" fmla="*/ 38582 h 918258"/>
                                                    <a:gd name="connsiteX4" fmla="*/ 38582 w 67518"/>
                                                    <a:gd name="connsiteY4" fmla="*/ 362673 h 918258"/>
                                                    <a:gd name="connsiteX5" fmla="*/ 50156 w 67518"/>
                                                    <a:gd name="connsiteY5" fmla="*/ 895109 h 918258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67518" h="918258">
                                                      <a:moveTo>
                                                        <a:pt x="50156" y="895109"/>
                                                      </a:moveTo>
                                                      <a:cubicBezTo>
                                                        <a:pt x="54014" y="918258"/>
                                                        <a:pt x="67518" y="628890"/>
                                                        <a:pt x="61731" y="501569"/>
                                                      </a:cubicBezTo>
                                                      <a:cubicBezTo>
                                                        <a:pt x="55944" y="374248"/>
                                                        <a:pt x="15432" y="131180"/>
                                                        <a:pt x="15432" y="131180"/>
                                                      </a:cubicBezTo>
                                                      <a:cubicBezTo>
                                                        <a:pt x="5787" y="54016"/>
                                                        <a:pt x="0" y="0"/>
                                                        <a:pt x="3858" y="38582"/>
                                                      </a:cubicBezTo>
                                                      <a:cubicBezTo>
                                                        <a:pt x="7716" y="77164"/>
                                                        <a:pt x="27007" y="223777"/>
                                                        <a:pt x="38582" y="362673"/>
                                                      </a:cubicBezTo>
                                                      <a:cubicBezTo>
                                                        <a:pt x="50157" y="501569"/>
                                                        <a:pt x="46298" y="871960"/>
                                                        <a:pt x="50156" y="895109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ln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67" name="Freeform 66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2480841" y="2729696"/>
                                                  <a:ext cx="250784" cy="640466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216060 w 250784"/>
                                                    <a:gd name="connsiteY0" fmla="*/ 545939 h 640466"/>
                                                    <a:gd name="connsiteX1" fmla="*/ 227635 w 250784"/>
                                                    <a:gd name="connsiteY1" fmla="*/ 198699 h 640466"/>
                                                    <a:gd name="connsiteX2" fmla="*/ 227635 w 250784"/>
                                                    <a:gd name="connsiteY2" fmla="*/ 314446 h 640466"/>
                                                    <a:gd name="connsiteX3" fmla="*/ 88739 w 250784"/>
                                                    <a:gd name="connsiteY3" fmla="*/ 1929 h 640466"/>
                                                    <a:gd name="connsiteX4" fmla="*/ 227635 w 250784"/>
                                                    <a:gd name="connsiteY4" fmla="*/ 302871 h 640466"/>
                                                    <a:gd name="connsiteX5" fmla="*/ 216060 w 250784"/>
                                                    <a:gd name="connsiteY5" fmla="*/ 626962 h 640466"/>
                                                    <a:gd name="connsiteX6" fmla="*/ 88739 w 250784"/>
                                                    <a:gd name="connsiteY6" fmla="*/ 383894 h 640466"/>
                                                    <a:gd name="connsiteX7" fmla="*/ 65589 w 250784"/>
                                                    <a:gd name="connsiteY7" fmla="*/ 279722 h 640466"/>
                                                    <a:gd name="connsiteX8" fmla="*/ 7716 w 250784"/>
                                                    <a:gd name="connsiteY8" fmla="*/ 210274 h 640466"/>
                                                    <a:gd name="connsiteX9" fmla="*/ 111888 w 250784"/>
                                                    <a:gd name="connsiteY9" fmla="*/ 418618 h 640466"/>
                                                    <a:gd name="connsiteX10" fmla="*/ 216060 w 250784"/>
                                                    <a:gd name="connsiteY10" fmla="*/ 545939 h 640466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50784" h="640466">
                                                      <a:moveTo>
                                                        <a:pt x="216060" y="545939"/>
                                                      </a:moveTo>
                                                      <a:cubicBezTo>
                                                        <a:pt x="235351" y="509286"/>
                                                        <a:pt x="225706" y="237281"/>
                                                        <a:pt x="227635" y="198699"/>
                                                      </a:cubicBezTo>
                                                      <a:cubicBezTo>
                                                        <a:pt x="229564" y="160117"/>
                                                        <a:pt x="250784" y="347241"/>
                                                        <a:pt x="227635" y="314446"/>
                                                      </a:cubicBezTo>
                                                      <a:cubicBezTo>
                                                        <a:pt x="204486" y="281651"/>
                                                        <a:pt x="88739" y="3858"/>
                                                        <a:pt x="88739" y="1929"/>
                                                      </a:cubicBezTo>
                                                      <a:cubicBezTo>
                                                        <a:pt x="88739" y="0"/>
                                                        <a:pt x="206415" y="198699"/>
                                                        <a:pt x="227635" y="302871"/>
                                                      </a:cubicBezTo>
                                                      <a:cubicBezTo>
                                                        <a:pt x="248855" y="407043"/>
                                                        <a:pt x="239209" y="613458"/>
                                                        <a:pt x="216060" y="626962"/>
                                                      </a:cubicBezTo>
                                                      <a:cubicBezTo>
                                                        <a:pt x="192911" y="640466"/>
                                                        <a:pt x="113818" y="441767"/>
                                                        <a:pt x="88739" y="383894"/>
                                                      </a:cubicBezTo>
                                                      <a:cubicBezTo>
                                                        <a:pt x="63660" y="326021"/>
                                                        <a:pt x="79093" y="308659"/>
                                                        <a:pt x="65589" y="279722"/>
                                                      </a:cubicBezTo>
                                                      <a:cubicBezTo>
                                                        <a:pt x="52085" y="250785"/>
                                                        <a:pt x="0" y="187125"/>
                                                        <a:pt x="7716" y="210274"/>
                                                      </a:cubicBezTo>
                                                      <a:cubicBezTo>
                                                        <a:pt x="15433" y="233423"/>
                                                        <a:pt x="82951" y="366532"/>
                                                        <a:pt x="111888" y="418618"/>
                                                      </a:cubicBezTo>
                                                      <a:cubicBezTo>
                                                        <a:pt x="140825" y="470704"/>
                                                        <a:pt x="196769" y="582592"/>
                                                        <a:pt x="216060" y="545939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ln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grpSp>
                                            <p:nvGrpSpPr>
                                              <p:cNvPr id="46" name="Group 28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873169" y="3075008"/>
                                                <a:ext cx="893181" cy="754283"/>
                                                <a:chOff x="1873169" y="3075008"/>
                                                <a:chExt cx="893181" cy="754283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64" name="Freeform 63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1925256" y="3075008"/>
                                                  <a:ext cx="756212" cy="273934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748496 w 756212"/>
                                                    <a:gd name="connsiteY0" fmla="*/ 270076 h 273934"/>
                                                    <a:gd name="connsiteX1" fmla="*/ 493853 w 756212"/>
                                                    <a:gd name="connsiteY1" fmla="*/ 119605 h 273934"/>
                                                    <a:gd name="connsiteX2" fmla="*/ 7716 w 756212"/>
                                                    <a:gd name="connsiteY2" fmla="*/ 3858 h 273934"/>
                                                    <a:gd name="connsiteX3" fmla="*/ 447554 w 756212"/>
                                                    <a:gd name="connsiteY3" fmla="*/ 96455 h 273934"/>
                                                    <a:gd name="connsiteX4" fmla="*/ 748496 w 756212"/>
                                                    <a:gd name="connsiteY4" fmla="*/ 270076 h 273934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756212" h="273934">
                                                      <a:moveTo>
                                                        <a:pt x="748496" y="270076"/>
                                                      </a:moveTo>
                                                      <a:cubicBezTo>
                                                        <a:pt x="756212" y="273934"/>
                                                        <a:pt x="617316" y="163975"/>
                                                        <a:pt x="493853" y="119605"/>
                                                      </a:cubicBezTo>
                                                      <a:cubicBezTo>
                                                        <a:pt x="370390" y="75235"/>
                                                        <a:pt x="15432" y="7716"/>
                                                        <a:pt x="7716" y="3858"/>
                                                      </a:cubicBezTo>
                                                      <a:cubicBezTo>
                                                        <a:pt x="0" y="0"/>
                                                        <a:pt x="320233" y="48227"/>
                                                        <a:pt x="447554" y="96455"/>
                                                      </a:cubicBezTo>
                                                      <a:cubicBezTo>
                                                        <a:pt x="574876" y="144683"/>
                                                        <a:pt x="740780" y="266218"/>
                                                        <a:pt x="748496" y="270076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ln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65" name="Freeform 64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1873169" y="3458901"/>
                                                  <a:ext cx="893181" cy="370390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881606 w 893181"/>
                                                    <a:gd name="connsiteY0" fmla="*/ 1929 h 370390"/>
                                                    <a:gd name="connsiteX1" fmla="*/ 557515 w 893181"/>
                                                    <a:gd name="connsiteY1" fmla="*/ 59803 h 370390"/>
                                                    <a:gd name="connsiteX2" fmla="*/ 152401 w 893181"/>
                                                    <a:gd name="connsiteY2" fmla="*/ 233423 h 370390"/>
                                                    <a:gd name="connsiteX3" fmla="*/ 13504 w 893181"/>
                                                    <a:gd name="connsiteY3" fmla="*/ 360745 h 370390"/>
                                                    <a:gd name="connsiteX4" fmla="*/ 233423 w 893181"/>
                                                    <a:gd name="connsiteY4" fmla="*/ 175550 h 370390"/>
                                                    <a:gd name="connsiteX5" fmla="*/ 626963 w 893181"/>
                                                    <a:gd name="connsiteY5" fmla="*/ 48228 h 370390"/>
                                                    <a:gd name="connsiteX6" fmla="*/ 881606 w 893181"/>
                                                    <a:gd name="connsiteY6" fmla="*/ 1929 h 370390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893181" h="370390">
                                                      <a:moveTo>
                                                        <a:pt x="881606" y="1929"/>
                                                      </a:moveTo>
                                                      <a:cubicBezTo>
                                                        <a:pt x="870031" y="3858"/>
                                                        <a:pt x="679049" y="21221"/>
                                                        <a:pt x="557515" y="59803"/>
                                                      </a:cubicBezTo>
                                                      <a:cubicBezTo>
                                                        <a:pt x="435981" y="98385"/>
                                                        <a:pt x="243069" y="183266"/>
                                                        <a:pt x="152401" y="233423"/>
                                                      </a:cubicBezTo>
                                                      <a:cubicBezTo>
                                                        <a:pt x="61733" y="283580"/>
                                                        <a:pt x="0" y="370390"/>
                                                        <a:pt x="13504" y="360745"/>
                                                      </a:cubicBezTo>
                                                      <a:cubicBezTo>
                                                        <a:pt x="27008" y="351100"/>
                                                        <a:pt x="131180" y="227636"/>
                                                        <a:pt x="233423" y="175550"/>
                                                      </a:cubicBezTo>
                                                      <a:cubicBezTo>
                                                        <a:pt x="335666" y="123464"/>
                                                        <a:pt x="515074" y="75236"/>
                                                        <a:pt x="626963" y="48228"/>
                                                      </a:cubicBezTo>
                                                      <a:cubicBezTo>
                                                        <a:pt x="738852" y="21220"/>
                                                        <a:pt x="893181" y="0"/>
                                                        <a:pt x="881606" y="1929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ln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</p:grpSp>
                                        <p:sp>
                                          <p:nvSpPr>
                                            <p:cNvPr id="61" name="Freeform 60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2440329" y="3505200"/>
                                              <a:ext cx="316375" cy="189053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14446 w 316375"/>
                                                <a:gd name="connsiteY0" fmla="*/ 1929 h 189053"/>
                                                <a:gd name="connsiteX1" fmla="*/ 152400 w 316375"/>
                                                <a:gd name="connsiteY1" fmla="*/ 71377 h 189053"/>
                                                <a:gd name="connsiteX2" fmla="*/ 1929 w 316375"/>
                                                <a:gd name="connsiteY2" fmla="*/ 187124 h 189053"/>
                                                <a:gd name="connsiteX3" fmla="*/ 163975 w 316375"/>
                                                <a:gd name="connsiteY3" fmla="*/ 59803 h 189053"/>
                                                <a:gd name="connsiteX4" fmla="*/ 314446 w 316375"/>
                                                <a:gd name="connsiteY4" fmla="*/ 1929 h 189053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316375" h="189053">
                                                  <a:moveTo>
                                                    <a:pt x="314446" y="1929"/>
                                                  </a:moveTo>
                                                  <a:cubicBezTo>
                                                    <a:pt x="312517" y="3858"/>
                                                    <a:pt x="204486" y="40511"/>
                                                    <a:pt x="152400" y="71377"/>
                                                  </a:cubicBezTo>
                                                  <a:cubicBezTo>
                                                    <a:pt x="100314" y="102243"/>
                                                    <a:pt x="0" y="189053"/>
                                                    <a:pt x="1929" y="187124"/>
                                                  </a:cubicBezTo>
                                                  <a:cubicBezTo>
                                                    <a:pt x="3858" y="185195"/>
                                                    <a:pt x="117676" y="92598"/>
                                                    <a:pt x="163975" y="59803"/>
                                                  </a:cubicBezTo>
                                                  <a:cubicBezTo>
                                                    <a:pt x="210274" y="27008"/>
                                                    <a:pt x="316375" y="0"/>
                                                    <a:pt x="314446" y="1929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ln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59" name="Freeform 5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2708476" y="2789499"/>
                                            <a:ext cx="1232704" cy="155872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486137 w 1232704"/>
                                              <a:gd name="connsiteY0" fmla="*/ 0 h 1558724"/>
                                              <a:gd name="connsiteX1" fmla="*/ 347240 w 1232704"/>
                                              <a:gd name="connsiteY1" fmla="*/ 138896 h 1558724"/>
                                              <a:gd name="connsiteX2" fmla="*/ 219919 w 1232704"/>
                                              <a:gd name="connsiteY2" fmla="*/ 335666 h 1558724"/>
                                              <a:gd name="connsiteX3" fmla="*/ 173620 w 1232704"/>
                                              <a:gd name="connsiteY3" fmla="*/ 405114 h 1558724"/>
                                              <a:gd name="connsiteX4" fmla="*/ 254643 w 1232704"/>
                                              <a:gd name="connsiteY4" fmla="*/ 428263 h 1558724"/>
                                              <a:gd name="connsiteX5" fmla="*/ 544010 w 1232704"/>
                                              <a:gd name="connsiteY5" fmla="*/ 243068 h 1558724"/>
                                              <a:gd name="connsiteX6" fmla="*/ 659757 w 1232704"/>
                                              <a:gd name="connsiteY6" fmla="*/ 46298 h 1558724"/>
                                              <a:gd name="connsiteX7" fmla="*/ 636608 w 1232704"/>
                                              <a:gd name="connsiteY7" fmla="*/ 138896 h 1558724"/>
                                              <a:gd name="connsiteX8" fmla="*/ 520861 w 1232704"/>
                                              <a:gd name="connsiteY8" fmla="*/ 243068 h 1558724"/>
                                              <a:gd name="connsiteX9" fmla="*/ 312516 w 1232704"/>
                                              <a:gd name="connsiteY9" fmla="*/ 405114 h 1558724"/>
                                              <a:gd name="connsiteX10" fmla="*/ 266218 w 1232704"/>
                                              <a:gd name="connsiteY10" fmla="*/ 428263 h 1558724"/>
                                              <a:gd name="connsiteX11" fmla="*/ 335666 w 1232704"/>
                                              <a:gd name="connsiteY11" fmla="*/ 532435 h 1558724"/>
                                              <a:gd name="connsiteX12" fmla="*/ 358815 w 1232704"/>
                                              <a:gd name="connsiteY12" fmla="*/ 601883 h 1558724"/>
                                              <a:gd name="connsiteX13" fmla="*/ 567159 w 1232704"/>
                                              <a:gd name="connsiteY13" fmla="*/ 625033 h 1558724"/>
                                              <a:gd name="connsiteX14" fmla="*/ 868101 w 1232704"/>
                                              <a:gd name="connsiteY14" fmla="*/ 625033 h 1558724"/>
                                              <a:gd name="connsiteX15" fmla="*/ 1203767 w 1232704"/>
                                              <a:gd name="connsiteY15" fmla="*/ 671331 h 1558724"/>
                                              <a:gd name="connsiteX16" fmla="*/ 1041721 w 1232704"/>
                                              <a:gd name="connsiteY16" fmla="*/ 659757 h 1558724"/>
                                              <a:gd name="connsiteX17" fmla="*/ 787078 w 1232704"/>
                                              <a:gd name="connsiteY17" fmla="*/ 601883 h 1558724"/>
                                              <a:gd name="connsiteX18" fmla="*/ 416689 w 1232704"/>
                                              <a:gd name="connsiteY18" fmla="*/ 636607 h 1558724"/>
                                              <a:gd name="connsiteX19" fmla="*/ 347240 w 1232704"/>
                                              <a:gd name="connsiteY19" fmla="*/ 648182 h 1558724"/>
                                              <a:gd name="connsiteX20" fmla="*/ 358815 w 1232704"/>
                                              <a:gd name="connsiteY20" fmla="*/ 706055 h 1558724"/>
                                              <a:gd name="connsiteX21" fmla="*/ 578734 w 1232704"/>
                                              <a:gd name="connsiteY21" fmla="*/ 752354 h 1558724"/>
                                              <a:gd name="connsiteX22" fmla="*/ 844952 w 1232704"/>
                                              <a:gd name="connsiteY22" fmla="*/ 787078 h 1558724"/>
                                              <a:gd name="connsiteX23" fmla="*/ 497711 w 1232704"/>
                                              <a:gd name="connsiteY23" fmla="*/ 729205 h 1558724"/>
                                              <a:gd name="connsiteX24" fmla="*/ 347240 w 1232704"/>
                                              <a:gd name="connsiteY24" fmla="*/ 682906 h 1558724"/>
                                              <a:gd name="connsiteX25" fmla="*/ 312516 w 1232704"/>
                                              <a:gd name="connsiteY25" fmla="*/ 740779 h 1558724"/>
                                              <a:gd name="connsiteX26" fmla="*/ 289367 w 1232704"/>
                                              <a:gd name="connsiteY26" fmla="*/ 810228 h 1558724"/>
                                              <a:gd name="connsiteX27" fmla="*/ 451413 w 1232704"/>
                                              <a:gd name="connsiteY27" fmla="*/ 1041721 h 1558724"/>
                                              <a:gd name="connsiteX28" fmla="*/ 636608 w 1232704"/>
                                              <a:gd name="connsiteY28" fmla="*/ 1446835 h 1558724"/>
                                              <a:gd name="connsiteX29" fmla="*/ 659757 w 1232704"/>
                                              <a:gd name="connsiteY29" fmla="*/ 1516283 h 1558724"/>
                                              <a:gd name="connsiteX30" fmla="*/ 544010 w 1232704"/>
                                              <a:gd name="connsiteY30" fmla="*/ 1192192 h 1558724"/>
                                              <a:gd name="connsiteX31" fmla="*/ 439838 w 1232704"/>
                                              <a:gd name="connsiteY31" fmla="*/ 995423 h 1558724"/>
                                              <a:gd name="connsiteX32" fmla="*/ 266218 w 1232704"/>
                                              <a:gd name="connsiteY32" fmla="*/ 798653 h 1558724"/>
                                              <a:gd name="connsiteX33" fmla="*/ 196770 w 1232704"/>
                                              <a:gd name="connsiteY33" fmla="*/ 798653 h 1558724"/>
                                              <a:gd name="connsiteX34" fmla="*/ 69448 w 1232704"/>
                                              <a:gd name="connsiteY34" fmla="*/ 787078 h 1558724"/>
                                              <a:gd name="connsiteX35" fmla="*/ 81023 w 1232704"/>
                                              <a:gd name="connsiteY35" fmla="*/ 949124 h 1558724"/>
                                              <a:gd name="connsiteX36" fmla="*/ 23149 w 1232704"/>
                                              <a:gd name="connsiteY36" fmla="*/ 1192192 h 1558724"/>
                                              <a:gd name="connsiteX37" fmla="*/ 0 w 1232704"/>
                                              <a:gd name="connsiteY37" fmla="*/ 1342663 h 155872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  <a:cxn ang="0">
                                                <a:pos x="connsiteX31" y="connsiteY31"/>
                                              </a:cxn>
                                              <a:cxn ang="0">
                                                <a:pos x="connsiteX32" y="connsiteY32"/>
                                              </a:cxn>
                                              <a:cxn ang="0">
                                                <a:pos x="connsiteX33" y="connsiteY33"/>
                                              </a:cxn>
                                              <a:cxn ang="0">
                                                <a:pos x="connsiteX34" y="connsiteY34"/>
                                              </a:cxn>
                                              <a:cxn ang="0">
                                                <a:pos x="connsiteX35" y="connsiteY35"/>
                                              </a:cxn>
                                              <a:cxn ang="0">
                                                <a:pos x="connsiteX36" y="connsiteY36"/>
                                              </a:cxn>
                                              <a:cxn ang="0">
                                                <a:pos x="connsiteX37" y="connsiteY37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232704" h="1558724">
                                                <a:moveTo>
                                                  <a:pt x="486137" y="0"/>
                                                </a:moveTo>
                                                <a:cubicBezTo>
                                                  <a:pt x="438873" y="41476"/>
                                                  <a:pt x="391610" y="82952"/>
                                                  <a:pt x="347240" y="138896"/>
                                                </a:cubicBezTo>
                                                <a:cubicBezTo>
                                                  <a:pt x="302870" y="194840"/>
                                                  <a:pt x="248856" y="291296"/>
                                                  <a:pt x="219919" y="335666"/>
                                                </a:cubicBezTo>
                                                <a:cubicBezTo>
                                                  <a:pt x="190982" y="380036"/>
                                                  <a:pt x="167833" y="389681"/>
                                                  <a:pt x="173620" y="405114"/>
                                                </a:cubicBezTo>
                                                <a:cubicBezTo>
                                                  <a:pt x="179407" y="420547"/>
                                                  <a:pt x="192911" y="455271"/>
                                                  <a:pt x="254643" y="428263"/>
                                                </a:cubicBezTo>
                                                <a:cubicBezTo>
                                                  <a:pt x="316375" y="401255"/>
                                                  <a:pt x="476491" y="306729"/>
                                                  <a:pt x="544010" y="243068"/>
                                                </a:cubicBezTo>
                                                <a:cubicBezTo>
                                                  <a:pt x="611529" y="179407"/>
                                                  <a:pt x="644324" y="63660"/>
                                                  <a:pt x="659757" y="46298"/>
                                                </a:cubicBezTo>
                                                <a:cubicBezTo>
                                                  <a:pt x="675190" y="28936"/>
                                                  <a:pt x="659757" y="106101"/>
                                                  <a:pt x="636608" y="138896"/>
                                                </a:cubicBezTo>
                                                <a:cubicBezTo>
                                                  <a:pt x="613459" y="171691"/>
                                                  <a:pt x="574876" y="198698"/>
                                                  <a:pt x="520861" y="243068"/>
                                                </a:cubicBezTo>
                                                <a:cubicBezTo>
                                                  <a:pt x="466846" y="287438"/>
                                                  <a:pt x="354956" y="374248"/>
                                                  <a:pt x="312516" y="405114"/>
                                                </a:cubicBezTo>
                                                <a:cubicBezTo>
                                                  <a:pt x="270076" y="435980"/>
                                                  <a:pt x="262360" y="407043"/>
                                                  <a:pt x="266218" y="428263"/>
                                                </a:cubicBezTo>
                                                <a:cubicBezTo>
                                                  <a:pt x="270076" y="449483"/>
                                                  <a:pt x="320233" y="503498"/>
                                                  <a:pt x="335666" y="532435"/>
                                                </a:cubicBezTo>
                                                <a:cubicBezTo>
                                                  <a:pt x="351099" y="561372"/>
                                                  <a:pt x="320233" y="586450"/>
                                                  <a:pt x="358815" y="601883"/>
                                                </a:cubicBezTo>
                                                <a:cubicBezTo>
                                                  <a:pt x="397397" y="617316"/>
                                                  <a:pt x="482278" y="621175"/>
                                                  <a:pt x="567159" y="625033"/>
                                                </a:cubicBezTo>
                                                <a:cubicBezTo>
                                                  <a:pt x="652040" y="628891"/>
                                                  <a:pt x="762000" y="617317"/>
                                                  <a:pt x="868101" y="625033"/>
                                                </a:cubicBezTo>
                                                <a:cubicBezTo>
                                                  <a:pt x="974202" y="632749"/>
                                                  <a:pt x="1174830" y="665544"/>
                                                  <a:pt x="1203767" y="671331"/>
                                                </a:cubicBezTo>
                                                <a:cubicBezTo>
                                                  <a:pt x="1232704" y="677118"/>
                                                  <a:pt x="1111169" y="671332"/>
                                                  <a:pt x="1041721" y="659757"/>
                                                </a:cubicBezTo>
                                                <a:cubicBezTo>
                                                  <a:pt x="972273" y="648182"/>
                                                  <a:pt x="891250" y="605741"/>
                                                  <a:pt x="787078" y="601883"/>
                                                </a:cubicBezTo>
                                                <a:cubicBezTo>
                                                  <a:pt x="682906" y="598025"/>
                                                  <a:pt x="489995" y="628891"/>
                                                  <a:pt x="416689" y="636607"/>
                                                </a:cubicBezTo>
                                                <a:cubicBezTo>
                                                  <a:pt x="343383" y="644323"/>
                                                  <a:pt x="356886" y="636607"/>
                                                  <a:pt x="347240" y="648182"/>
                                                </a:cubicBezTo>
                                                <a:cubicBezTo>
                                                  <a:pt x="337594" y="659757"/>
                                                  <a:pt x="320233" y="688693"/>
                                                  <a:pt x="358815" y="706055"/>
                                                </a:cubicBezTo>
                                                <a:cubicBezTo>
                                                  <a:pt x="397397" y="723417"/>
                                                  <a:pt x="497711" y="738850"/>
                                                  <a:pt x="578734" y="752354"/>
                                                </a:cubicBezTo>
                                                <a:cubicBezTo>
                                                  <a:pt x="659757" y="765858"/>
                                                  <a:pt x="858456" y="790936"/>
                                                  <a:pt x="844952" y="787078"/>
                                                </a:cubicBezTo>
                                                <a:cubicBezTo>
                                                  <a:pt x="831448" y="783220"/>
                                                  <a:pt x="580663" y="746567"/>
                                                  <a:pt x="497711" y="729205"/>
                                                </a:cubicBezTo>
                                                <a:cubicBezTo>
                                                  <a:pt x="414759" y="711843"/>
                                                  <a:pt x="378106" y="680977"/>
                                                  <a:pt x="347240" y="682906"/>
                                                </a:cubicBezTo>
                                                <a:cubicBezTo>
                                                  <a:pt x="316374" y="684835"/>
                                                  <a:pt x="322161" y="719559"/>
                                                  <a:pt x="312516" y="740779"/>
                                                </a:cubicBezTo>
                                                <a:cubicBezTo>
                                                  <a:pt x="302871" y="761999"/>
                                                  <a:pt x="266218" y="760071"/>
                                                  <a:pt x="289367" y="810228"/>
                                                </a:cubicBezTo>
                                                <a:cubicBezTo>
                                                  <a:pt x="312516" y="860385"/>
                                                  <a:pt x="393540" y="935620"/>
                                                  <a:pt x="451413" y="1041721"/>
                                                </a:cubicBezTo>
                                                <a:cubicBezTo>
                                                  <a:pt x="509287" y="1147822"/>
                                                  <a:pt x="601884" y="1367741"/>
                                                  <a:pt x="636608" y="1446835"/>
                                                </a:cubicBezTo>
                                                <a:cubicBezTo>
                                                  <a:pt x="671332" y="1525929"/>
                                                  <a:pt x="675190" y="1558724"/>
                                                  <a:pt x="659757" y="1516283"/>
                                                </a:cubicBezTo>
                                                <a:cubicBezTo>
                                                  <a:pt x="644324" y="1473843"/>
                                                  <a:pt x="580663" y="1279002"/>
                                                  <a:pt x="544010" y="1192192"/>
                                                </a:cubicBezTo>
                                                <a:cubicBezTo>
                                                  <a:pt x="507357" y="1105382"/>
                                                  <a:pt x="486137" y="1061013"/>
                                                  <a:pt x="439838" y="995423"/>
                                                </a:cubicBezTo>
                                                <a:cubicBezTo>
                                                  <a:pt x="393539" y="929833"/>
                                                  <a:pt x="306729" y="831448"/>
                                                  <a:pt x="266218" y="798653"/>
                                                </a:cubicBezTo>
                                                <a:cubicBezTo>
                                                  <a:pt x="225707" y="765858"/>
                                                  <a:pt x="229565" y="800582"/>
                                                  <a:pt x="196770" y="798653"/>
                                                </a:cubicBezTo>
                                                <a:cubicBezTo>
                                                  <a:pt x="163975" y="796724"/>
                                                  <a:pt x="88739" y="762000"/>
                                                  <a:pt x="69448" y="787078"/>
                                                </a:cubicBezTo>
                                                <a:cubicBezTo>
                                                  <a:pt x="50157" y="812157"/>
                                                  <a:pt x="88739" y="881605"/>
                                                  <a:pt x="81023" y="949124"/>
                                                </a:cubicBezTo>
                                                <a:cubicBezTo>
                                                  <a:pt x="73307" y="1016643"/>
                                                  <a:pt x="36653" y="1126602"/>
                                                  <a:pt x="23149" y="1192192"/>
                                                </a:cubicBezTo>
                                                <a:cubicBezTo>
                                                  <a:pt x="9645" y="1257782"/>
                                                  <a:pt x="4822" y="1300222"/>
                                                  <a:pt x="0" y="1342663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ln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</p:grpSp>
                                  <p:sp>
                                    <p:nvSpPr>
                                      <p:cNvPr id="69" name="Freeform 68"/>
                                      <p:cNvSpPr/>
                                      <p:nvPr/>
                                    </p:nvSpPr>
                                    <p:spPr>
                                      <a:xfrm rot="167353">
                                        <a:off x="5434621" y="2610846"/>
                                        <a:ext cx="848809" cy="1024359"/>
                                      </a:xfrm>
                                      <a:custGeom>
                                        <a:avLst/>
                                        <a:gdLst>
                                          <a:gd name="connsiteX0" fmla="*/ 424405 w 848809"/>
                                          <a:gd name="connsiteY0" fmla="*/ 0 h 1024359"/>
                                          <a:gd name="connsiteX1" fmla="*/ 447554 w 848809"/>
                                          <a:gd name="connsiteY1" fmla="*/ 243068 h 1024359"/>
                                          <a:gd name="connsiteX2" fmla="*/ 424405 w 848809"/>
                                          <a:gd name="connsiteY2" fmla="*/ 439838 h 1024359"/>
                                          <a:gd name="connsiteX3" fmla="*/ 493853 w 848809"/>
                                          <a:gd name="connsiteY3" fmla="*/ 416688 h 1024359"/>
                                          <a:gd name="connsiteX4" fmla="*/ 586450 w 848809"/>
                                          <a:gd name="connsiteY4" fmla="*/ 439838 h 1024359"/>
                                          <a:gd name="connsiteX5" fmla="*/ 563301 w 848809"/>
                                          <a:gd name="connsiteY5" fmla="*/ 428263 h 1024359"/>
                                          <a:gd name="connsiteX6" fmla="*/ 655898 w 848809"/>
                                          <a:gd name="connsiteY6" fmla="*/ 312516 h 1024359"/>
                                          <a:gd name="connsiteX7" fmla="*/ 679048 w 848809"/>
                                          <a:gd name="connsiteY7" fmla="*/ 219919 h 1024359"/>
                                          <a:gd name="connsiteX8" fmla="*/ 644324 w 848809"/>
                                          <a:gd name="connsiteY8" fmla="*/ 347240 h 1024359"/>
                                          <a:gd name="connsiteX9" fmla="*/ 586450 w 848809"/>
                                          <a:gd name="connsiteY9" fmla="*/ 462987 h 1024359"/>
                                          <a:gd name="connsiteX10" fmla="*/ 632749 w 848809"/>
                                          <a:gd name="connsiteY10" fmla="*/ 532435 h 1024359"/>
                                          <a:gd name="connsiteX11" fmla="*/ 760071 w 848809"/>
                                          <a:gd name="connsiteY11" fmla="*/ 474562 h 1024359"/>
                                          <a:gd name="connsiteX12" fmla="*/ 841093 w 848809"/>
                                          <a:gd name="connsiteY12" fmla="*/ 428263 h 1024359"/>
                                          <a:gd name="connsiteX13" fmla="*/ 713772 w 848809"/>
                                          <a:gd name="connsiteY13" fmla="*/ 509286 h 1024359"/>
                                          <a:gd name="connsiteX14" fmla="*/ 644324 w 848809"/>
                                          <a:gd name="connsiteY14" fmla="*/ 532435 h 1024359"/>
                                          <a:gd name="connsiteX15" fmla="*/ 632749 w 848809"/>
                                          <a:gd name="connsiteY15" fmla="*/ 659757 h 1024359"/>
                                          <a:gd name="connsiteX16" fmla="*/ 817944 w 848809"/>
                                          <a:gd name="connsiteY16" fmla="*/ 717630 h 1024359"/>
                                          <a:gd name="connsiteX17" fmla="*/ 632749 w 848809"/>
                                          <a:gd name="connsiteY17" fmla="*/ 671331 h 1024359"/>
                                          <a:gd name="connsiteX18" fmla="*/ 598025 w 848809"/>
                                          <a:gd name="connsiteY18" fmla="*/ 775503 h 1024359"/>
                                          <a:gd name="connsiteX19" fmla="*/ 586450 w 848809"/>
                                          <a:gd name="connsiteY19" fmla="*/ 775503 h 1024359"/>
                                          <a:gd name="connsiteX20" fmla="*/ 736921 w 848809"/>
                                          <a:gd name="connsiteY20" fmla="*/ 972273 h 1024359"/>
                                          <a:gd name="connsiteX21" fmla="*/ 655898 w 848809"/>
                                          <a:gd name="connsiteY21" fmla="*/ 833377 h 1024359"/>
                                          <a:gd name="connsiteX22" fmla="*/ 598025 w 848809"/>
                                          <a:gd name="connsiteY22" fmla="*/ 763929 h 1024359"/>
                                          <a:gd name="connsiteX23" fmla="*/ 551726 w 848809"/>
                                          <a:gd name="connsiteY23" fmla="*/ 787078 h 1024359"/>
                                          <a:gd name="connsiteX24" fmla="*/ 435980 w 848809"/>
                                          <a:gd name="connsiteY24" fmla="*/ 752354 h 1024359"/>
                                          <a:gd name="connsiteX25" fmla="*/ 389681 w 848809"/>
                                          <a:gd name="connsiteY25" fmla="*/ 856526 h 1024359"/>
                                          <a:gd name="connsiteX26" fmla="*/ 424405 w 848809"/>
                                          <a:gd name="connsiteY26" fmla="*/ 1018572 h 1024359"/>
                                          <a:gd name="connsiteX27" fmla="*/ 389681 w 848809"/>
                                          <a:gd name="connsiteY27" fmla="*/ 891250 h 1024359"/>
                                          <a:gd name="connsiteX28" fmla="*/ 366531 w 848809"/>
                                          <a:gd name="connsiteY28" fmla="*/ 763929 h 1024359"/>
                                          <a:gd name="connsiteX29" fmla="*/ 320233 w 848809"/>
                                          <a:gd name="connsiteY29" fmla="*/ 659757 h 1024359"/>
                                          <a:gd name="connsiteX30" fmla="*/ 297083 w 848809"/>
                                          <a:gd name="connsiteY30" fmla="*/ 625032 h 1024359"/>
                                          <a:gd name="connsiteX31" fmla="*/ 169762 w 848809"/>
                                          <a:gd name="connsiteY31" fmla="*/ 729205 h 1024359"/>
                                          <a:gd name="connsiteX32" fmla="*/ 7716 w 848809"/>
                                          <a:gd name="connsiteY32" fmla="*/ 949124 h 1024359"/>
                                          <a:gd name="connsiteX33" fmla="*/ 169762 w 848809"/>
                                          <a:gd name="connsiteY33" fmla="*/ 706055 h 1024359"/>
                                          <a:gd name="connsiteX34" fmla="*/ 320233 w 848809"/>
                                          <a:gd name="connsiteY34" fmla="*/ 613458 h 1024359"/>
                                          <a:gd name="connsiteX35" fmla="*/ 308658 w 848809"/>
                                          <a:gd name="connsiteY35" fmla="*/ 567159 h 1024359"/>
                                          <a:gd name="connsiteX36" fmla="*/ 204486 w 848809"/>
                                          <a:gd name="connsiteY36" fmla="*/ 532435 h 1024359"/>
                                          <a:gd name="connsiteX37" fmla="*/ 7716 w 848809"/>
                                          <a:gd name="connsiteY37" fmla="*/ 462987 h 1024359"/>
                                          <a:gd name="connsiteX38" fmla="*/ 158187 w 848809"/>
                                          <a:gd name="connsiteY38" fmla="*/ 520860 h 1024359"/>
                                          <a:gd name="connsiteX39" fmla="*/ 331807 w 848809"/>
                                          <a:gd name="connsiteY39" fmla="*/ 544010 h 1024359"/>
                                          <a:gd name="connsiteX40" fmla="*/ 343382 w 848809"/>
                                          <a:gd name="connsiteY40" fmla="*/ 451412 h 1024359"/>
                                          <a:gd name="connsiteX41" fmla="*/ 216061 w 848809"/>
                                          <a:gd name="connsiteY41" fmla="*/ 312516 h 1024359"/>
                                          <a:gd name="connsiteX42" fmla="*/ 204486 w 848809"/>
                                          <a:gd name="connsiteY42" fmla="*/ 173620 h 1024359"/>
                                          <a:gd name="connsiteX43" fmla="*/ 216061 w 848809"/>
                                          <a:gd name="connsiteY43" fmla="*/ 324091 h 1024359"/>
                                          <a:gd name="connsiteX44" fmla="*/ 366531 w 848809"/>
                                          <a:gd name="connsiteY44" fmla="*/ 474562 h 1024359"/>
                                          <a:gd name="connsiteX45" fmla="*/ 412830 w 848809"/>
                                          <a:gd name="connsiteY45" fmla="*/ 439838 h 1024359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  <a:cxn ang="0">
                                            <a:pos x="connsiteX21" y="connsiteY21"/>
                                          </a:cxn>
                                          <a:cxn ang="0">
                                            <a:pos x="connsiteX22" y="connsiteY22"/>
                                          </a:cxn>
                                          <a:cxn ang="0">
                                            <a:pos x="connsiteX23" y="connsiteY23"/>
                                          </a:cxn>
                                          <a:cxn ang="0">
                                            <a:pos x="connsiteX24" y="connsiteY24"/>
                                          </a:cxn>
                                          <a:cxn ang="0">
                                            <a:pos x="connsiteX25" y="connsiteY25"/>
                                          </a:cxn>
                                          <a:cxn ang="0">
                                            <a:pos x="connsiteX26" y="connsiteY26"/>
                                          </a:cxn>
                                          <a:cxn ang="0">
                                            <a:pos x="connsiteX27" y="connsiteY27"/>
                                          </a:cxn>
                                          <a:cxn ang="0">
                                            <a:pos x="connsiteX28" y="connsiteY28"/>
                                          </a:cxn>
                                          <a:cxn ang="0">
                                            <a:pos x="connsiteX29" y="connsiteY29"/>
                                          </a:cxn>
                                          <a:cxn ang="0">
                                            <a:pos x="connsiteX30" y="connsiteY30"/>
                                          </a:cxn>
                                          <a:cxn ang="0">
                                            <a:pos x="connsiteX31" y="connsiteY31"/>
                                          </a:cxn>
                                          <a:cxn ang="0">
                                            <a:pos x="connsiteX32" y="connsiteY32"/>
                                          </a:cxn>
                                          <a:cxn ang="0">
                                            <a:pos x="connsiteX33" y="connsiteY33"/>
                                          </a:cxn>
                                          <a:cxn ang="0">
                                            <a:pos x="connsiteX34" y="connsiteY34"/>
                                          </a:cxn>
                                          <a:cxn ang="0">
                                            <a:pos x="connsiteX35" y="connsiteY35"/>
                                          </a:cxn>
                                          <a:cxn ang="0">
                                            <a:pos x="connsiteX36" y="connsiteY36"/>
                                          </a:cxn>
                                          <a:cxn ang="0">
                                            <a:pos x="connsiteX37" y="connsiteY37"/>
                                          </a:cxn>
                                          <a:cxn ang="0">
                                            <a:pos x="connsiteX38" y="connsiteY38"/>
                                          </a:cxn>
                                          <a:cxn ang="0">
                                            <a:pos x="connsiteX39" y="connsiteY39"/>
                                          </a:cxn>
                                          <a:cxn ang="0">
                                            <a:pos x="connsiteX40" y="connsiteY40"/>
                                          </a:cxn>
                                          <a:cxn ang="0">
                                            <a:pos x="connsiteX41" y="connsiteY41"/>
                                          </a:cxn>
                                          <a:cxn ang="0">
                                            <a:pos x="connsiteX42" y="connsiteY42"/>
                                          </a:cxn>
                                          <a:cxn ang="0">
                                            <a:pos x="connsiteX43" y="connsiteY43"/>
                                          </a:cxn>
                                          <a:cxn ang="0">
                                            <a:pos x="connsiteX44" y="connsiteY44"/>
                                          </a:cxn>
                                          <a:cxn ang="0">
                                            <a:pos x="connsiteX45" y="connsiteY45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848809" h="1024359">
                                            <a:moveTo>
                                              <a:pt x="424405" y="0"/>
                                            </a:moveTo>
                                            <a:cubicBezTo>
                                              <a:pt x="435979" y="84881"/>
                                              <a:pt x="447554" y="169762"/>
                                              <a:pt x="447554" y="243068"/>
                                            </a:cubicBezTo>
                                            <a:cubicBezTo>
                                              <a:pt x="447554" y="316374"/>
                                              <a:pt x="416689" y="410901"/>
                                              <a:pt x="424405" y="439838"/>
                                            </a:cubicBezTo>
                                            <a:cubicBezTo>
                                              <a:pt x="432121" y="468775"/>
                                              <a:pt x="466846" y="416688"/>
                                              <a:pt x="493853" y="416688"/>
                                            </a:cubicBezTo>
                                            <a:cubicBezTo>
                                              <a:pt x="520860" y="416688"/>
                                              <a:pt x="574875" y="437909"/>
                                              <a:pt x="586450" y="439838"/>
                                            </a:cubicBezTo>
                                            <a:cubicBezTo>
                                              <a:pt x="598025" y="441767"/>
                                              <a:pt x="551726" y="449483"/>
                                              <a:pt x="563301" y="428263"/>
                                            </a:cubicBezTo>
                                            <a:cubicBezTo>
                                              <a:pt x="574876" y="407043"/>
                                              <a:pt x="636607" y="347240"/>
                                              <a:pt x="655898" y="312516"/>
                                            </a:cubicBezTo>
                                            <a:cubicBezTo>
                                              <a:pt x="675189" y="277792"/>
                                              <a:pt x="680977" y="214132"/>
                                              <a:pt x="679048" y="219919"/>
                                            </a:cubicBezTo>
                                            <a:cubicBezTo>
                                              <a:pt x="677119" y="225706"/>
                                              <a:pt x="659757" y="306729"/>
                                              <a:pt x="644324" y="347240"/>
                                            </a:cubicBezTo>
                                            <a:cubicBezTo>
                                              <a:pt x="628891" y="387751"/>
                                              <a:pt x="588379" y="432121"/>
                                              <a:pt x="586450" y="462987"/>
                                            </a:cubicBezTo>
                                            <a:cubicBezTo>
                                              <a:pt x="584521" y="493853"/>
                                              <a:pt x="603812" y="530506"/>
                                              <a:pt x="632749" y="532435"/>
                                            </a:cubicBezTo>
                                            <a:cubicBezTo>
                                              <a:pt x="661686" y="534364"/>
                                              <a:pt x="725347" y="491924"/>
                                              <a:pt x="760071" y="474562"/>
                                            </a:cubicBezTo>
                                            <a:cubicBezTo>
                                              <a:pt x="794795" y="457200"/>
                                              <a:pt x="848809" y="422476"/>
                                              <a:pt x="841093" y="428263"/>
                                            </a:cubicBezTo>
                                            <a:cubicBezTo>
                                              <a:pt x="833377" y="434050"/>
                                              <a:pt x="746567" y="491924"/>
                                              <a:pt x="713772" y="509286"/>
                                            </a:cubicBezTo>
                                            <a:cubicBezTo>
                                              <a:pt x="680977" y="526648"/>
                                              <a:pt x="657828" y="507357"/>
                                              <a:pt x="644324" y="532435"/>
                                            </a:cubicBezTo>
                                            <a:cubicBezTo>
                                              <a:pt x="630820" y="557514"/>
                                              <a:pt x="603813" y="628891"/>
                                              <a:pt x="632749" y="659757"/>
                                            </a:cubicBezTo>
                                            <a:cubicBezTo>
                                              <a:pt x="661685" y="690623"/>
                                              <a:pt x="817944" y="715701"/>
                                              <a:pt x="817944" y="717630"/>
                                            </a:cubicBezTo>
                                            <a:cubicBezTo>
                                              <a:pt x="817944" y="719559"/>
                                              <a:pt x="669402" y="661686"/>
                                              <a:pt x="632749" y="671331"/>
                                            </a:cubicBezTo>
                                            <a:cubicBezTo>
                                              <a:pt x="596096" y="680977"/>
                                              <a:pt x="605742" y="758141"/>
                                              <a:pt x="598025" y="775503"/>
                                            </a:cubicBezTo>
                                            <a:cubicBezTo>
                                              <a:pt x="590309" y="792865"/>
                                              <a:pt x="563301" y="742708"/>
                                              <a:pt x="586450" y="775503"/>
                                            </a:cubicBezTo>
                                            <a:cubicBezTo>
                                              <a:pt x="609599" y="808298"/>
                                              <a:pt x="725346" y="962627"/>
                                              <a:pt x="736921" y="972273"/>
                                            </a:cubicBezTo>
                                            <a:cubicBezTo>
                                              <a:pt x="748496" y="981919"/>
                                              <a:pt x="679047" y="868101"/>
                                              <a:pt x="655898" y="833377"/>
                                            </a:cubicBezTo>
                                            <a:cubicBezTo>
                                              <a:pt x="632749" y="798653"/>
                                              <a:pt x="615387" y="771646"/>
                                              <a:pt x="598025" y="763929"/>
                                            </a:cubicBezTo>
                                            <a:cubicBezTo>
                                              <a:pt x="580663" y="756213"/>
                                              <a:pt x="578734" y="789007"/>
                                              <a:pt x="551726" y="787078"/>
                                            </a:cubicBezTo>
                                            <a:cubicBezTo>
                                              <a:pt x="524719" y="785149"/>
                                              <a:pt x="462987" y="740779"/>
                                              <a:pt x="435980" y="752354"/>
                                            </a:cubicBezTo>
                                            <a:cubicBezTo>
                                              <a:pt x="408973" y="763929"/>
                                              <a:pt x="391610" y="812156"/>
                                              <a:pt x="389681" y="856526"/>
                                            </a:cubicBezTo>
                                            <a:cubicBezTo>
                                              <a:pt x="387752" y="900896"/>
                                              <a:pt x="424405" y="1012785"/>
                                              <a:pt x="424405" y="1018572"/>
                                            </a:cubicBezTo>
                                            <a:cubicBezTo>
                                              <a:pt x="424405" y="1024359"/>
                                              <a:pt x="399327" y="933690"/>
                                              <a:pt x="389681" y="891250"/>
                                            </a:cubicBezTo>
                                            <a:cubicBezTo>
                                              <a:pt x="380035" y="848810"/>
                                              <a:pt x="378106" y="802511"/>
                                              <a:pt x="366531" y="763929"/>
                                            </a:cubicBezTo>
                                            <a:cubicBezTo>
                                              <a:pt x="354956" y="725347"/>
                                              <a:pt x="331808" y="682907"/>
                                              <a:pt x="320233" y="659757"/>
                                            </a:cubicBezTo>
                                            <a:cubicBezTo>
                                              <a:pt x="308658" y="636608"/>
                                              <a:pt x="322162" y="613457"/>
                                              <a:pt x="297083" y="625032"/>
                                            </a:cubicBezTo>
                                            <a:cubicBezTo>
                                              <a:pt x="272004" y="636607"/>
                                              <a:pt x="217990" y="675190"/>
                                              <a:pt x="169762" y="729205"/>
                                            </a:cubicBezTo>
                                            <a:cubicBezTo>
                                              <a:pt x="121534" y="783220"/>
                                              <a:pt x="7716" y="952982"/>
                                              <a:pt x="7716" y="949124"/>
                                            </a:cubicBezTo>
                                            <a:cubicBezTo>
                                              <a:pt x="7716" y="945266"/>
                                              <a:pt x="117676" y="761999"/>
                                              <a:pt x="169762" y="706055"/>
                                            </a:cubicBezTo>
                                            <a:cubicBezTo>
                                              <a:pt x="221848" y="650111"/>
                                              <a:pt x="297084" y="636607"/>
                                              <a:pt x="320233" y="613458"/>
                                            </a:cubicBezTo>
                                            <a:cubicBezTo>
                                              <a:pt x="343382" y="590309"/>
                                              <a:pt x="327949" y="580663"/>
                                              <a:pt x="308658" y="567159"/>
                                            </a:cubicBezTo>
                                            <a:cubicBezTo>
                                              <a:pt x="289367" y="553655"/>
                                              <a:pt x="204486" y="532435"/>
                                              <a:pt x="204486" y="532435"/>
                                            </a:cubicBezTo>
                                            <a:lnTo>
                                              <a:pt x="7716" y="462987"/>
                                            </a:lnTo>
                                            <a:cubicBezTo>
                                              <a:pt x="0" y="461058"/>
                                              <a:pt x="104172" y="507356"/>
                                              <a:pt x="158187" y="520860"/>
                                            </a:cubicBezTo>
                                            <a:cubicBezTo>
                                              <a:pt x="212202" y="534364"/>
                                              <a:pt x="300941" y="555585"/>
                                              <a:pt x="331807" y="544010"/>
                                            </a:cubicBezTo>
                                            <a:cubicBezTo>
                                              <a:pt x="362673" y="532435"/>
                                              <a:pt x="362673" y="489994"/>
                                              <a:pt x="343382" y="451412"/>
                                            </a:cubicBezTo>
                                            <a:cubicBezTo>
                                              <a:pt x="324091" y="412830"/>
                                              <a:pt x="239210" y="358815"/>
                                              <a:pt x="216061" y="312516"/>
                                            </a:cubicBezTo>
                                            <a:cubicBezTo>
                                              <a:pt x="192912" y="266217"/>
                                              <a:pt x="204486" y="171691"/>
                                              <a:pt x="204486" y="173620"/>
                                            </a:cubicBezTo>
                                            <a:cubicBezTo>
                                              <a:pt x="204486" y="175549"/>
                                              <a:pt x="189054" y="273934"/>
                                              <a:pt x="216061" y="324091"/>
                                            </a:cubicBezTo>
                                            <a:cubicBezTo>
                                              <a:pt x="243068" y="374248"/>
                                              <a:pt x="333736" y="455271"/>
                                              <a:pt x="366531" y="474562"/>
                                            </a:cubicBezTo>
                                            <a:cubicBezTo>
                                              <a:pt x="399326" y="493853"/>
                                              <a:pt x="406078" y="466845"/>
                                              <a:pt x="412830" y="439838"/>
                                            </a:cubicBezTo>
                                          </a:path>
                                        </a:pathLst>
                                      </a:custGeom>
                                      <a:ln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71" name="Freeform 70"/>
                                    <p:cNvSpPr/>
                                    <p:nvPr/>
                                  </p:nvSpPr>
                                  <p:spPr>
                                    <a:xfrm rot="211729">
                                      <a:off x="2385690" y="2843137"/>
                                      <a:ext cx="795561" cy="787775"/>
                                    </a:xfrm>
                                    <a:custGeom>
                                      <a:avLst/>
                                      <a:gdLst>
                                        <a:gd name="connsiteX0" fmla="*/ 829518 w 854597"/>
                                        <a:gd name="connsiteY0" fmla="*/ 848810 h 848810"/>
                                        <a:gd name="connsiteX1" fmla="*/ 783220 w 854597"/>
                                        <a:gd name="connsiteY1" fmla="*/ 547868 h 848810"/>
                                        <a:gd name="connsiteX2" fmla="*/ 482278 w 854597"/>
                                        <a:gd name="connsiteY2" fmla="*/ 304800 h 848810"/>
                                        <a:gd name="connsiteX3" fmla="*/ 42440 w 854597"/>
                                        <a:gd name="connsiteY3" fmla="*/ 61732 h 848810"/>
                                        <a:gd name="connsiteX4" fmla="*/ 227635 w 854597"/>
                                        <a:gd name="connsiteY4" fmla="*/ 165904 h 848810"/>
                                        <a:gd name="connsiteX5" fmla="*/ 320232 w 854597"/>
                                        <a:gd name="connsiteY5" fmla="*/ 189053 h 848810"/>
                                        <a:gd name="connsiteX6" fmla="*/ 216060 w 854597"/>
                                        <a:gd name="connsiteY6" fmla="*/ 3858 h 848810"/>
                                        <a:gd name="connsiteX7" fmla="*/ 343382 w 854597"/>
                                        <a:gd name="connsiteY7" fmla="*/ 212202 h 848810"/>
                                        <a:gd name="connsiteX8" fmla="*/ 100313 w 854597"/>
                                        <a:gd name="connsiteY8" fmla="*/ 316375 h 848810"/>
                                        <a:gd name="connsiteX9" fmla="*/ 320232 w 854597"/>
                                        <a:gd name="connsiteY9" fmla="*/ 212202 h 848810"/>
                                        <a:gd name="connsiteX10" fmla="*/ 540151 w 854597"/>
                                        <a:gd name="connsiteY10" fmla="*/ 362673 h 848810"/>
                                        <a:gd name="connsiteX11" fmla="*/ 482278 w 854597"/>
                                        <a:gd name="connsiteY11" fmla="*/ 131180 h 848810"/>
                                        <a:gd name="connsiteX12" fmla="*/ 412830 w 854597"/>
                                        <a:gd name="connsiteY12" fmla="*/ 27008 h 848810"/>
                                        <a:gd name="connsiteX13" fmla="*/ 482278 w 854597"/>
                                        <a:gd name="connsiteY13" fmla="*/ 142754 h 848810"/>
                                        <a:gd name="connsiteX14" fmla="*/ 563301 w 854597"/>
                                        <a:gd name="connsiteY14" fmla="*/ 374248 h 848810"/>
                                        <a:gd name="connsiteX15" fmla="*/ 447554 w 854597"/>
                                        <a:gd name="connsiteY15" fmla="*/ 374248 h 848810"/>
                                        <a:gd name="connsiteX16" fmla="*/ 146612 w 854597"/>
                                        <a:gd name="connsiteY16" fmla="*/ 408972 h 848810"/>
                                        <a:gd name="connsiteX17" fmla="*/ 412830 w 854597"/>
                                        <a:gd name="connsiteY17" fmla="*/ 374248 h 848810"/>
                                        <a:gd name="connsiteX18" fmla="*/ 563301 w 854597"/>
                                        <a:gd name="connsiteY18" fmla="*/ 374248 h 848810"/>
                                        <a:gd name="connsiteX19" fmla="*/ 690622 w 854597"/>
                                        <a:gd name="connsiteY19" fmla="*/ 466846 h 848810"/>
                                        <a:gd name="connsiteX20" fmla="*/ 702197 w 854597"/>
                                        <a:gd name="connsiteY20" fmla="*/ 200628 h 848810"/>
                                        <a:gd name="connsiteX21" fmla="*/ 586450 w 854597"/>
                                        <a:gd name="connsiteY21" fmla="*/ 27008 h 848810"/>
                                        <a:gd name="connsiteX22" fmla="*/ 679047 w 854597"/>
                                        <a:gd name="connsiteY22" fmla="*/ 131180 h 848810"/>
                                        <a:gd name="connsiteX23" fmla="*/ 725346 w 854597"/>
                                        <a:gd name="connsiteY23" fmla="*/ 455271 h 848810"/>
                                        <a:gd name="connsiteX24" fmla="*/ 690622 w 854597"/>
                                        <a:gd name="connsiteY24" fmla="*/ 455271 h 848810"/>
                                        <a:gd name="connsiteX25" fmla="*/ 505427 w 854597"/>
                                        <a:gd name="connsiteY25" fmla="*/ 559443 h 848810"/>
                                        <a:gd name="connsiteX26" fmla="*/ 54015 w 854597"/>
                                        <a:gd name="connsiteY26" fmla="*/ 582592 h 848810"/>
                                        <a:gd name="connsiteX27" fmla="*/ 447554 w 854597"/>
                                        <a:gd name="connsiteY27" fmla="*/ 559443 h 848810"/>
                                        <a:gd name="connsiteX28" fmla="*/ 690622 w 854597"/>
                                        <a:gd name="connsiteY28" fmla="*/ 455271 h 848810"/>
                                        <a:gd name="connsiteX29" fmla="*/ 806369 w 854597"/>
                                        <a:gd name="connsiteY29" fmla="*/ 594167 h 848810"/>
                                        <a:gd name="connsiteX30" fmla="*/ 817944 w 854597"/>
                                        <a:gd name="connsiteY30" fmla="*/ 478420 h 848810"/>
                                        <a:gd name="connsiteX31" fmla="*/ 841093 w 854597"/>
                                        <a:gd name="connsiteY31" fmla="*/ 246927 h 848810"/>
                                        <a:gd name="connsiteX32" fmla="*/ 794794 w 854597"/>
                                        <a:gd name="connsiteY32" fmla="*/ 61732 h 848810"/>
                                        <a:gd name="connsiteX33" fmla="*/ 852668 w 854597"/>
                                        <a:gd name="connsiteY33" fmla="*/ 362673 h 848810"/>
                                        <a:gd name="connsiteX34" fmla="*/ 806369 w 854597"/>
                                        <a:gd name="connsiteY34" fmla="*/ 559443 h 848810"/>
                                        <a:gd name="connsiteX35" fmla="*/ 771645 w 854597"/>
                                        <a:gd name="connsiteY35" fmla="*/ 698339 h 848810"/>
                                        <a:gd name="connsiteX36" fmla="*/ 667473 w 854597"/>
                                        <a:gd name="connsiteY36" fmla="*/ 733063 h 848810"/>
                                        <a:gd name="connsiteX37" fmla="*/ 748496 w 854597"/>
                                        <a:gd name="connsiteY37" fmla="*/ 698339 h 848810"/>
                                        <a:gd name="connsiteX38" fmla="*/ 517002 w 854597"/>
                                        <a:gd name="connsiteY38" fmla="*/ 744638 h 848810"/>
                                        <a:gd name="connsiteX39" fmla="*/ 470703 w 854597"/>
                                        <a:gd name="connsiteY39" fmla="*/ 779362 h 848810"/>
                                        <a:gd name="connsiteX40" fmla="*/ 343382 w 854597"/>
                                        <a:gd name="connsiteY40" fmla="*/ 779362 h 848810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  <a:cxn ang="0">
                                          <a:pos x="connsiteX13" y="connsiteY13"/>
                                        </a:cxn>
                                        <a:cxn ang="0">
                                          <a:pos x="connsiteX14" y="connsiteY14"/>
                                        </a:cxn>
                                        <a:cxn ang="0">
                                          <a:pos x="connsiteX15" y="connsiteY15"/>
                                        </a:cxn>
                                        <a:cxn ang="0">
                                          <a:pos x="connsiteX16" y="connsiteY16"/>
                                        </a:cxn>
                                        <a:cxn ang="0">
                                          <a:pos x="connsiteX17" y="connsiteY17"/>
                                        </a:cxn>
                                        <a:cxn ang="0">
                                          <a:pos x="connsiteX18" y="connsiteY18"/>
                                        </a:cxn>
                                        <a:cxn ang="0">
                                          <a:pos x="connsiteX19" y="connsiteY19"/>
                                        </a:cxn>
                                        <a:cxn ang="0">
                                          <a:pos x="connsiteX20" y="connsiteY20"/>
                                        </a:cxn>
                                        <a:cxn ang="0">
                                          <a:pos x="connsiteX21" y="connsiteY21"/>
                                        </a:cxn>
                                        <a:cxn ang="0">
                                          <a:pos x="connsiteX22" y="connsiteY22"/>
                                        </a:cxn>
                                        <a:cxn ang="0">
                                          <a:pos x="connsiteX23" y="connsiteY23"/>
                                        </a:cxn>
                                        <a:cxn ang="0">
                                          <a:pos x="connsiteX24" y="connsiteY24"/>
                                        </a:cxn>
                                        <a:cxn ang="0">
                                          <a:pos x="connsiteX25" y="connsiteY25"/>
                                        </a:cxn>
                                        <a:cxn ang="0">
                                          <a:pos x="connsiteX26" y="connsiteY26"/>
                                        </a:cxn>
                                        <a:cxn ang="0">
                                          <a:pos x="connsiteX27" y="connsiteY27"/>
                                        </a:cxn>
                                        <a:cxn ang="0">
                                          <a:pos x="connsiteX28" y="connsiteY28"/>
                                        </a:cxn>
                                        <a:cxn ang="0">
                                          <a:pos x="connsiteX29" y="connsiteY29"/>
                                        </a:cxn>
                                        <a:cxn ang="0">
                                          <a:pos x="connsiteX30" y="connsiteY30"/>
                                        </a:cxn>
                                        <a:cxn ang="0">
                                          <a:pos x="connsiteX31" y="connsiteY31"/>
                                        </a:cxn>
                                        <a:cxn ang="0">
                                          <a:pos x="connsiteX32" y="connsiteY32"/>
                                        </a:cxn>
                                        <a:cxn ang="0">
                                          <a:pos x="connsiteX33" y="connsiteY33"/>
                                        </a:cxn>
                                        <a:cxn ang="0">
                                          <a:pos x="connsiteX34" y="connsiteY34"/>
                                        </a:cxn>
                                        <a:cxn ang="0">
                                          <a:pos x="connsiteX35" y="connsiteY35"/>
                                        </a:cxn>
                                        <a:cxn ang="0">
                                          <a:pos x="connsiteX36" y="connsiteY36"/>
                                        </a:cxn>
                                        <a:cxn ang="0">
                                          <a:pos x="connsiteX37" y="connsiteY37"/>
                                        </a:cxn>
                                        <a:cxn ang="0">
                                          <a:pos x="connsiteX38" y="connsiteY38"/>
                                        </a:cxn>
                                        <a:cxn ang="0">
                                          <a:pos x="connsiteX39" y="connsiteY39"/>
                                        </a:cxn>
                                        <a:cxn ang="0">
                                          <a:pos x="connsiteX40" y="connsiteY40"/>
                                        </a:cxn>
                                      </a:cxnLst>
                                      <a:rect l="l" t="t" r="r" b="b"/>
                                      <a:pathLst>
                                        <a:path w="854597" h="848810">
                                          <a:moveTo>
                                            <a:pt x="829518" y="848810"/>
                                          </a:moveTo>
                                          <a:cubicBezTo>
                                            <a:pt x="835305" y="743673"/>
                                            <a:pt x="841093" y="638536"/>
                                            <a:pt x="783220" y="547868"/>
                                          </a:cubicBezTo>
                                          <a:cubicBezTo>
                                            <a:pt x="725347" y="457200"/>
                                            <a:pt x="605741" y="385823"/>
                                            <a:pt x="482278" y="304800"/>
                                          </a:cubicBezTo>
                                          <a:cubicBezTo>
                                            <a:pt x="358815" y="223777"/>
                                            <a:pt x="84880" y="84881"/>
                                            <a:pt x="42440" y="61732"/>
                                          </a:cubicBezTo>
                                          <a:cubicBezTo>
                                            <a:pt x="0" y="38583"/>
                                            <a:pt x="181336" y="144684"/>
                                            <a:pt x="227635" y="165904"/>
                                          </a:cubicBezTo>
                                          <a:cubicBezTo>
                                            <a:pt x="273934" y="187124"/>
                                            <a:pt x="322161" y="216061"/>
                                            <a:pt x="320232" y="189053"/>
                                          </a:cubicBezTo>
                                          <a:cubicBezTo>
                                            <a:pt x="318303" y="162045"/>
                                            <a:pt x="212202" y="0"/>
                                            <a:pt x="216060" y="3858"/>
                                          </a:cubicBezTo>
                                          <a:cubicBezTo>
                                            <a:pt x="219918" y="7716"/>
                                            <a:pt x="362673" y="160116"/>
                                            <a:pt x="343382" y="212202"/>
                                          </a:cubicBezTo>
                                          <a:cubicBezTo>
                                            <a:pt x="324091" y="264288"/>
                                            <a:pt x="104171" y="316375"/>
                                            <a:pt x="100313" y="316375"/>
                                          </a:cubicBezTo>
                                          <a:cubicBezTo>
                                            <a:pt x="96455" y="316375"/>
                                            <a:pt x="246926" y="204486"/>
                                            <a:pt x="320232" y="212202"/>
                                          </a:cubicBezTo>
                                          <a:cubicBezTo>
                                            <a:pt x="393538" y="219918"/>
                                            <a:pt x="513144" y="376177"/>
                                            <a:pt x="540151" y="362673"/>
                                          </a:cubicBezTo>
                                          <a:cubicBezTo>
                                            <a:pt x="567158" y="349169"/>
                                            <a:pt x="503498" y="187124"/>
                                            <a:pt x="482278" y="131180"/>
                                          </a:cubicBezTo>
                                          <a:cubicBezTo>
                                            <a:pt x="461058" y="75236"/>
                                            <a:pt x="412830" y="25079"/>
                                            <a:pt x="412830" y="27008"/>
                                          </a:cubicBezTo>
                                          <a:cubicBezTo>
                                            <a:pt x="412830" y="28937"/>
                                            <a:pt x="457199" y="84881"/>
                                            <a:pt x="482278" y="142754"/>
                                          </a:cubicBezTo>
                                          <a:cubicBezTo>
                                            <a:pt x="507357" y="200627"/>
                                            <a:pt x="569088" y="335666"/>
                                            <a:pt x="563301" y="374248"/>
                                          </a:cubicBezTo>
                                          <a:cubicBezTo>
                                            <a:pt x="557514" y="412830"/>
                                            <a:pt x="517002" y="368461"/>
                                            <a:pt x="447554" y="374248"/>
                                          </a:cubicBezTo>
                                          <a:cubicBezTo>
                                            <a:pt x="378106" y="380035"/>
                                            <a:pt x="152399" y="408972"/>
                                            <a:pt x="146612" y="408972"/>
                                          </a:cubicBezTo>
                                          <a:cubicBezTo>
                                            <a:pt x="140825" y="408972"/>
                                            <a:pt x="343382" y="380035"/>
                                            <a:pt x="412830" y="374248"/>
                                          </a:cubicBezTo>
                                          <a:cubicBezTo>
                                            <a:pt x="482278" y="368461"/>
                                            <a:pt x="517002" y="358815"/>
                                            <a:pt x="563301" y="374248"/>
                                          </a:cubicBezTo>
                                          <a:cubicBezTo>
                                            <a:pt x="609600" y="389681"/>
                                            <a:pt x="667473" y="495783"/>
                                            <a:pt x="690622" y="466846"/>
                                          </a:cubicBezTo>
                                          <a:cubicBezTo>
                                            <a:pt x="713771" y="437909"/>
                                            <a:pt x="719559" y="273934"/>
                                            <a:pt x="702197" y="200628"/>
                                          </a:cubicBezTo>
                                          <a:cubicBezTo>
                                            <a:pt x="684835" y="127322"/>
                                            <a:pt x="590308" y="38583"/>
                                            <a:pt x="586450" y="27008"/>
                                          </a:cubicBezTo>
                                          <a:cubicBezTo>
                                            <a:pt x="582592" y="15433"/>
                                            <a:pt x="655898" y="59803"/>
                                            <a:pt x="679047" y="131180"/>
                                          </a:cubicBezTo>
                                          <a:cubicBezTo>
                                            <a:pt x="702196" y="202557"/>
                                            <a:pt x="723417" y="401256"/>
                                            <a:pt x="725346" y="455271"/>
                                          </a:cubicBezTo>
                                          <a:cubicBezTo>
                                            <a:pt x="727275" y="509286"/>
                                            <a:pt x="727275" y="437909"/>
                                            <a:pt x="690622" y="455271"/>
                                          </a:cubicBezTo>
                                          <a:cubicBezTo>
                                            <a:pt x="653969" y="472633"/>
                                            <a:pt x="611528" y="538223"/>
                                            <a:pt x="505427" y="559443"/>
                                          </a:cubicBezTo>
                                          <a:cubicBezTo>
                                            <a:pt x="399326" y="580663"/>
                                            <a:pt x="63660" y="582592"/>
                                            <a:pt x="54015" y="582592"/>
                                          </a:cubicBezTo>
                                          <a:cubicBezTo>
                                            <a:pt x="44370" y="582592"/>
                                            <a:pt x="341453" y="580663"/>
                                            <a:pt x="447554" y="559443"/>
                                          </a:cubicBezTo>
                                          <a:cubicBezTo>
                                            <a:pt x="553655" y="538223"/>
                                            <a:pt x="630820" y="449484"/>
                                            <a:pt x="690622" y="455271"/>
                                          </a:cubicBezTo>
                                          <a:cubicBezTo>
                                            <a:pt x="750425" y="461058"/>
                                            <a:pt x="785149" y="590309"/>
                                            <a:pt x="806369" y="594167"/>
                                          </a:cubicBezTo>
                                          <a:cubicBezTo>
                                            <a:pt x="827589" y="598025"/>
                                            <a:pt x="817944" y="478420"/>
                                            <a:pt x="817944" y="478420"/>
                                          </a:cubicBezTo>
                                          <a:cubicBezTo>
                                            <a:pt x="823731" y="420547"/>
                                            <a:pt x="844951" y="316375"/>
                                            <a:pt x="841093" y="246927"/>
                                          </a:cubicBezTo>
                                          <a:cubicBezTo>
                                            <a:pt x="837235" y="177479"/>
                                            <a:pt x="792865" y="42441"/>
                                            <a:pt x="794794" y="61732"/>
                                          </a:cubicBezTo>
                                          <a:cubicBezTo>
                                            <a:pt x="796723" y="81023"/>
                                            <a:pt x="850739" y="279721"/>
                                            <a:pt x="852668" y="362673"/>
                                          </a:cubicBezTo>
                                          <a:cubicBezTo>
                                            <a:pt x="854597" y="445625"/>
                                            <a:pt x="819873" y="503499"/>
                                            <a:pt x="806369" y="559443"/>
                                          </a:cubicBezTo>
                                          <a:cubicBezTo>
                                            <a:pt x="792865" y="615387"/>
                                            <a:pt x="794794" y="669402"/>
                                            <a:pt x="771645" y="698339"/>
                                          </a:cubicBezTo>
                                          <a:cubicBezTo>
                                            <a:pt x="748496" y="727276"/>
                                            <a:pt x="671331" y="733063"/>
                                            <a:pt x="667473" y="733063"/>
                                          </a:cubicBezTo>
                                          <a:cubicBezTo>
                                            <a:pt x="663615" y="733063"/>
                                            <a:pt x="773574" y="696410"/>
                                            <a:pt x="748496" y="698339"/>
                                          </a:cubicBezTo>
                                          <a:cubicBezTo>
                                            <a:pt x="723418" y="700268"/>
                                            <a:pt x="563301" y="731134"/>
                                            <a:pt x="517002" y="744638"/>
                                          </a:cubicBezTo>
                                          <a:cubicBezTo>
                                            <a:pt x="470703" y="758142"/>
                                            <a:pt x="499640" y="773575"/>
                                            <a:pt x="470703" y="779362"/>
                                          </a:cubicBezTo>
                                          <a:cubicBezTo>
                                            <a:pt x="441766" y="785149"/>
                                            <a:pt x="392574" y="782255"/>
                                            <a:pt x="343382" y="779362"/>
                                          </a:cubicBezTo>
                                        </a:path>
                                      </a:pathLst>
                                    </a:custGeom>
                                    <a:ln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73" name="Freeform 72"/>
                                  <p:cNvSpPr/>
                                  <p:nvPr/>
                                </p:nvSpPr>
                                <p:spPr>
                                  <a:xfrm>
                                    <a:off x="5920248" y="2678624"/>
                                    <a:ext cx="272208" cy="277951"/>
                                  </a:xfrm>
                                  <a:custGeom>
                                    <a:avLst/>
                                    <a:gdLst>
                                      <a:gd name="connsiteX0" fmla="*/ 121737 w 272208"/>
                                      <a:gd name="connsiteY0" fmla="*/ 18277 h 277951"/>
                                      <a:gd name="connsiteX1" fmla="*/ 87013 w 272208"/>
                                      <a:gd name="connsiteY1" fmla="*/ 29852 h 277951"/>
                                      <a:gd name="connsiteX2" fmla="*/ 98587 w 272208"/>
                                      <a:gd name="connsiteY2" fmla="*/ 76151 h 277951"/>
                                      <a:gd name="connsiteX3" fmla="*/ 121737 w 272208"/>
                                      <a:gd name="connsiteY3" fmla="*/ 53001 h 277951"/>
                                      <a:gd name="connsiteX4" fmla="*/ 110162 w 272208"/>
                                      <a:gd name="connsiteY4" fmla="*/ 6703 h 277951"/>
                                      <a:gd name="connsiteX5" fmla="*/ 40714 w 272208"/>
                                      <a:gd name="connsiteY5" fmla="*/ 29852 h 277951"/>
                                      <a:gd name="connsiteX6" fmla="*/ 5990 w 272208"/>
                                      <a:gd name="connsiteY6" fmla="*/ 99300 h 277951"/>
                                      <a:gd name="connsiteX7" fmla="*/ 40714 w 272208"/>
                                      <a:gd name="connsiteY7" fmla="*/ 122449 h 277951"/>
                                      <a:gd name="connsiteX8" fmla="*/ 87013 w 272208"/>
                                      <a:gd name="connsiteY8" fmla="*/ 191898 h 277951"/>
                                      <a:gd name="connsiteX9" fmla="*/ 110162 w 272208"/>
                                      <a:gd name="connsiteY9" fmla="*/ 226622 h 277951"/>
                                      <a:gd name="connsiteX10" fmla="*/ 121737 w 272208"/>
                                      <a:gd name="connsiteY10" fmla="*/ 191898 h 277951"/>
                                      <a:gd name="connsiteX11" fmla="*/ 98587 w 272208"/>
                                      <a:gd name="connsiteY11" fmla="*/ 168748 h 277951"/>
                                      <a:gd name="connsiteX12" fmla="*/ 87013 w 272208"/>
                                      <a:gd name="connsiteY12" fmla="*/ 203472 h 277951"/>
                                      <a:gd name="connsiteX13" fmla="*/ 121737 w 272208"/>
                                      <a:gd name="connsiteY13" fmla="*/ 272920 h 277951"/>
                                      <a:gd name="connsiteX14" fmla="*/ 168036 w 272208"/>
                                      <a:gd name="connsiteY14" fmla="*/ 261346 h 277951"/>
                                      <a:gd name="connsiteX15" fmla="*/ 237484 w 272208"/>
                                      <a:gd name="connsiteY15" fmla="*/ 238196 h 277951"/>
                                      <a:gd name="connsiteX16" fmla="*/ 225909 w 272208"/>
                                      <a:gd name="connsiteY16" fmla="*/ 191898 h 277951"/>
                                      <a:gd name="connsiteX17" fmla="*/ 214334 w 272208"/>
                                      <a:gd name="connsiteY17" fmla="*/ 226622 h 277951"/>
                                      <a:gd name="connsiteX18" fmla="*/ 249058 w 272208"/>
                                      <a:gd name="connsiteY18" fmla="*/ 215047 h 277951"/>
                                      <a:gd name="connsiteX19" fmla="*/ 237484 w 272208"/>
                                      <a:gd name="connsiteY19" fmla="*/ 76151 h 277951"/>
                                      <a:gd name="connsiteX20" fmla="*/ 249058 w 272208"/>
                                      <a:gd name="connsiteY20" fmla="*/ 122449 h 277951"/>
                                      <a:gd name="connsiteX21" fmla="*/ 272208 w 272208"/>
                                      <a:gd name="connsiteY21" fmla="*/ 99300 h 277951"/>
                                      <a:gd name="connsiteX22" fmla="*/ 260633 w 272208"/>
                                      <a:gd name="connsiteY22" fmla="*/ 53001 h 277951"/>
                                      <a:gd name="connsiteX23" fmla="*/ 168036 w 272208"/>
                                      <a:gd name="connsiteY23" fmla="*/ 53001 h 277951"/>
                                      <a:gd name="connsiteX24" fmla="*/ 156461 w 272208"/>
                                      <a:gd name="connsiteY24" fmla="*/ 99300 h 277951"/>
                                      <a:gd name="connsiteX25" fmla="*/ 168036 w 272208"/>
                                      <a:gd name="connsiteY25" fmla="*/ 145599 h 277951"/>
                                      <a:gd name="connsiteX26" fmla="*/ 191185 w 272208"/>
                                      <a:gd name="connsiteY26" fmla="*/ 122449 h 277951"/>
                                      <a:gd name="connsiteX27" fmla="*/ 144886 w 272208"/>
                                      <a:gd name="connsiteY27" fmla="*/ 76151 h 277951"/>
                                      <a:gd name="connsiteX28" fmla="*/ 121737 w 272208"/>
                                      <a:gd name="connsiteY28" fmla="*/ 145599 h 277951"/>
                                      <a:gd name="connsiteX29" fmla="*/ 52289 w 272208"/>
                                      <a:gd name="connsiteY29" fmla="*/ 157173 h 277951"/>
                                      <a:gd name="connsiteX30" fmla="*/ 40714 w 272208"/>
                                      <a:gd name="connsiteY30" fmla="*/ 191898 h 277951"/>
                                      <a:gd name="connsiteX31" fmla="*/ 75438 w 272208"/>
                                      <a:gd name="connsiteY31" fmla="*/ 203472 h 277951"/>
                                      <a:gd name="connsiteX32" fmla="*/ 87013 w 272208"/>
                                      <a:gd name="connsiteY32" fmla="*/ 134024 h 277951"/>
                                      <a:gd name="connsiteX33" fmla="*/ 121737 w 272208"/>
                                      <a:gd name="connsiteY33" fmla="*/ 110875 h 277951"/>
                                      <a:gd name="connsiteX34" fmla="*/ 202760 w 272208"/>
                                      <a:gd name="connsiteY34" fmla="*/ 122449 h 277951"/>
                                      <a:gd name="connsiteX35" fmla="*/ 191185 w 272208"/>
                                      <a:gd name="connsiteY35" fmla="*/ 191898 h 277951"/>
                                      <a:gd name="connsiteX36" fmla="*/ 144886 w 272208"/>
                                      <a:gd name="connsiteY36" fmla="*/ 180323 h 277951"/>
                                      <a:gd name="connsiteX37" fmla="*/ 168036 w 272208"/>
                                      <a:gd name="connsiteY37" fmla="*/ 215047 h 277951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  <a:cxn ang="0">
                                        <a:pos x="connsiteX24" y="connsiteY24"/>
                                      </a:cxn>
                                      <a:cxn ang="0">
                                        <a:pos x="connsiteX25" y="connsiteY25"/>
                                      </a:cxn>
                                      <a:cxn ang="0">
                                        <a:pos x="connsiteX26" y="connsiteY26"/>
                                      </a:cxn>
                                      <a:cxn ang="0">
                                        <a:pos x="connsiteX27" y="connsiteY27"/>
                                      </a:cxn>
                                      <a:cxn ang="0">
                                        <a:pos x="connsiteX28" y="connsiteY28"/>
                                      </a:cxn>
                                      <a:cxn ang="0">
                                        <a:pos x="connsiteX29" y="connsiteY29"/>
                                      </a:cxn>
                                      <a:cxn ang="0">
                                        <a:pos x="connsiteX30" y="connsiteY30"/>
                                      </a:cxn>
                                      <a:cxn ang="0">
                                        <a:pos x="connsiteX31" y="connsiteY31"/>
                                      </a:cxn>
                                      <a:cxn ang="0">
                                        <a:pos x="connsiteX32" y="connsiteY32"/>
                                      </a:cxn>
                                      <a:cxn ang="0">
                                        <a:pos x="connsiteX33" y="connsiteY33"/>
                                      </a:cxn>
                                      <a:cxn ang="0">
                                        <a:pos x="connsiteX34" y="connsiteY34"/>
                                      </a:cxn>
                                      <a:cxn ang="0">
                                        <a:pos x="connsiteX35" y="connsiteY35"/>
                                      </a:cxn>
                                      <a:cxn ang="0">
                                        <a:pos x="connsiteX36" y="connsiteY36"/>
                                      </a:cxn>
                                      <a:cxn ang="0">
                                        <a:pos x="connsiteX37" y="connsiteY37"/>
                                      </a:cxn>
                                    </a:cxnLst>
                                    <a:rect l="l" t="t" r="r" b="b"/>
                                    <a:pathLst>
                                      <a:path w="272208" h="277951">
                                        <a:moveTo>
                                          <a:pt x="121737" y="18277"/>
                                        </a:moveTo>
                                        <a:cubicBezTo>
                                          <a:pt x="110162" y="22135"/>
                                          <a:pt x="91544" y="18524"/>
                                          <a:pt x="87013" y="29852"/>
                                        </a:cubicBezTo>
                                        <a:cubicBezTo>
                                          <a:pt x="81105" y="44622"/>
                                          <a:pt x="85351" y="67327"/>
                                          <a:pt x="98587" y="76151"/>
                                        </a:cubicBezTo>
                                        <a:cubicBezTo>
                                          <a:pt x="107667" y="82204"/>
                                          <a:pt x="114020" y="60718"/>
                                          <a:pt x="121737" y="53001"/>
                                        </a:cubicBezTo>
                                        <a:cubicBezTo>
                                          <a:pt x="117879" y="37568"/>
                                          <a:pt x="125458" y="11073"/>
                                          <a:pt x="110162" y="6703"/>
                                        </a:cubicBezTo>
                                        <a:cubicBezTo>
                                          <a:pt x="86699" y="0"/>
                                          <a:pt x="40714" y="29852"/>
                                          <a:pt x="40714" y="29852"/>
                                        </a:cubicBezTo>
                                        <a:cubicBezTo>
                                          <a:pt x="35840" y="37163"/>
                                          <a:pt x="0" y="84325"/>
                                          <a:pt x="5990" y="99300"/>
                                        </a:cubicBezTo>
                                        <a:cubicBezTo>
                                          <a:pt x="11156" y="112216"/>
                                          <a:pt x="29139" y="114733"/>
                                          <a:pt x="40714" y="122449"/>
                                        </a:cubicBezTo>
                                        <a:lnTo>
                                          <a:pt x="87013" y="191898"/>
                                        </a:lnTo>
                                        <a:lnTo>
                                          <a:pt x="110162" y="226622"/>
                                        </a:lnTo>
                                        <a:cubicBezTo>
                                          <a:pt x="114020" y="215047"/>
                                          <a:pt x="124130" y="203862"/>
                                          <a:pt x="121737" y="191898"/>
                                        </a:cubicBezTo>
                                        <a:cubicBezTo>
                                          <a:pt x="119597" y="181197"/>
                                          <a:pt x="108940" y="165297"/>
                                          <a:pt x="98587" y="168748"/>
                                        </a:cubicBezTo>
                                        <a:cubicBezTo>
                                          <a:pt x="87012" y="172606"/>
                                          <a:pt x="90871" y="191897"/>
                                          <a:pt x="87013" y="203472"/>
                                        </a:cubicBezTo>
                                        <a:cubicBezTo>
                                          <a:pt x="91507" y="216956"/>
                                          <a:pt x="104907" y="267310"/>
                                          <a:pt x="121737" y="272920"/>
                                        </a:cubicBezTo>
                                        <a:cubicBezTo>
                                          <a:pt x="136829" y="277951"/>
                                          <a:pt x="152799" y="265917"/>
                                          <a:pt x="168036" y="261346"/>
                                        </a:cubicBezTo>
                                        <a:cubicBezTo>
                                          <a:pt x="191409" y="254334"/>
                                          <a:pt x="237484" y="238196"/>
                                          <a:pt x="237484" y="238196"/>
                                        </a:cubicBezTo>
                                        <a:cubicBezTo>
                                          <a:pt x="233626" y="222763"/>
                                          <a:pt x="240137" y="199012"/>
                                          <a:pt x="225909" y="191898"/>
                                        </a:cubicBezTo>
                                        <a:cubicBezTo>
                                          <a:pt x="214996" y="186442"/>
                                          <a:pt x="205707" y="217995"/>
                                          <a:pt x="214334" y="226622"/>
                                        </a:cubicBezTo>
                                        <a:cubicBezTo>
                                          <a:pt x="222961" y="235249"/>
                                          <a:pt x="237483" y="218905"/>
                                          <a:pt x="249058" y="215047"/>
                                        </a:cubicBezTo>
                                        <a:cubicBezTo>
                                          <a:pt x="245200" y="168748"/>
                                          <a:pt x="237484" y="122610"/>
                                          <a:pt x="237484" y="76151"/>
                                        </a:cubicBezTo>
                                        <a:cubicBezTo>
                                          <a:pt x="237484" y="60243"/>
                                          <a:pt x="235822" y="113625"/>
                                          <a:pt x="249058" y="122449"/>
                                        </a:cubicBezTo>
                                        <a:cubicBezTo>
                                          <a:pt x="258138" y="128502"/>
                                          <a:pt x="264491" y="107016"/>
                                          <a:pt x="272208" y="99300"/>
                                        </a:cubicBezTo>
                                        <a:cubicBezTo>
                                          <a:pt x="268350" y="83867"/>
                                          <a:pt x="271882" y="64250"/>
                                          <a:pt x="260633" y="53001"/>
                                        </a:cubicBezTo>
                                        <a:cubicBezTo>
                                          <a:pt x="235941" y="28310"/>
                                          <a:pt x="192728" y="46828"/>
                                          <a:pt x="168036" y="53001"/>
                                        </a:cubicBezTo>
                                        <a:cubicBezTo>
                                          <a:pt x="221066" y="106034"/>
                                          <a:pt x="174713" y="44544"/>
                                          <a:pt x="156461" y="99300"/>
                                        </a:cubicBezTo>
                                        <a:cubicBezTo>
                                          <a:pt x="151431" y="114392"/>
                                          <a:pt x="164178" y="130166"/>
                                          <a:pt x="168036" y="145599"/>
                                        </a:cubicBezTo>
                                        <a:cubicBezTo>
                                          <a:pt x="175752" y="137882"/>
                                          <a:pt x="189045" y="133150"/>
                                          <a:pt x="191185" y="122449"/>
                                        </a:cubicBezTo>
                                        <a:cubicBezTo>
                                          <a:pt x="198901" y="83866"/>
                                          <a:pt x="168036" y="83867"/>
                                          <a:pt x="144886" y="76151"/>
                                        </a:cubicBezTo>
                                        <a:cubicBezTo>
                                          <a:pt x="29532" y="114600"/>
                                          <a:pt x="207688" y="42457"/>
                                          <a:pt x="121737" y="145599"/>
                                        </a:cubicBezTo>
                                        <a:cubicBezTo>
                                          <a:pt x="106713" y="163628"/>
                                          <a:pt x="75438" y="153315"/>
                                          <a:pt x="52289" y="157173"/>
                                        </a:cubicBezTo>
                                        <a:cubicBezTo>
                                          <a:pt x="48431" y="168748"/>
                                          <a:pt x="35258" y="180985"/>
                                          <a:pt x="40714" y="191898"/>
                                        </a:cubicBezTo>
                                        <a:cubicBezTo>
                                          <a:pt x="46170" y="202811"/>
                                          <a:pt x="67816" y="212999"/>
                                          <a:pt x="75438" y="203472"/>
                                        </a:cubicBezTo>
                                        <a:cubicBezTo>
                                          <a:pt x="90099" y="185146"/>
                                          <a:pt x="76517" y="155015"/>
                                          <a:pt x="87013" y="134024"/>
                                        </a:cubicBezTo>
                                        <a:cubicBezTo>
                                          <a:pt x="93234" y="121582"/>
                                          <a:pt x="110162" y="118591"/>
                                          <a:pt x="121737" y="110875"/>
                                        </a:cubicBezTo>
                                        <a:lnTo>
                                          <a:pt x="202760" y="122449"/>
                                        </a:lnTo>
                                        <a:cubicBezTo>
                                          <a:pt x="218033" y="140268"/>
                                          <a:pt x="207780" y="175303"/>
                                          <a:pt x="191185" y="191898"/>
                                        </a:cubicBezTo>
                                        <a:cubicBezTo>
                                          <a:pt x="179936" y="203147"/>
                                          <a:pt x="160319" y="184181"/>
                                          <a:pt x="144886" y="180323"/>
                                        </a:cubicBezTo>
                                        <a:lnTo>
                                          <a:pt x="168036" y="215047"/>
                                        </a:lnTo>
                                      </a:path>
                                    </a:pathLst>
                                  </a:custGeom>
                                  <a:ln w="1905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75" name="Freeform 74"/>
                                <p:cNvSpPr/>
                                <p:nvPr/>
                              </p:nvSpPr>
                              <p:spPr>
                                <a:xfrm>
                                  <a:off x="4027990" y="3371010"/>
                                  <a:ext cx="304919" cy="312694"/>
                                </a:xfrm>
                                <a:custGeom>
                                  <a:avLst/>
                                  <a:gdLst>
                                    <a:gd name="connsiteX0" fmla="*/ 34724 w 304919"/>
                                    <a:gd name="connsiteY0" fmla="*/ 101395 h 312694"/>
                                    <a:gd name="connsiteX1" fmla="*/ 0 w 304919"/>
                                    <a:gd name="connsiteY1" fmla="*/ 170843 h 312694"/>
                                    <a:gd name="connsiteX2" fmla="*/ 11575 w 304919"/>
                                    <a:gd name="connsiteY2" fmla="*/ 205567 h 312694"/>
                                    <a:gd name="connsiteX3" fmla="*/ 34724 w 304919"/>
                                    <a:gd name="connsiteY3" fmla="*/ 228717 h 312694"/>
                                    <a:gd name="connsiteX4" fmla="*/ 69448 w 304919"/>
                                    <a:gd name="connsiteY4" fmla="*/ 240291 h 312694"/>
                                    <a:gd name="connsiteX5" fmla="*/ 92597 w 304919"/>
                                    <a:gd name="connsiteY5" fmla="*/ 205567 h 312694"/>
                                    <a:gd name="connsiteX6" fmla="*/ 69448 w 304919"/>
                                    <a:gd name="connsiteY6" fmla="*/ 89820 h 312694"/>
                                    <a:gd name="connsiteX7" fmla="*/ 162045 w 304919"/>
                                    <a:gd name="connsiteY7" fmla="*/ 78246 h 312694"/>
                                    <a:gd name="connsiteX8" fmla="*/ 173620 w 304919"/>
                                    <a:gd name="connsiteY8" fmla="*/ 112970 h 312694"/>
                                    <a:gd name="connsiteX9" fmla="*/ 138896 w 304919"/>
                                    <a:gd name="connsiteY9" fmla="*/ 124544 h 312694"/>
                                    <a:gd name="connsiteX10" fmla="*/ 104172 w 304919"/>
                                    <a:gd name="connsiteY10" fmla="*/ 55096 h 312694"/>
                                    <a:gd name="connsiteX11" fmla="*/ 208344 w 304919"/>
                                    <a:gd name="connsiteY11" fmla="*/ 20372 h 312694"/>
                                    <a:gd name="connsiteX12" fmla="*/ 266218 w 304919"/>
                                    <a:gd name="connsiteY12" fmla="*/ 66671 h 312694"/>
                                    <a:gd name="connsiteX13" fmla="*/ 289367 w 304919"/>
                                    <a:gd name="connsiteY13" fmla="*/ 101395 h 312694"/>
                                    <a:gd name="connsiteX14" fmla="*/ 254643 w 304919"/>
                                    <a:gd name="connsiteY14" fmla="*/ 89820 h 312694"/>
                                    <a:gd name="connsiteX15" fmla="*/ 243068 w 304919"/>
                                    <a:gd name="connsiteY15" fmla="*/ 55096 h 312694"/>
                                    <a:gd name="connsiteX16" fmla="*/ 266218 w 304919"/>
                                    <a:gd name="connsiteY16" fmla="*/ 31947 h 312694"/>
                                    <a:gd name="connsiteX17" fmla="*/ 277792 w 304919"/>
                                    <a:gd name="connsiteY17" fmla="*/ 66671 h 312694"/>
                                    <a:gd name="connsiteX18" fmla="*/ 231494 w 304919"/>
                                    <a:gd name="connsiteY18" fmla="*/ 182418 h 312694"/>
                                    <a:gd name="connsiteX19" fmla="*/ 208344 w 304919"/>
                                    <a:gd name="connsiteY19" fmla="*/ 159268 h 312694"/>
                                    <a:gd name="connsiteX20" fmla="*/ 196769 w 304919"/>
                                    <a:gd name="connsiteY20" fmla="*/ 124544 h 312694"/>
                                    <a:gd name="connsiteX21" fmla="*/ 219919 w 304919"/>
                                    <a:gd name="connsiteY21" fmla="*/ 101395 h 312694"/>
                                    <a:gd name="connsiteX22" fmla="*/ 231494 w 304919"/>
                                    <a:gd name="connsiteY22" fmla="*/ 136119 h 312694"/>
                                    <a:gd name="connsiteX23" fmla="*/ 277792 w 304919"/>
                                    <a:gd name="connsiteY23" fmla="*/ 193993 h 312694"/>
                                    <a:gd name="connsiteX24" fmla="*/ 243068 w 304919"/>
                                    <a:gd name="connsiteY24" fmla="*/ 298165 h 312694"/>
                                    <a:gd name="connsiteX25" fmla="*/ 208344 w 304919"/>
                                    <a:gd name="connsiteY25" fmla="*/ 309739 h 312694"/>
                                    <a:gd name="connsiteX26" fmla="*/ 208344 w 304919"/>
                                    <a:gd name="connsiteY26" fmla="*/ 228717 h 312694"/>
                                    <a:gd name="connsiteX27" fmla="*/ 243068 w 304919"/>
                                    <a:gd name="connsiteY27" fmla="*/ 240291 h 312694"/>
                                    <a:gd name="connsiteX28" fmla="*/ 231494 w 304919"/>
                                    <a:gd name="connsiteY28" fmla="*/ 286590 h 312694"/>
                                    <a:gd name="connsiteX29" fmla="*/ 92597 w 304919"/>
                                    <a:gd name="connsiteY29" fmla="*/ 286590 h 312694"/>
                                    <a:gd name="connsiteX30" fmla="*/ 104172 w 304919"/>
                                    <a:gd name="connsiteY30" fmla="*/ 240291 h 312694"/>
                                    <a:gd name="connsiteX31" fmla="*/ 115747 w 304919"/>
                                    <a:gd name="connsiteY31" fmla="*/ 217142 h 312694"/>
                                    <a:gd name="connsiteX32" fmla="*/ 127321 w 304919"/>
                                    <a:gd name="connsiteY32" fmla="*/ 147694 h 312694"/>
                                    <a:gd name="connsiteX33" fmla="*/ 185195 w 304919"/>
                                    <a:gd name="connsiteY33" fmla="*/ 159268 h 312694"/>
                                    <a:gd name="connsiteX34" fmla="*/ 173620 w 304919"/>
                                    <a:gd name="connsiteY34" fmla="*/ 217142 h 312694"/>
                                    <a:gd name="connsiteX35" fmla="*/ 115747 w 304919"/>
                                    <a:gd name="connsiteY35" fmla="*/ 182418 h 312694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  <a:cxn ang="0">
                                      <a:pos x="connsiteX14" y="connsiteY14"/>
                                    </a:cxn>
                                    <a:cxn ang="0">
                                      <a:pos x="connsiteX15" y="connsiteY15"/>
                                    </a:cxn>
                                    <a:cxn ang="0">
                                      <a:pos x="connsiteX16" y="connsiteY16"/>
                                    </a:cxn>
                                    <a:cxn ang="0">
                                      <a:pos x="connsiteX17" y="connsiteY17"/>
                                    </a:cxn>
                                    <a:cxn ang="0">
                                      <a:pos x="connsiteX18" y="connsiteY18"/>
                                    </a:cxn>
                                    <a:cxn ang="0">
                                      <a:pos x="connsiteX19" y="connsiteY19"/>
                                    </a:cxn>
                                    <a:cxn ang="0">
                                      <a:pos x="connsiteX20" y="connsiteY20"/>
                                    </a:cxn>
                                    <a:cxn ang="0">
                                      <a:pos x="connsiteX21" y="connsiteY21"/>
                                    </a:cxn>
                                    <a:cxn ang="0">
                                      <a:pos x="connsiteX22" y="connsiteY22"/>
                                    </a:cxn>
                                    <a:cxn ang="0">
                                      <a:pos x="connsiteX23" y="connsiteY23"/>
                                    </a:cxn>
                                    <a:cxn ang="0">
                                      <a:pos x="connsiteX24" y="connsiteY24"/>
                                    </a:cxn>
                                    <a:cxn ang="0">
                                      <a:pos x="connsiteX25" y="connsiteY25"/>
                                    </a:cxn>
                                    <a:cxn ang="0">
                                      <a:pos x="connsiteX26" y="connsiteY26"/>
                                    </a:cxn>
                                    <a:cxn ang="0">
                                      <a:pos x="connsiteX27" y="connsiteY27"/>
                                    </a:cxn>
                                    <a:cxn ang="0">
                                      <a:pos x="connsiteX28" y="connsiteY28"/>
                                    </a:cxn>
                                    <a:cxn ang="0">
                                      <a:pos x="connsiteX29" y="connsiteY29"/>
                                    </a:cxn>
                                    <a:cxn ang="0">
                                      <a:pos x="connsiteX30" y="connsiteY30"/>
                                    </a:cxn>
                                    <a:cxn ang="0">
                                      <a:pos x="connsiteX31" y="connsiteY31"/>
                                    </a:cxn>
                                    <a:cxn ang="0">
                                      <a:pos x="connsiteX32" y="connsiteY32"/>
                                    </a:cxn>
                                    <a:cxn ang="0">
                                      <a:pos x="connsiteX33" y="connsiteY33"/>
                                    </a:cxn>
                                    <a:cxn ang="0">
                                      <a:pos x="connsiteX34" y="connsiteY34"/>
                                    </a:cxn>
                                    <a:cxn ang="0">
                                      <a:pos x="connsiteX35" y="connsiteY35"/>
                                    </a:cxn>
                                  </a:cxnLst>
                                  <a:rect l="l" t="t" r="r" b="b"/>
                                  <a:pathLst>
                                    <a:path w="304919" h="312694">
                                      <a:moveTo>
                                        <a:pt x="34724" y="101395"/>
                                      </a:moveTo>
                                      <a:cubicBezTo>
                                        <a:pt x="23020" y="118951"/>
                                        <a:pt x="0" y="146884"/>
                                        <a:pt x="0" y="170843"/>
                                      </a:cubicBezTo>
                                      <a:cubicBezTo>
                                        <a:pt x="0" y="183044"/>
                                        <a:pt x="5298" y="195105"/>
                                        <a:pt x="11575" y="205567"/>
                                      </a:cubicBezTo>
                                      <a:cubicBezTo>
                                        <a:pt x="17190" y="214925"/>
                                        <a:pt x="25366" y="223102"/>
                                        <a:pt x="34724" y="228717"/>
                                      </a:cubicBezTo>
                                      <a:cubicBezTo>
                                        <a:pt x="45186" y="234994"/>
                                        <a:pt x="57873" y="236433"/>
                                        <a:pt x="69448" y="240291"/>
                                      </a:cubicBezTo>
                                      <a:cubicBezTo>
                                        <a:pt x="77164" y="228716"/>
                                        <a:pt x="91213" y="219409"/>
                                        <a:pt x="92597" y="205567"/>
                                      </a:cubicBezTo>
                                      <a:cubicBezTo>
                                        <a:pt x="96690" y="164641"/>
                                        <a:pt x="81873" y="127092"/>
                                        <a:pt x="69448" y="89820"/>
                                      </a:cubicBezTo>
                                      <a:cubicBezTo>
                                        <a:pt x="102842" y="67557"/>
                                        <a:pt x="115561" y="47256"/>
                                        <a:pt x="162045" y="78246"/>
                                      </a:cubicBezTo>
                                      <a:cubicBezTo>
                                        <a:pt x="172197" y="85014"/>
                                        <a:pt x="169762" y="101395"/>
                                        <a:pt x="173620" y="112970"/>
                                      </a:cubicBezTo>
                                      <a:cubicBezTo>
                                        <a:pt x="162045" y="116828"/>
                                        <a:pt x="150224" y="129075"/>
                                        <a:pt x="138896" y="124544"/>
                                      </a:cubicBezTo>
                                      <a:cubicBezTo>
                                        <a:pt x="121637" y="117640"/>
                                        <a:pt x="109045" y="69713"/>
                                        <a:pt x="104172" y="55096"/>
                                      </a:cubicBezTo>
                                      <a:cubicBezTo>
                                        <a:pt x="183772" y="2030"/>
                                        <a:pt x="147226" y="0"/>
                                        <a:pt x="208344" y="20372"/>
                                      </a:cubicBezTo>
                                      <a:cubicBezTo>
                                        <a:pt x="234123" y="37559"/>
                                        <a:pt x="247371" y="43112"/>
                                        <a:pt x="266218" y="66671"/>
                                      </a:cubicBezTo>
                                      <a:cubicBezTo>
                                        <a:pt x="274908" y="77534"/>
                                        <a:pt x="295588" y="88953"/>
                                        <a:pt x="289367" y="101395"/>
                                      </a:cubicBezTo>
                                      <a:cubicBezTo>
                                        <a:pt x="283910" y="112308"/>
                                        <a:pt x="266218" y="93678"/>
                                        <a:pt x="254643" y="89820"/>
                                      </a:cubicBezTo>
                                      <a:cubicBezTo>
                                        <a:pt x="250785" y="78245"/>
                                        <a:pt x="240675" y="67060"/>
                                        <a:pt x="243068" y="55096"/>
                                      </a:cubicBezTo>
                                      <a:cubicBezTo>
                                        <a:pt x="245208" y="44395"/>
                                        <a:pt x="255865" y="28496"/>
                                        <a:pt x="266218" y="31947"/>
                                      </a:cubicBezTo>
                                      <a:cubicBezTo>
                                        <a:pt x="277793" y="35805"/>
                                        <a:pt x="273934" y="55096"/>
                                        <a:pt x="277792" y="66671"/>
                                      </a:cubicBezTo>
                                      <a:cubicBezTo>
                                        <a:pt x="271148" y="139765"/>
                                        <a:pt x="304919" y="226474"/>
                                        <a:pt x="231494" y="182418"/>
                                      </a:cubicBezTo>
                                      <a:cubicBezTo>
                                        <a:pt x="222136" y="176803"/>
                                        <a:pt x="216061" y="166985"/>
                                        <a:pt x="208344" y="159268"/>
                                      </a:cubicBezTo>
                                      <a:cubicBezTo>
                                        <a:pt x="204486" y="147693"/>
                                        <a:pt x="194376" y="136508"/>
                                        <a:pt x="196769" y="124544"/>
                                      </a:cubicBezTo>
                                      <a:cubicBezTo>
                                        <a:pt x="198909" y="113843"/>
                                        <a:pt x="209566" y="97944"/>
                                        <a:pt x="219919" y="101395"/>
                                      </a:cubicBezTo>
                                      <a:cubicBezTo>
                                        <a:pt x="231494" y="105253"/>
                                        <a:pt x="226038" y="125206"/>
                                        <a:pt x="231494" y="136119"/>
                                      </a:cubicBezTo>
                                      <a:cubicBezTo>
                                        <a:pt x="246095" y="165321"/>
                                        <a:pt x="256261" y="172461"/>
                                        <a:pt x="277792" y="193993"/>
                                      </a:cubicBezTo>
                                      <a:cubicBezTo>
                                        <a:pt x="271306" y="239400"/>
                                        <a:pt x="282856" y="274292"/>
                                        <a:pt x="243068" y="298165"/>
                                      </a:cubicBezTo>
                                      <a:cubicBezTo>
                                        <a:pt x="232606" y="304442"/>
                                        <a:pt x="219919" y="305881"/>
                                        <a:pt x="208344" y="309739"/>
                                      </a:cubicBezTo>
                                      <a:cubicBezTo>
                                        <a:pt x="201399" y="288905"/>
                                        <a:pt x="181214" y="249065"/>
                                        <a:pt x="208344" y="228717"/>
                                      </a:cubicBezTo>
                                      <a:cubicBezTo>
                                        <a:pt x="218105" y="221397"/>
                                        <a:pt x="231493" y="236433"/>
                                        <a:pt x="243068" y="240291"/>
                                      </a:cubicBezTo>
                                      <a:cubicBezTo>
                                        <a:pt x="239210" y="255724"/>
                                        <a:pt x="244984" y="278159"/>
                                        <a:pt x="231494" y="286590"/>
                                      </a:cubicBezTo>
                                      <a:cubicBezTo>
                                        <a:pt x="189728" y="312694"/>
                                        <a:pt x="134870" y="295045"/>
                                        <a:pt x="92597" y="286590"/>
                                      </a:cubicBezTo>
                                      <a:cubicBezTo>
                                        <a:pt x="96455" y="271157"/>
                                        <a:pt x="91446" y="249836"/>
                                        <a:pt x="104172" y="240291"/>
                                      </a:cubicBezTo>
                                      <a:cubicBezTo>
                                        <a:pt x="129020" y="221655"/>
                                        <a:pt x="171971" y="301479"/>
                                        <a:pt x="115747" y="217142"/>
                                      </a:cubicBezTo>
                                      <a:cubicBezTo>
                                        <a:pt x="119605" y="193993"/>
                                        <a:pt x="109292" y="162718"/>
                                        <a:pt x="127321" y="147694"/>
                                      </a:cubicBezTo>
                                      <a:cubicBezTo>
                                        <a:pt x="142434" y="135099"/>
                                        <a:pt x="174282" y="142899"/>
                                        <a:pt x="185195" y="159268"/>
                                      </a:cubicBezTo>
                                      <a:cubicBezTo>
                                        <a:pt x="196108" y="175637"/>
                                        <a:pt x="177478" y="197851"/>
                                        <a:pt x="173620" y="217142"/>
                                      </a:cubicBezTo>
                                      <a:cubicBezTo>
                                        <a:pt x="128543" y="202116"/>
                                        <a:pt x="147523" y="214194"/>
                                        <a:pt x="115747" y="182418"/>
                                      </a:cubicBezTo>
                                    </a:path>
                                  </a:pathLst>
                                </a:custGeom>
                                <a:ln w="19050"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77" name="Freeform 76"/>
                              <p:cNvSpPr/>
                              <p:nvPr/>
                            </p:nvSpPr>
                            <p:spPr>
                              <a:xfrm>
                                <a:off x="4192983" y="1967696"/>
                                <a:ext cx="417874" cy="300942"/>
                              </a:xfrm>
                              <a:custGeom>
                                <a:avLst/>
                                <a:gdLst>
                                  <a:gd name="connsiteX0" fmla="*/ 228546 w 417874"/>
                                  <a:gd name="connsiteY0" fmla="*/ 115747 h 300942"/>
                                  <a:gd name="connsiteX1" fmla="*/ 216971 w 417874"/>
                                  <a:gd name="connsiteY1" fmla="*/ 173620 h 300942"/>
                                  <a:gd name="connsiteX2" fmla="*/ 182247 w 417874"/>
                                  <a:gd name="connsiteY2" fmla="*/ 185195 h 300942"/>
                                  <a:gd name="connsiteX3" fmla="*/ 159098 w 417874"/>
                                  <a:gd name="connsiteY3" fmla="*/ 208345 h 300942"/>
                                  <a:gd name="connsiteX4" fmla="*/ 147523 w 417874"/>
                                  <a:gd name="connsiteY4" fmla="*/ 127322 h 300942"/>
                                  <a:gd name="connsiteX5" fmla="*/ 182247 w 417874"/>
                                  <a:gd name="connsiteY5" fmla="*/ 115747 h 300942"/>
                                  <a:gd name="connsiteX6" fmla="*/ 228546 w 417874"/>
                                  <a:gd name="connsiteY6" fmla="*/ 127322 h 300942"/>
                                  <a:gd name="connsiteX7" fmla="*/ 216971 w 417874"/>
                                  <a:gd name="connsiteY7" fmla="*/ 162046 h 300942"/>
                                  <a:gd name="connsiteX8" fmla="*/ 170673 w 417874"/>
                                  <a:gd name="connsiteY8" fmla="*/ 150471 h 300942"/>
                                  <a:gd name="connsiteX9" fmla="*/ 112799 w 417874"/>
                                  <a:gd name="connsiteY9" fmla="*/ 104172 h 300942"/>
                                  <a:gd name="connsiteX10" fmla="*/ 78075 w 417874"/>
                                  <a:gd name="connsiteY10" fmla="*/ 92598 h 300942"/>
                                  <a:gd name="connsiteX11" fmla="*/ 54926 w 417874"/>
                                  <a:gd name="connsiteY11" fmla="*/ 69448 h 300942"/>
                                  <a:gd name="connsiteX12" fmla="*/ 20202 w 417874"/>
                                  <a:gd name="connsiteY12" fmla="*/ 57874 h 300942"/>
                                  <a:gd name="connsiteX13" fmla="*/ 8627 w 417874"/>
                                  <a:gd name="connsiteY13" fmla="*/ 23150 h 300942"/>
                                  <a:gd name="connsiteX14" fmla="*/ 43351 w 417874"/>
                                  <a:gd name="connsiteY14" fmla="*/ 34724 h 300942"/>
                                  <a:gd name="connsiteX15" fmla="*/ 89650 w 417874"/>
                                  <a:gd name="connsiteY15" fmla="*/ 46299 h 300942"/>
                                  <a:gd name="connsiteX16" fmla="*/ 135949 w 417874"/>
                                  <a:gd name="connsiteY16" fmla="*/ 115747 h 300942"/>
                                  <a:gd name="connsiteX17" fmla="*/ 170673 w 417874"/>
                                  <a:gd name="connsiteY17" fmla="*/ 150471 h 300942"/>
                                  <a:gd name="connsiteX18" fmla="*/ 216971 w 417874"/>
                                  <a:gd name="connsiteY18" fmla="*/ 92598 h 300942"/>
                                  <a:gd name="connsiteX19" fmla="*/ 240121 w 417874"/>
                                  <a:gd name="connsiteY19" fmla="*/ 69448 h 300942"/>
                                  <a:gd name="connsiteX20" fmla="*/ 274845 w 417874"/>
                                  <a:gd name="connsiteY20" fmla="*/ 0 h 300942"/>
                                  <a:gd name="connsiteX21" fmla="*/ 263270 w 417874"/>
                                  <a:gd name="connsiteY21" fmla="*/ 115747 h 300942"/>
                                  <a:gd name="connsiteX22" fmla="*/ 228546 w 417874"/>
                                  <a:gd name="connsiteY22" fmla="*/ 127322 h 300942"/>
                                  <a:gd name="connsiteX23" fmla="*/ 251695 w 417874"/>
                                  <a:gd name="connsiteY23" fmla="*/ 162046 h 300942"/>
                                  <a:gd name="connsiteX24" fmla="*/ 390592 w 417874"/>
                                  <a:gd name="connsiteY24" fmla="*/ 173620 h 300942"/>
                                  <a:gd name="connsiteX25" fmla="*/ 309569 w 417874"/>
                                  <a:gd name="connsiteY25" fmla="*/ 162046 h 300942"/>
                                  <a:gd name="connsiteX26" fmla="*/ 274845 w 417874"/>
                                  <a:gd name="connsiteY26" fmla="*/ 150471 h 300942"/>
                                  <a:gd name="connsiteX27" fmla="*/ 193822 w 417874"/>
                                  <a:gd name="connsiteY27" fmla="*/ 196770 h 300942"/>
                                  <a:gd name="connsiteX28" fmla="*/ 182247 w 417874"/>
                                  <a:gd name="connsiteY28" fmla="*/ 231494 h 300942"/>
                                  <a:gd name="connsiteX29" fmla="*/ 147523 w 417874"/>
                                  <a:gd name="connsiteY29" fmla="*/ 266218 h 300942"/>
                                  <a:gd name="connsiteX30" fmla="*/ 135949 w 417874"/>
                                  <a:gd name="connsiteY30" fmla="*/ 300942 h 300942"/>
                                  <a:gd name="connsiteX31" fmla="*/ 124374 w 417874"/>
                                  <a:gd name="connsiteY31" fmla="*/ 266218 h 300942"/>
                                  <a:gd name="connsiteX32" fmla="*/ 135949 w 417874"/>
                                  <a:gd name="connsiteY32" fmla="*/ 208345 h 300942"/>
                                  <a:gd name="connsiteX33" fmla="*/ 159098 w 417874"/>
                                  <a:gd name="connsiteY33" fmla="*/ 185195 h 300942"/>
                                  <a:gd name="connsiteX34" fmla="*/ 228546 w 417874"/>
                                  <a:gd name="connsiteY34" fmla="*/ 115747 h 300942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</a:cxnLst>
                                <a:rect l="l" t="t" r="r" b="b"/>
                                <a:pathLst>
                                  <a:path w="417874" h="300942">
                                    <a:moveTo>
                                      <a:pt x="228546" y="115747"/>
                                    </a:moveTo>
                                    <a:cubicBezTo>
                                      <a:pt x="238192" y="113818"/>
                                      <a:pt x="227884" y="157251"/>
                                      <a:pt x="216971" y="173620"/>
                                    </a:cubicBezTo>
                                    <a:cubicBezTo>
                                      <a:pt x="210203" y="183772"/>
                                      <a:pt x="192709" y="178918"/>
                                      <a:pt x="182247" y="185195"/>
                                    </a:cubicBezTo>
                                    <a:cubicBezTo>
                                      <a:pt x="172889" y="190810"/>
                                      <a:pt x="166814" y="200628"/>
                                      <a:pt x="159098" y="208345"/>
                                    </a:cubicBezTo>
                                    <a:cubicBezTo>
                                      <a:pt x="132689" y="181935"/>
                                      <a:pt x="114608" y="176695"/>
                                      <a:pt x="147523" y="127322"/>
                                    </a:cubicBezTo>
                                    <a:cubicBezTo>
                                      <a:pt x="154291" y="117170"/>
                                      <a:pt x="170672" y="119605"/>
                                      <a:pt x="182247" y="115747"/>
                                    </a:cubicBezTo>
                                    <a:cubicBezTo>
                                      <a:pt x="197680" y="119605"/>
                                      <a:pt x="219001" y="114596"/>
                                      <a:pt x="228546" y="127322"/>
                                    </a:cubicBezTo>
                                    <a:cubicBezTo>
                                      <a:pt x="235866" y="137083"/>
                                      <a:pt x="228299" y="157515"/>
                                      <a:pt x="216971" y="162046"/>
                                    </a:cubicBezTo>
                                    <a:cubicBezTo>
                                      <a:pt x="202201" y="167954"/>
                                      <a:pt x="186106" y="154329"/>
                                      <a:pt x="170673" y="150471"/>
                                    </a:cubicBezTo>
                                    <a:cubicBezTo>
                                      <a:pt x="149143" y="128942"/>
                                      <a:pt x="141999" y="118772"/>
                                      <a:pt x="112799" y="104172"/>
                                    </a:cubicBezTo>
                                    <a:cubicBezTo>
                                      <a:pt x="101886" y="98716"/>
                                      <a:pt x="89650" y="96456"/>
                                      <a:pt x="78075" y="92598"/>
                                    </a:cubicBezTo>
                                    <a:cubicBezTo>
                                      <a:pt x="70359" y="84881"/>
                                      <a:pt x="64284" y="75063"/>
                                      <a:pt x="54926" y="69448"/>
                                    </a:cubicBezTo>
                                    <a:cubicBezTo>
                                      <a:pt x="44464" y="63171"/>
                                      <a:pt x="28829" y="66501"/>
                                      <a:pt x="20202" y="57874"/>
                                    </a:cubicBezTo>
                                    <a:cubicBezTo>
                                      <a:pt x="11575" y="49247"/>
                                      <a:pt x="0" y="31777"/>
                                      <a:pt x="8627" y="23150"/>
                                    </a:cubicBezTo>
                                    <a:cubicBezTo>
                                      <a:pt x="17254" y="14523"/>
                                      <a:pt x="31620" y="31372"/>
                                      <a:pt x="43351" y="34724"/>
                                    </a:cubicBezTo>
                                    <a:cubicBezTo>
                                      <a:pt x="58647" y="39094"/>
                                      <a:pt x="74217" y="42441"/>
                                      <a:pt x="89650" y="46299"/>
                                    </a:cubicBezTo>
                                    <a:cubicBezTo>
                                      <a:pt x="200423" y="157072"/>
                                      <a:pt x="68945" y="15241"/>
                                      <a:pt x="135949" y="115747"/>
                                    </a:cubicBezTo>
                                    <a:cubicBezTo>
                                      <a:pt x="145029" y="129367"/>
                                      <a:pt x="159098" y="138896"/>
                                      <a:pt x="170673" y="150471"/>
                                    </a:cubicBezTo>
                                    <a:cubicBezTo>
                                      <a:pt x="239833" y="104365"/>
                                      <a:pt x="179699" y="154718"/>
                                      <a:pt x="216971" y="92598"/>
                                    </a:cubicBezTo>
                                    <a:cubicBezTo>
                                      <a:pt x="222586" y="83240"/>
                                      <a:pt x="233304" y="77970"/>
                                      <a:pt x="240121" y="69448"/>
                                    </a:cubicBezTo>
                                    <a:cubicBezTo>
                                      <a:pt x="265763" y="37395"/>
                                      <a:pt x="262620" y="36675"/>
                                      <a:pt x="274845" y="0"/>
                                    </a:cubicBezTo>
                                    <a:cubicBezTo>
                                      <a:pt x="270987" y="38582"/>
                                      <a:pt x="276521" y="79307"/>
                                      <a:pt x="263270" y="115747"/>
                                    </a:cubicBezTo>
                                    <a:cubicBezTo>
                                      <a:pt x="259100" y="127213"/>
                                      <a:pt x="231505" y="115485"/>
                                      <a:pt x="228546" y="127322"/>
                                    </a:cubicBezTo>
                                    <a:cubicBezTo>
                                      <a:pt x="225172" y="140818"/>
                                      <a:pt x="238319" y="158224"/>
                                      <a:pt x="251695" y="162046"/>
                                    </a:cubicBezTo>
                                    <a:cubicBezTo>
                                      <a:pt x="296367" y="174809"/>
                                      <a:pt x="344133" y="173620"/>
                                      <a:pt x="390592" y="173620"/>
                                    </a:cubicBezTo>
                                    <a:cubicBezTo>
                                      <a:pt x="417874" y="173620"/>
                                      <a:pt x="336577" y="165904"/>
                                      <a:pt x="309569" y="162046"/>
                                    </a:cubicBezTo>
                                    <a:cubicBezTo>
                                      <a:pt x="297994" y="158188"/>
                                      <a:pt x="287046" y="150471"/>
                                      <a:pt x="274845" y="150471"/>
                                    </a:cubicBezTo>
                                    <a:cubicBezTo>
                                      <a:pt x="222524" y="150471"/>
                                      <a:pt x="214312" y="155790"/>
                                      <a:pt x="193822" y="196770"/>
                                    </a:cubicBezTo>
                                    <a:cubicBezTo>
                                      <a:pt x="188366" y="207683"/>
                                      <a:pt x="189015" y="221342"/>
                                      <a:pt x="182247" y="231494"/>
                                    </a:cubicBezTo>
                                    <a:cubicBezTo>
                                      <a:pt x="173167" y="245114"/>
                                      <a:pt x="159098" y="254643"/>
                                      <a:pt x="147523" y="266218"/>
                                    </a:cubicBezTo>
                                    <a:cubicBezTo>
                                      <a:pt x="143665" y="277793"/>
                                      <a:pt x="148150" y="300942"/>
                                      <a:pt x="135949" y="300942"/>
                                    </a:cubicBezTo>
                                    <a:cubicBezTo>
                                      <a:pt x="123748" y="300942"/>
                                      <a:pt x="124374" y="278419"/>
                                      <a:pt x="124374" y="266218"/>
                                    </a:cubicBezTo>
                                    <a:cubicBezTo>
                                      <a:pt x="124374" y="246545"/>
                                      <a:pt x="128199" y="226427"/>
                                      <a:pt x="135949" y="208345"/>
                                    </a:cubicBezTo>
                                    <a:cubicBezTo>
                                      <a:pt x="140248" y="198315"/>
                                      <a:pt x="152281" y="193717"/>
                                      <a:pt x="159098" y="185195"/>
                                    </a:cubicBezTo>
                                    <a:cubicBezTo>
                                      <a:pt x="211445" y="119760"/>
                                      <a:pt x="218900" y="117676"/>
                                      <a:pt x="228546" y="115747"/>
                                    </a:cubicBezTo>
                                    <a:close/>
                                  </a:path>
                                </a:pathLst>
                              </a:custGeom>
                              <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79" name="Freeform 78"/>
                            <p:cNvSpPr/>
                            <p:nvPr/>
                          </p:nvSpPr>
                          <p:spPr>
                            <a:xfrm>
                              <a:off x="4736892" y="1904261"/>
                              <a:ext cx="414468" cy="445400"/>
                            </a:xfrm>
                            <a:custGeom>
                              <a:avLst/>
                              <a:gdLst>
                                <a:gd name="connsiteX0" fmla="*/ 228647 w 414468"/>
                                <a:gd name="connsiteY0" fmla="*/ 237055 h 445400"/>
                                <a:gd name="connsiteX1" fmla="*/ 240222 w 414468"/>
                                <a:gd name="connsiteY1" fmla="*/ 202331 h 445400"/>
                                <a:gd name="connsiteX2" fmla="*/ 263371 w 414468"/>
                                <a:gd name="connsiteY2" fmla="*/ 86585 h 445400"/>
                                <a:gd name="connsiteX3" fmla="*/ 251797 w 414468"/>
                                <a:gd name="connsiteY3" fmla="*/ 213906 h 445400"/>
                                <a:gd name="connsiteX4" fmla="*/ 205498 w 414468"/>
                                <a:gd name="connsiteY4" fmla="*/ 260205 h 445400"/>
                                <a:gd name="connsiteX5" fmla="*/ 159199 w 414468"/>
                                <a:gd name="connsiteY5" fmla="*/ 248630 h 445400"/>
                                <a:gd name="connsiteX6" fmla="*/ 124475 w 414468"/>
                                <a:gd name="connsiteY6" fmla="*/ 225481 h 445400"/>
                                <a:gd name="connsiteX7" fmla="*/ 89751 w 414468"/>
                                <a:gd name="connsiteY7" fmla="*/ 213906 h 445400"/>
                                <a:gd name="connsiteX8" fmla="*/ 20303 w 414468"/>
                                <a:gd name="connsiteY8" fmla="*/ 179182 h 445400"/>
                                <a:gd name="connsiteX9" fmla="*/ 43452 w 414468"/>
                                <a:gd name="connsiteY9" fmla="*/ 167607 h 445400"/>
                                <a:gd name="connsiteX10" fmla="*/ 89751 w 414468"/>
                                <a:gd name="connsiteY10" fmla="*/ 179182 h 445400"/>
                                <a:gd name="connsiteX11" fmla="*/ 124475 w 414468"/>
                                <a:gd name="connsiteY11" fmla="*/ 213906 h 445400"/>
                                <a:gd name="connsiteX12" fmla="*/ 159199 w 414468"/>
                                <a:gd name="connsiteY12" fmla="*/ 237055 h 445400"/>
                                <a:gd name="connsiteX13" fmla="*/ 182349 w 414468"/>
                                <a:gd name="connsiteY13" fmla="*/ 271780 h 445400"/>
                                <a:gd name="connsiteX14" fmla="*/ 101326 w 414468"/>
                                <a:gd name="connsiteY14" fmla="*/ 352802 h 445400"/>
                                <a:gd name="connsiteX15" fmla="*/ 124475 w 414468"/>
                                <a:gd name="connsiteY15" fmla="*/ 375952 h 445400"/>
                                <a:gd name="connsiteX16" fmla="*/ 136050 w 414468"/>
                                <a:gd name="connsiteY16" fmla="*/ 375952 h 445400"/>
                                <a:gd name="connsiteX17" fmla="*/ 147624 w 414468"/>
                                <a:gd name="connsiteY17" fmla="*/ 341228 h 445400"/>
                                <a:gd name="connsiteX18" fmla="*/ 170774 w 414468"/>
                                <a:gd name="connsiteY18" fmla="*/ 318078 h 445400"/>
                                <a:gd name="connsiteX19" fmla="*/ 240222 w 414468"/>
                                <a:gd name="connsiteY19" fmla="*/ 283354 h 445400"/>
                                <a:gd name="connsiteX20" fmla="*/ 251797 w 414468"/>
                                <a:gd name="connsiteY20" fmla="*/ 248630 h 445400"/>
                                <a:gd name="connsiteX21" fmla="*/ 217073 w 414468"/>
                                <a:gd name="connsiteY21" fmla="*/ 237055 h 445400"/>
                                <a:gd name="connsiteX22" fmla="*/ 205498 w 414468"/>
                                <a:gd name="connsiteY22" fmla="*/ 271780 h 445400"/>
                                <a:gd name="connsiteX23" fmla="*/ 240222 w 414468"/>
                                <a:gd name="connsiteY23" fmla="*/ 294929 h 445400"/>
                                <a:gd name="connsiteX24" fmla="*/ 251797 w 414468"/>
                                <a:gd name="connsiteY24" fmla="*/ 329653 h 445400"/>
                                <a:gd name="connsiteX25" fmla="*/ 274946 w 414468"/>
                                <a:gd name="connsiteY25" fmla="*/ 364377 h 445400"/>
                                <a:gd name="connsiteX26" fmla="*/ 286521 w 414468"/>
                                <a:gd name="connsiteY26" fmla="*/ 399101 h 445400"/>
                                <a:gd name="connsiteX27" fmla="*/ 321245 w 414468"/>
                                <a:gd name="connsiteY27" fmla="*/ 433825 h 445400"/>
                                <a:gd name="connsiteX28" fmla="*/ 274946 w 414468"/>
                                <a:gd name="connsiteY28" fmla="*/ 387526 h 445400"/>
                                <a:gd name="connsiteX29" fmla="*/ 263371 w 414468"/>
                                <a:gd name="connsiteY29" fmla="*/ 283354 h 445400"/>
                                <a:gd name="connsiteX30" fmla="*/ 309670 w 414468"/>
                                <a:gd name="connsiteY30" fmla="*/ 237055 h 445400"/>
                                <a:gd name="connsiteX31" fmla="*/ 402267 w 414468"/>
                                <a:gd name="connsiteY31" fmla="*/ 202331 h 445400"/>
                                <a:gd name="connsiteX32" fmla="*/ 367543 w 414468"/>
                                <a:gd name="connsiteY32" fmla="*/ 213906 h 445400"/>
                                <a:gd name="connsiteX33" fmla="*/ 332819 w 414468"/>
                                <a:gd name="connsiteY33" fmla="*/ 237055 h 445400"/>
                                <a:gd name="connsiteX34" fmla="*/ 228647 w 414468"/>
                                <a:gd name="connsiteY34" fmla="*/ 237055 h 4454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</a:cxnLst>
                              <a:rect l="l" t="t" r="r" b="b"/>
                              <a:pathLst>
                                <a:path w="414468" h="445400">
                                  <a:moveTo>
                                    <a:pt x="228647" y="237055"/>
                                  </a:moveTo>
                                  <a:cubicBezTo>
                                    <a:pt x="213214" y="231268"/>
                                    <a:pt x="238709" y="214438"/>
                                    <a:pt x="240222" y="202331"/>
                                  </a:cubicBezTo>
                                  <a:cubicBezTo>
                                    <a:pt x="258419" y="56757"/>
                                    <a:pt x="234511" y="0"/>
                                    <a:pt x="263371" y="86585"/>
                                  </a:cubicBezTo>
                                  <a:cubicBezTo>
                                    <a:pt x="259513" y="129025"/>
                                    <a:pt x="265273" y="173478"/>
                                    <a:pt x="251797" y="213906"/>
                                  </a:cubicBezTo>
                                  <a:cubicBezTo>
                                    <a:pt x="244895" y="234612"/>
                                    <a:pt x="205498" y="260205"/>
                                    <a:pt x="205498" y="260205"/>
                                  </a:cubicBezTo>
                                  <a:cubicBezTo>
                                    <a:pt x="190065" y="256347"/>
                                    <a:pt x="173821" y="254896"/>
                                    <a:pt x="159199" y="248630"/>
                                  </a:cubicBezTo>
                                  <a:cubicBezTo>
                                    <a:pt x="146413" y="243150"/>
                                    <a:pt x="136917" y="231702"/>
                                    <a:pt x="124475" y="225481"/>
                                  </a:cubicBezTo>
                                  <a:cubicBezTo>
                                    <a:pt x="113562" y="220025"/>
                                    <a:pt x="100664" y="219362"/>
                                    <a:pt x="89751" y="213906"/>
                                  </a:cubicBezTo>
                                  <a:cubicBezTo>
                                    <a:pt x="0" y="169030"/>
                                    <a:pt x="107583" y="208276"/>
                                    <a:pt x="20303" y="179182"/>
                                  </a:cubicBezTo>
                                  <a:cubicBezTo>
                                    <a:pt x="685" y="120328"/>
                                    <a:pt x="2731" y="150155"/>
                                    <a:pt x="43452" y="167607"/>
                                  </a:cubicBezTo>
                                  <a:cubicBezTo>
                                    <a:pt x="58074" y="173873"/>
                                    <a:pt x="74318" y="175324"/>
                                    <a:pt x="89751" y="179182"/>
                                  </a:cubicBezTo>
                                  <a:cubicBezTo>
                                    <a:pt x="101326" y="190757"/>
                                    <a:pt x="111900" y="203427"/>
                                    <a:pt x="124475" y="213906"/>
                                  </a:cubicBezTo>
                                  <a:cubicBezTo>
                                    <a:pt x="135162" y="222812"/>
                                    <a:pt x="149362" y="227218"/>
                                    <a:pt x="159199" y="237055"/>
                                  </a:cubicBezTo>
                                  <a:cubicBezTo>
                                    <a:pt x="169036" y="246892"/>
                                    <a:pt x="174632" y="260205"/>
                                    <a:pt x="182349" y="271780"/>
                                  </a:cubicBezTo>
                                  <a:cubicBezTo>
                                    <a:pt x="102748" y="324846"/>
                                    <a:pt x="121698" y="291683"/>
                                    <a:pt x="101326" y="352802"/>
                                  </a:cubicBezTo>
                                  <a:cubicBezTo>
                                    <a:pt x="109042" y="360519"/>
                                    <a:pt x="117658" y="367430"/>
                                    <a:pt x="124475" y="375952"/>
                                  </a:cubicBezTo>
                                  <a:cubicBezTo>
                                    <a:pt x="150118" y="408007"/>
                                    <a:pt x="155771" y="435118"/>
                                    <a:pt x="136050" y="375952"/>
                                  </a:cubicBezTo>
                                  <a:cubicBezTo>
                                    <a:pt x="139908" y="364377"/>
                                    <a:pt x="141347" y="351690"/>
                                    <a:pt x="147624" y="341228"/>
                                  </a:cubicBezTo>
                                  <a:cubicBezTo>
                                    <a:pt x="153239" y="331870"/>
                                    <a:pt x="162252" y="324895"/>
                                    <a:pt x="170774" y="318078"/>
                                  </a:cubicBezTo>
                                  <a:cubicBezTo>
                                    <a:pt x="202827" y="292436"/>
                                    <a:pt x="203547" y="295579"/>
                                    <a:pt x="240222" y="283354"/>
                                  </a:cubicBezTo>
                                  <a:cubicBezTo>
                                    <a:pt x="244080" y="271779"/>
                                    <a:pt x="257253" y="259543"/>
                                    <a:pt x="251797" y="248630"/>
                                  </a:cubicBezTo>
                                  <a:cubicBezTo>
                                    <a:pt x="246341" y="237717"/>
                                    <a:pt x="227986" y="231599"/>
                                    <a:pt x="217073" y="237055"/>
                                  </a:cubicBezTo>
                                  <a:cubicBezTo>
                                    <a:pt x="206160" y="242512"/>
                                    <a:pt x="209356" y="260205"/>
                                    <a:pt x="205498" y="271780"/>
                                  </a:cubicBezTo>
                                  <a:cubicBezTo>
                                    <a:pt x="217073" y="279496"/>
                                    <a:pt x="231532" y="284066"/>
                                    <a:pt x="240222" y="294929"/>
                                  </a:cubicBezTo>
                                  <a:cubicBezTo>
                                    <a:pt x="247844" y="304456"/>
                                    <a:pt x="246341" y="318740"/>
                                    <a:pt x="251797" y="329653"/>
                                  </a:cubicBezTo>
                                  <a:cubicBezTo>
                                    <a:pt x="258018" y="342095"/>
                                    <a:pt x="268725" y="351935"/>
                                    <a:pt x="274946" y="364377"/>
                                  </a:cubicBezTo>
                                  <a:cubicBezTo>
                                    <a:pt x="280402" y="375290"/>
                                    <a:pt x="279753" y="388949"/>
                                    <a:pt x="286521" y="399101"/>
                                  </a:cubicBezTo>
                                  <a:cubicBezTo>
                                    <a:pt x="295601" y="412721"/>
                                    <a:pt x="332820" y="445400"/>
                                    <a:pt x="321245" y="433825"/>
                                  </a:cubicBezTo>
                                  <a:lnTo>
                                    <a:pt x="274946" y="387526"/>
                                  </a:lnTo>
                                  <a:cubicBezTo>
                                    <a:pt x="271088" y="352802"/>
                                    <a:pt x="263371" y="318292"/>
                                    <a:pt x="263371" y="283354"/>
                                  </a:cubicBezTo>
                                  <a:cubicBezTo>
                                    <a:pt x="263371" y="237056"/>
                                    <a:pt x="278805" y="252488"/>
                                    <a:pt x="309670" y="237055"/>
                                  </a:cubicBezTo>
                                  <a:cubicBezTo>
                                    <a:pt x="357565" y="213107"/>
                                    <a:pt x="335276" y="202331"/>
                                    <a:pt x="402267" y="202331"/>
                                  </a:cubicBezTo>
                                  <a:cubicBezTo>
                                    <a:pt x="414468" y="202331"/>
                                    <a:pt x="378456" y="208450"/>
                                    <a:pt x="367543" y="213906"/>
                                  </a:cubicBezTo>
                                  <a:cubicBezTo>
                                    <a:pt x="355101" y="220127"/>
                                    <a:pt x="346506" y="234567"/>
                                    <a:pt x="332819" y="237055"/>
                                  </a:cubicBezTo>
                                  <a:cubicBezTo>
                                    <a:pt x="302451" y="242576"/>
                                    <a:pt x="244080" y="242842"/>
                                    <a:pt x="228647" y="237055"/>
                                  </a:cubicBezTo>
                                  <a:close/>
                                </a:path>
                              </a:pathLst>
                            </a:custGeom>
                            <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81" name="Freeform 80"/>
                          <p:cNvSpPr/>
                          <p:nvPr/>
                        </p:nvSpPr>
                        <p:spPr>
                          <a:xfrm>
                            <a:off x="3784922" y="2419109"/>
                            <a:ext cx="544010" cy="625033"/>
                          </a:xfrm>
                          <a:custGeom>
                            <a:avLst/>
                            <a:gdLst>
                              <a:gd name="connsiteX0" fmla="*/ 23149 w 544010"/>
                              <a:gd name="connsiteY0" fmla="*/ 625033 h 625033"/>
                              <a:gd name="connsiteX1" fmla="*/ 34724 w 544010"/>
                              <a:gd name="connsiteY1" fmla="*/ 381964 h 625033"/>
                              <a:gd name="connsiteX2" fmla="*/ 231493 w 544010"/>
                              <a:gd name="connsiteY2" fmla="*/ 34724 h 625033"/>
                              <a:gd name="connsiteX3" fmla="*/ 347240 w 544010"/>
                              <a:gd name="connsiteY3" fmla="*/ 173620 h 625033"/>
                              <a:gd name="connsiteX4" fmla="*/ 462987 w 544010"/>
                              <a:gd name="connsiteY4" fmla="*/ 312516 h 625033"/>
                              <a:gd name="connsiteX5" fmla="*/ 544010 w 544010"/>
                              <a:gd name="connsiteY5" fmla="*/ 520861 h 625033"/>
                              <a:gd name="connsiteX6" fmla="*/ 544010 w 544010"/>
                              <a:gd name="connsiteY6" fmla="*/ 520861 h 62503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544010" h="625033">
                                <a:moveTo>
                                  <a:pt x="23149" y="625033"/>
                                </a:moveTo>
                                <a:cubicBezTo>
                                  <a:pt x="11574" y="552691"/>
                                  <a:pt x="0" y="480349"/>
                                  <a:pt x="34724" y="381964"/>
                                </a:cubicBezTo>
                                <a:cubicBezTo>
                                  <a:pt x="69448" y="283579"/>
                                  <a:pt x="179407" y="69448"/>
                                  <a:pt x="231493" y="34724"/>
                                </a:cubicBezTo>
                                <a:cubicBezTo>
                                  <a:pt x="283579" y="0"/>
                                  <a:pt x="347240" y="173620"/>
                                  <a:pt x="347240" y="173620"/>
                                </a:cubicBezTo>
                                <a:cubicBezTo>
                                  <a:pt x="385822" y="219919"/>
                                  <a:pt x="430192" y="254643"/>
                                  <a:pt x="462987" y="312516"/>
                                </a:cubicBezTo>
                                <a:cubicBezTo>
                                  <a:pt x="495782" y="370389"/>
                                  <a:pt x="544010" y="520861"/>
                                  <a:pt x="544010" y="520861"/>
                                </a:cubicBezTo>
                                <a:lnTo>
                                  <a:pt x="544010" y="520861"/>
                                </a:lnTo>
                              </a:path>
                            </a:pathLst>
                          </a:cu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 w="19050"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83" name="Freeform 82"/>
                        <p:cNvSpPr/>
                        <p:nvPr/>
                      </p:nvSpPr>
                      <p:spPr>
                        <a:xfrm>
                          <a:off x="4172674" y="2361235"/>
                          <a:ext cx="295154" cy="339525"/>
                        </a:xfrm>
                        <a:custGeom>
                          <a:avLst/>
                          <a:gdLst>
                            <a:gd name="connsiteX0" fmla="*/ 272004 w 295154"/>
                            <a:gd name="connsiteY0" fmla="*/ 0 h 339525"/>
                            <a:gd name="connsiteX1" fmla="*/ 40511 w 295154"/>
                            <a:gd name="connsiteY1" fmla="*/ 312517 h 339525"/>
                            <a:gd name="connsiteX2" fmla="*/ 28936 w 295154"/>
                            <a:gd name="connsiteY2" fmla="*/ 69449 h 339525"/>
                            <a:gd name="connsiteX3" fmla="*/ 28936 w 295154"/>
                            <a:gd name="connsiteY3" fmla="*/ 219919 h 339525"/>
                            <a:gd name="connsiteX4" fmla="*/ 52085 w 295154"/>
                            <a:gd name="connsiteY4" fmla="*/ 324092 h 339525"/>
                            <a:gd name="connsiteX5" fmla="*/ 295154 w 295154"/>
                            <a:gd name="connsiteY5" fmla="*/ 312517 h 33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95154" h="339525">
                              <a:moveTo>
                                <a:pt x="272004" y="0"/>
                              </a:moveTo>
                              <a:cubicBezTo>
                                <a:pt x="176513" y="150471"/>
                                <a:pt x="81022" y="300942"/>
                                <a:pt x="40511" y="312517"/>
                              </a:cubicBezTo>
                              <a:cubicBezTo>
                                <a:pt x="0" y="324092"/>
                                <a:pt x="30865" y="84882"/>
                                <a:pt x="28936" y="69449"/>
                              </a:cubicBezTo>
                              <a:cubicBezTo>
                                <a:pt x="27007" y="54016"/>
                                <a:pt x="25078" y="177479"/>
                                <a:pt x="28936" y="219919"/>
                              </a:cubicBezTo>
                              <a:cubicBezTo>
                                <a:pt x="32794" y="262360"/>
                                <a:pt x="7715" y="308659"/>
                                <a:pt x="52085" y="324092"/>
                              </a:cubicBezTo>
                              <a:cubicBezTo>
                                <a:pt x="96455" y="339525"/>
                                <a:pt x="195804" y="326021"/>
                                <a:pt x="295154" y="312517"/>
                              </a:cubicBezTo>
                            </a:path>
                          </a:pathLst>
                        </a:custGeom>
                        <a:ln w="19050"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5" name="Freeform 84"/>
                      <p:cNvSpPr/>
                      <p:nvPr/>
                    </p:nvSpPr>
                    <p:spPr>
                      <a:xfrm>
                        <a:off x="3750197" y="2442258"/>
                        <a:ext cx="104173" cy="416689"/>
                      </a:xfrm>
                      <a:custGeom>
                        <a:avLst/>
                        <a:gdLst>
                          <a:gd name="connsiteX0" fmla="*/ 104173 w 104173"/>
                          <a:gd name="connsiteY0" fmla="*/ 0 h 416689"/>
                          <a:gd name="connsiteX1" fmla="*/ 11575 w 104173"/>
                          <a:gd name="connsiteY1" fmla="*/ 324091 h 416689"/>
                          <a:gd name="connsiteX2" fmla="*/ 34725 w 104173"/>
                          <a:gd name="connsiteY2" fmla="*/ 416689 h 4166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04173" h="416689">
                            <a:moveTo>
                              <a:pt x="104173" y="0"/>
                            </a:moveTo>
                            <a:cubicBezTo>
                              <a:pt x="63661" y="127321"/>
                              <a:pt x="23150" y="254643"/>
                              <a:pt x="11575" y="324091"/>
                            </a:cubicBezTo>
                            <a:cubicBezTo>
                              <a:pt x="0" y="393539"/>
                              <a:pt x="17362" y="405114"/>
                              <a:pt x="34725" y="416689"/>
                            </a:cubicBezTo>
                          </a:path>
                        </a:pathLst>
                      </a:custGeom>
                      <a:ln w="1905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3935392" y="2594658"/>
                      <a:ext cx="146614" cy="601884"/>
                    </a:xfrm>
                    <a:custGeom>
                      <a:avLst/>
                      <a:gdLst>
                        <a:gd name="connsiteX0" fmla="*/ 127322 w 146614"/>
                        <a:gd name="connsiteY0" fmla="*/ 414760 h 601884"/>
                        <a:gd name="connsiteX1" fmla="*/ 127322 w 146614"/>
                        <a:gd name="connsiteY1" fmla="*/ 102243 h 601884"/>
                        <a:gd name="connsiteX2" fmla="*/ 92598 w 146614"/>
                        <a:gd name="connsiteY2" fmla="*/ 9646 h 601884"/>
                        <a:gd name="connsiteX3" fmla="*/ 138897 w 146614"/>
                        <a:gd name="connsiteY3" fmla="*/ 160117 h 601884"/>
                        <a:gd name="connsiteX4" fmla="*/ 138897 w 146614"/>
                        <a:gd name="connsiteY4" fmla="*/ 472633 h 601884"/>
                        <a:gd name="connsiteX5" fmla="*/ 92598 w 146614"/>
                        <a:gd name="connsiteY5" fmla="*/ 588380 h 601884"/>
                        <a:gd name="connsiteX6" fmla="*/ 81023 w 146614"/>
                        <a:gd name="connsiteY6" fmla="*/ 553656 h 601884"/>
                        <a:gd name="connsiteX7" fmla="*/ 11575 w 146614"/>
                        <a:gd name="connsiteY7" fmla="*/ 461058 h 601884"/>
                        <a:gd name="connsiteX8" fmla="*/ 11575 w 146614"/>
                        <a:gd name="connsiteY8" fmla="*/ 299013 h 601884"/>
                        <a:gd name="connsiteX9" fmla="*/ 23150 w 146614"/>
                        <a:gd name="connsiteY9" fmla="*/ 183266 h 601884"/>
                        <a:gd name="connsiteX10" fmla="*/ 23150 w 146614"/>
                        <a:gd name="connsiteY10" fmla="*/ 183266 h 6018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6614" h="601884">
                          <a:moveTo>
                            <a:pt x="127322" y="414760"/>
                          </a:moveTo>
                          <a:cubicBezTo>
                            <a:pt x="130215" y="292261"/>
                            <a:pt x="133109" y="169762"/>
                            <a:pt x="127322" y="102243"/>
                          </a:cubicBezTo>
                          <a:cubicBezTo>
                            <a:pt x="121535" y="34724"/>
                            <a:pt x="90669" y="0"/>
                            <a:pt x="92598" y="9646"/>
                          </a:cubicBezTo>
                          <a:cubicBezTo>
                            <a:pt x="94527" y="19292"/>
                            <a:pt x="131181" y="82953"/>
                            <a:pt x="138897" y="160117"/>
                          </a:cubicBezTo>
                          <a:cubicBezTo>
                            <a:pt x="146613" y="237281"/>
                            <a:pt x="146614" y="401256"/>
                            <a:pt x="138897" y="472633"/>
                          </a:cubicBezTo>
                          <a:cubicBezTo>
                            <a:pt x="131181" y="544010"/>
                            <a:pt x="102244" y="574876"/>
                            <a:pt x="92598" y="588380"/>
                          </a:cubicBezTo>
                          <a:cubicBezTo>
                            <a:pt x="82952" y="601884"/>
                            <a:pt x="94527" y="574876"/>
                            <a:pt x="81023" y="553656"/>
                          </a:cubicBezTo>
                          <a:cubicBezTo>
                            <a:pt x="67519" y="532436"/>
                            <a:pt x="23150" y="503498"/>
                            <a:pt x="11575" y="461058"/>
                          </a:cubicBezTo>
                          <a:cubicBezTo>
                            <a:pt x="0" y="418618"/>
                            <a:pt x="9646" y="345312"/>
                            <a:pt x="11575" y="299013"/>
                          </a:cubicBezTo>
                          <a:cubicBezTo>
                            <a:pt x="13504" y="252714"/>
                            <a:pt x="23150" y="183266"/>
                            <a:pt x="23150" y="183266"/>
                          </a:cubicBezTo>
                          <a:lnTo>
                            <a:pt x="23150" y="183266"/>
                          </a:lnTo>
                        </a:path>
                      </a:pathLst>
                    </a:custGeom>
                    <a:ln w="28575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9" name="Freeform 88"/>
                  <p:cNvSpPr/>
                  <p:nvPr/>
                </p:nvSpPr>
                <p:spPr>
                  <a:xfrm>
                    <a:off x="4135191" y="2716802"/>
                    <a:ext cx="729204" cy="738851"/>
                  </a:xfrm>
                  <a:custGeom>
                    <a:avLst/>
                    <a:gdLst>
                      <a:gd name="connsiteX0" fmla="*/ 100314 w 729204"/>
                      <a:gd name="connsiteY0" fmla="*/ 586451 h 738851"/>
                      <a:gd name="connsiteX1" fmla="*/ 30865 w 729204"/>
                      <a:gd name="connsiteY1" fmla="*/ 621175 h 738851"/>
                      <a:gd name="connsiteX2" fmla="*/ 19291 w 729204"/>
                      <a:gd name="connsiteY2" fmla="*/ 551727 h 738851"/>
                      <a:gd name="connsiteX3" fmla="*/ 146612 w 729204"/>
                      <a:gd name="connsiteY3" fmla="*/ 285509 h 738851"/>
                      <a:gd name="connsiteX4" fmla="*/ 389681 w 729204"/>
                      <a:gd name="connsiteY4" fmla="*/ 65590 h 738851"/>
                      <a:gd name="connsiteX5" fmla="*/ 690622 w 729204"/>
                      <a:gd name="connsiteY5" fmla="*/ 42441 h 738851"/>
                      <a:gd name="connsiteX6" fmla="*/ 621174 w 729204"/>
                      <a:gd name="connsiteY6" fmla="*/ 320233 h 738851"/>
                      <a:gd name="connsiteX7" fmla="*/ 574876 w 729204"/>
                      <a:gd name="connsiteY7" fmla="*/ 482279 h 738851"/>
                      <a:gd name="connsiteX8" fmla="*/ 424405 w 729204"/>
                      <a:gd name="connsiteY8" fmla="*/ 563301 h 738851"/>
                      <a:gd name="connsiteX9" fmla="*/ 262359 w 729204"/>
                      <a:gd name="connsiteY9" fmla="*/ 655899 h 738851"/>
                      <a:gd name="connsiteX10" fmla="*/ 146612 w 729204"/>
                      <a:gd name="connsiteY10" fmla="*/ 736922 h 738851"/>
                      <a:gd name="connsiteX11" fmla="*/ 111888 w 729204"/>
                      <a:gd name="connsiteY11" fmla="*/ 667474 h 738851"/>
                      <a:gd name="connsiteX12" fmla="*/ 100314 w 729204"/>
                      <a:gd name="connsiteY12" fmla="*/ 586451 h 738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29204" h="738851">
                        <a:moveTo>
                          <a:pt x="100314" y="586451"/>
                        </a:moveTo>
                        <a:cubicBezTo>
                          <a:pt x="86810" y="578734"/>
                          <a:pt x="44369" y="626962"/>
                          <a:pt x="30865" y="621175"/>
                        </a:cubicBezTo>
                        <a:cubicBezTo>
                          <a:pt x="17361" y="615388"/>
                          <a:pt x="0" y="607671"/>
                          <a:pt x="19291" y="551727"/>
                        </a:cubicBezTo>
                        <a:cubicBezTo>
                          <a:pt x="38582" y="495783"/>
                          <a:pt x="84880" y="366532"/>
                          <a:pt x="146612" y="285509"/>
                        </a:cubicBezTo>
                        <a:cubicBezTo>
                          <a:pt x="208344" y="204486"/>
                          <a:pt x="299013" y="106101"/>
                          <a:pt x="389681" y="65590"/>
                        </a:cubicBezTo>
                        <a:cubicBezTo>
                          <a:pt x="480349" y="25079"/>
                          <a:pt x="652040" y="0"/>
                          <a:pt x="690622" y="42441"/>
                        </a:cubicBezTo>
                        <a:cubicBezTo>
                          <a:pt x="729204" y="84882"/>
                          <a:pt x="640465" y="246927"/>
                          <a:pt x="621174" y="320233"/>
                        </a:cubicBezTo>
                        <a:cubicBezTo>
                          <a:pt x="601883" y="393539"/>
                          <a:pt x="607671" y="441768"/>
                          <a:pt x="574876" y="482279"/>
                        </a:cubicBezTo>
                        <a:cubicBezTo>
                          <a:pt x="542081" y="522790"/>
                          <a:pt x="476491" y="534364"/>
                          <a:pt x="424405" y="563301"/>
                        </a:cubicBezTo>
                        <a:cubicBezTo>
                          <a:pt x="372319" y="592238"/>
                          <a:pt x="308658" y="626962"/>
                          <a:pt x="262359" y="655899"/>
                        </a:cubicBezTo>
                        <a:cubicBezTo>
                          <a:pt x="216060" y="684836"/>
                          <a:pt x="171690" y="734993"/>
                          <a:pt x="146612" y="736922"/>
                        </a:cubicBezTo>
                        <a:cubicBezTo>
                          <a:pt x="121534" y="738851"/>
                          <a:pt x="121533" y="688694"/>
                          <a:pt x="111888" y="667474"/>
                        </a:cubicBezTo>
                        <a:cubicBezTo>
                          <a:pt x="102243" y="646254"/>
                          <a:pt x="113818" y="594168"/>
                          <a:pt x="100314" y="586451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1" name="Freeform 90"/>
                <p:cNvSpPr/>
                <p:nvPr/>
              </p:nvSpPr>
              <p:spPr>
                <a:xfrm>
                  <a:off x="4269129" y="2914891"/>
                  <a:ext cx="466846" cy="515074"/>
                </a:xfrm>
                <a:custGeom>
                  <a:avLst/>
                  <a:gdLst>
                    <a:gd name="connsiteX0" fmla="*/ 13504 w 466846"/>
                    <a:gd name="connsiteY0" fmla="*/ 499641 h 515074"/>
                    <a:gd name="connsiteX1" fmla="*/ 244998 w 466846"/>
                    <a:gd name="connsiteY1" fmla="*/ 256572 h 515074"/>
                    <a:gd name="connsiteX2" fmla="*/ 326020 w 466846"/>
                    <a:gd name="connsiteY2" fmla="*/ 152400 h 515074"/>
                    <a:gd name="connsiteX3" fmla="*/ 453342 w 466846"/>
                    <a:gd name="connsiteY3" fmla="*/ 13504 h 515074"/>
                    <a:gd name="connsiteX4" fmla="*/ 407043 w 466846"/>
                    <a:gd name="connsiteY4" fmla="*/ 71377 h 515074"/>
                    <a:gd name="connsiteX5" fmla="*/ 302871 w 466846"/>
                    <a:gd name="connsiteY5" fmla="*/ 221848 h 515074"/>
                    <a:gd name="connsiteX6" fmla="*/ 163975 w 466846"/>
                    <a:gd name="connsiteY6" fmla="*/ 349170 h 515074"/>
                    <a:gd name="connsiteX7" fmla="*/ 13504 w 466846"/>
                    <a:gd name="connsiteY7" fmla="*/ 499641 h 515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6846" h="515074">
                      <a:moveTo>
                        <a:pt x="13504" y="499641"/>
                      </a:moveTo>
                      <a:cubicBezTo>
                        <a:pt x="27008" y="484208"/>
                        <a:pt x="192912" y="314445"/>
                        <a:pt x="244998" y="256572"/>
                      </a:cubicBezTo>
                      <a:cubicBezTo>
                        <a:pt x="297084" y="198699"/>
                        <a:pt x="291296" y="192911"/>
                        <a:pt x="326020" y="152400"/>
                      </a:cubicBezTo>
                      <a:cubicBezTo>
                        <a:pt x="360744" y="111889"/>
                        <a:pt x="439838" y="27008"/>
                        <a:pt x="453342" y="13504"/>
                      </a:cubicBezTo>
                      <a:cubicBezTo>
                        <a:pt x="466846" y="0"/>
                        <a:pt x="432121" y="36653"/>
                        <a:pt x="407043" y="71377"/>
                      </a:cubicBezTo>
                      <a:cubicBezTo>
                        <a:pt x="381965" y="106101"/>
                        <a:pt x="343382" y="175549"/>
                        <a:pt x="302871" y="221848"/>
                      </a:cubicBezTo>
                      <a:cubicBezTo>
                        <a:pt x="262360" y="268147"/>
                        <a:pt x="212203" y="302871"/>
                        <a:pt x="163975" y="349170"/>
                      </a:cubicBezTo>
                      <a:cubicBezTo>
                        <a:pt x="115747" y="395469"/>
                        <a:pt x="0" y="515074"/>
                        <a:pt x="13504" y="499641"/>
                      </a:cubicBezTo>
                      <a:close/>
                    </a:path>
                  </a:pathLst>
                </a:cu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3" name="Freeform 92"/>
              <p:cNvSpPr/>
              <p:nvPr/>
            </p:nvSpPr>
            <p:spPr>
              <a:xfrm>
                <a:off x="4249838" y="3067291"/>
                <a:ext cx="227635" cy="339525"/>
              </a:xfrm>
              <a:custGeom>
                <a:avLst/>
                <a:gdLst>
                  <a:gd name="connsiteX0" fmla="*/ 21220 w 227635"/>
                  <a:gd name="connsiteY0" fmla="*/ 312517 h 339525"/>
                  <a:gd name="connsiteX1" fmla="*/ 206415 w 227635"/>
                  <a:gd name="connsiteY1" fmla="*/ 34724 h 339525"/>
                  <a:gd name="connsiteX2" fmla="*/ 148542 w 227635"/>
                  <a:gd name="connsiteY2" fmla="*/ 104172 h 339525"/>
                  <a:gd name="connsiteX3" fmla="*/ 79094 w 227635"/>
                  <a:gd name="connsiteY3" fmla="*/ 196770 h 339525"/>
                  <a:gd name="connsiteX4" fmla="*/ 21220 w 227635"/>
                  <a:gd name="connsiteY4" fmla="*/ 312517 h 33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35" h="339525">
                    <a:moveTo>
                      <a:pt x="21220" y="312517"/>
                    </a:moveTo>
                    <a:cubicBezTo>
                      <a:pt x="42440" y="285509"/>
                      <a:pt x="185195" y="69448"/>
                      <a:pt x="206415" y="34724"/>
                    </a:cubicBezTo>
                    <a:cubicBezTo>
                      <a:pt x="227635" y="0"/>
                      <a:pt x="169762" y="77164"/>
                      <a:pt x="148542" y="104172"/>
                    </a:cubicBezTo>
                    <a:cubicBezTo>
                      <a:pt x="127322" y="131180"/>
                      <a:pt x="104172" y="162046"/>
                      <a:pt x="79094" y="196770"/>
                    </a:cubicBezTo>
                    <a:cubicBezTo>
                      <a:pt x="54016" y="231494"/>
                      <a:pt x="0" y="339525"/>
                      <a:pt x="21220" y="312517"/>
                    </a:cubicBezTo>
                    <a:close/>
                  </a:path>
                </a:pathLst>
              </a:cu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Freeform 94"/>
            <p:cNvSpPr/>
            <p:nvPr/>
          </p:nvSpPr>
          <p:spPr>
            <a:xfrm>
              <a:off x="1983130" y="4325074"/>
              <a:ext cx="1523999" cy="1265498"/>
            </a:xfrm>
            <a:custGeom>
              <a:avLst/>
              <a:gdLst>
                <a:gd name="connsiteX0" fmla="*/ 1523999 w 1523999"/>
                <a:gd name="connsiteY0" fmla="*/ 50156 h 1265498"/>
                <a:gd name="connsiteX1" fmla="*/ 1373528 w 1523999"/>
                <a:gd name="connsiteY1" fmla="*/ 27007 h 1265498"/>
                <a:gd name="connsiteX2" fmla="*/ 1176759 w 1523999"/>
                <a:gd name="connsiteY2" fmla="*/ 27007 h 1265498"/>
                <a:gd name="connsiteX3" fmla="*/ 1003138 w 1523999"/>
                <a:gd name="connsiteY3" fmla="*/ 96455 h 1265498"/>
                <a:gd name="connsiteX4" fmla="*/ 864242 w 1523999"/>
                <a:gd name="connsiteY4" fmla="*/ 177478 h 1265498"/>
                <a:gd name="connsiteX5" fmla="*/ 285508 w 1523999"/>
                <a:gd name="connsiteY5" fmla="*/ 270075 h 1265498"/>
                <a:gd name="connsiteX6" fmla="*/ 389680 w 1523999"/>
                <a:gd name="connsiteY6" fmla="*/ 131179 h 1265498"/>
                <a:gd name="connsiteX7" fmla="*/ 435979 w 1523999"/>
                <a:gd name="connsiteY7" fmla="*/ 3858 h 1265498"/>
                <a:gd name="connsiteX8" fmla="*/ 354956 w 1523999"/>
                <a:gd name="connsiteY8" fmla="*/ 154329 h 1265498"/>
                <a:gd name="connsiteX9" fmla="*/ 227635 w 1523999"/>
                <a:gd name="connsiteY9" fmla="*/ 235351 h 1265498"/>
                <a:gd name="connsiteX10" fmla="*/ 7716 w 1523999"/>
                <a:gd name="connsiteY10" fmla="*/ 316374 h 1265498"/>
                <a:gd name="connsiteX11" fmla="*/ 273933 w 1523999"/>
                <a:gd name="connsiteY11" fmla="*/ 235351 h 1265498"/>
                <a:gd name="connsiteX12" fmla="*/ 482278 w 1523999"/>
                <a:gd name="connsiteY12" fmla="*/ 246926 h 1265498"/>
                <a:gd name="connsiteX13" fmla="*/ 910541 w 1523999"/>
                <a:gd name="connsiteY13" fmla="*/ 154329 h 1265498"/>
                <a:gd name="connsiteX14" fmla="*/ 1199908 w 1523999"/>
                <a:gd name="connsiteY14" fmla="*/ 38582 h 1265498"/>
                <a:gd name="connsiteX15" fmla="*/ 1396678 w 1523999"/>
                <a:gd name="connsiteY15" fmla="*/ 73306 h 1265498"/>
                <a:gd name="connsiteX16" fmla="*/ 1454551 w 1523999"/>
                <a:gd name="connsiteY16" fmla="*/ 96455 h 1265498"/>
                <a:gd name="connsiteX17" fmla="*/ 1211483 w 1523999"/>
                <a:gd name="connsiteY17" fmla="*/ 96455 h 1265498"/>
                <a:gd name="connsiteX18" fmla="*/ 736921 w 1523999"/>
                <a:gd name="connsiteY18" fmla="*/ 432121 h 1265498"/>
                <a:gd name="connsiteX19" fmla="*/ 401255 w 1523999"/>
                <a:gd name="connsiteY19" fmla="*/ 698339 h 1265498"/>
                <a:gd name="connsiteX20" fmla="*/ 540151 w 1523999"/>
                <a:gd name="connsiteY20" fmla="*/ 663615 h 1265498"/>
                <a:gd name="connsiteX21" fmla="*/ 783219 w 1523999"/>
                <a:gd name="connsiteY21" fmla="*/ 420546 h 1265498"/>
                <a:gd name="connsiteX22" fmla="*/ 1234632 w 1523999"/>
                <a:gd name="connsiteY22" fmla="*/ 142754 h 1265498"/>
                <a:gd name="connsiteX23" fmla="*/ 1385103 w 1523999"/>
                <a:gd name="connsiteY23" fmla="*/ 84880 h 1265498"/>
                <a:gd name="connsiteX24" fmla="*/ 1500850 w 1523999"/>
                <a:gd name="connsiteY24" fmla="*/ 96455 h 1265498"/>
                <a:gd name="connsiteX25" fmla="*/ 1466126 w 1523999"/>
                <a:gd name="connsiteY25" fmla="*/ 212202 h 1265498"/>
                <a:gd name="connsiteX26" fmla="*/ 1234632 w 1523999"/>
                <a:gd name="connsiteY26" fmla="*/ 281650 h 1265498"/>
                <a:gd name="connsiteX27" fmla="*/ 829518 w 1523999"/>
                <a:gd name="connsiteY27" fmla="*/ 675189 h 1265498"/>
                <a:gd name="connsiteX28" fmla="*/ 586450 w 1523999"/>
                <a:gd name="connsiteY28" fmla="*/ 964556 h 1265498"/>
                <a:gd name="connsiteX29" fmla="*/ 320232 w 1523999"/>
                <a:gd name="connsiteY29" fmla="*/ 1219199 h 1265498"/>
                <a:gd name="connsiteX30" fmla="*/ 262359 w 1523999"/>
                <a:gd name="connsiteY30" fmla="*/ 1242349 h 1265498"/>
                <a:gd name="connsiteX31" fmla="*/ 320232 w 1523999"/>
                <a:gd name="connsiteY31" fmla="*/ 1126602 h 1265498"/>
                <a:gd name="connsiteX32" fmla="*/ 667473 w 1523999"/>
                <a:gd name="connsiteY32" fmla="*/ 779361 h 1265498"/>
                <a:gd name="connsiteX33" fmla="*/ 945265 w 1523999"/>
                <a:gd name="connsiteY33" fmla="*/ 501569 h 1265498"/>
                <a:gd name="connsiteX34" fmla="*/ 1269356 w 1523999"/>
                <a:gd name="connsiteY34" fmla="*/ 246926 h 1265498"/>
                <a:gd name="connsiteX35" fmla="*/ 1489275 w 1523999"/>
                <a:gd name="connsiteY35" fmla="*/ 165903 h 126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23999" h="1265498">
                  <a:moveTo>
                    <a:pt x="1523999" y="50156"/>
                  </a:moveTo>
                  <a:cubicBezTo>
                    <a:pt x="1477700" y="40510"/>
                    <a:pt x="1431401" y="30865"/>
                    <a:pt x="1373528" y="27007"/>
                  </a:cubicBezTo>
                  <a:cubicBezTo>
                    <a:pt x="1315655" y="23149"/>
                    <a:pt x="1238491" y="15432"/>
                    <a:pt x="1176759" y="27007"/>
                  </a:cubicBezTo>
                  <a:cubicBezTo>
                    <a:pt x="1115027" y="38582"/>
                    <a:pt x="1055224" y="71376"/>
                    <a:pt x="1003138" y="96455"/>
                  </a:cubicBezTo>
                  <a:cubicBezTo>
                    <a:pt x="951052" y="121534"/>
                    <a:pt x="983847" y="148541"/>
                    <a:pt x="864242" y="177478"/>
                  </a:cubicBezTo>
                  <a:cubicBezTo>
                    <a:pt x="744637" y="206415"/>
                    <a:pt x="364602" y="277792"/>
                    <a:pt x="285508" y="270075"/>
                  </a:cubicBezTo>
                  <a:cubicBezTo>
                    <a:pt x="206414" y="262358"/>
                    <a:pt x="364602" y="175548"/>
                    <a:pt x="389680" y="131179"/>
                  </a:cubicBezTo>
                  <a:cubicBezTo>
                    <a:pt x="414758" y="86810"/>
                    <a:pt x="441766" y="0"/>
                    <a:pt x="435979" y="3858"/>
                  </a:cubicBezTo>
                  <a:cubicBezTo>
                    <a:pt x="430192" y="7716"/>
                    <a:pt x="389680" y="115747"/>
                    <a:pt x="354956" y="154329"/>
                  </a:cubicBezTo>
                  <a:cubicBezTo>
                    <a:pt x="320232" y="192911"/>
                    <a:pt x="285508" y="208344"/>
                    <a:pt x="227635" y="235351"/>
                  </a:cubicBezTo>
                  <a:cubicBezTo>
                    <a:pt x="169762" y="262358"/>
                    <a:pt x="0" y="316374"/>
                    <a:pt x="7716" y="316374"/>
                  </a:cubicBezTo>
                  <a:cubicBezTo>
                    <a:pt x="15432" y="316374"/>
                    <a:pt x="194839" y="246926"/>
                    <a:pt x="273933" y="235351"/>
                  </a:cubicBezTo>
                  <a:cubicBezTo>
                    <a:pt x="353027" y="223776"/>
                    <a:pt x="376177" y="260430"/>
                    <a:pt x="482278" y="246926"/>
                  </a:cubicBezTo>
                  <a:cubicBezTo>
                    <a:pt x="588379" y="233422"/>
                    <a:pt x="790936" y="189053"/>
                    <a:pt x="910541" y="154329"/>
                  </a:cubicBezTo>
                  <a:cubicBezTo>
                    <a:pt x="1030146" y="119605"/>
                    <a:pt x="1118885" y="52086"/>
                    <a:pt x="1199908" y="38582"/>
                  </a:cubicBezTo>
                  <a:cubicBezTo>
                    <a:pt x="1280931" y="25078"/>
                    <a:pt x="1354238" y="63661"/>
                    <a:pt x="1396678" y="73306"/>
                  </a:cubicBezTo>
                  <a:cubicBezTo>
                    <a:pt x="1439119" y="82952"/>
                    <a:pt x="1485417" y="92597"/>
                    <a:pt x="1454551" y="96455"/>
                  </a:cubicBezTo>
                  <a:cubicBezTo>
                    <a:pt x="1423685" y="100313"/>
                    <a:pt x="1331088" y="40511"/>
                    <a:pt x="1211483" y="96455"/>
                  </a:cubicBezTo>
                  <a:cubicBezTo>
                    <a:pt x="1091878" y="152399"/>
                    <a:pt x="871959" y="331807"/>
                    <a:pt x="736921" y="432121"/>
                  </a:cubicBezTo>
                  <a:cubicBezTo>
                    <a:pt x="601883" y="532435"/>
                    <a:pt x="434050" y="659757"/>
                    <a:pt x="401255" y="698339"/>
                  </a:cubicBezTo>
                  <a:cubicBezTo>
                    <a:pt x="368460" y="736921"/>
                    <a:pt x="476490" y="709914"/>
                    <a:pt x="540151" y="663615"/>
                  </a:cubicBezTo>
                  <a:cubicBezTo>
                    <a:pt x="603812" y="617316"/>
                    <a:pt x="667472" y="507356"/>
                    <a:pt x="783219" y="420546"/>
                  </a:cubicBezTo>
                  <a:cubicBezTo>
                    <a:pt x="898966" y="333736"/>
                    <a:pt x="1134318" y="198698"/>
                    <a:pt x="1234632" y="142754"/>
                  </a:cubicBezTo>
                  <a:cubicBezTo>
                    <a:pt x="1334946" y="86810"/>
                    <a:pt x="1340733" y="92597"/>
                    <a:pt x="1385103" y="84880"/>
                  </a:cubicBezTo>
                  <a:cubicBezTo>
                    <a:pt x="1429473" y="77164"/>
                    <a:pt x="1487346" y="75235"/>
                    <a:pt x="1500850" y="96455"/>
                  </a:cubicBezTo>
                  <a:cubicBezTo>
                    <a:pt x="1514354" y="117675"/>
                    <a:pt x="1510496" y="181336"/>
                    <a:pt x="1466126" y="212202"/>
                  </a:cubicBezTo>
                  <a:cubicBezTo>
                    <a:pt x="1421756" y="243068"/>
                    <a:pt x="1340733" y="204486"/>
                    <a:pt x="1234632" y="281650"/>
                  </a:cubicBezTo>
                  <a:cubicBezTo>
                    <a:pt x="1128531" y="358815"/>
                    <a:pt x="937548" y="561371"/>
                    <a:pt x="829518" y="675189"/>
                  </a:cubicBezTo>
                  <a:cubicBezTo>
                    <a:pt x="721488" y="789007"/>
                    <a:pt x="671331" y="873888"/>
                    <a:pt x="586450" y="964556"/>
                  </a:cubicBezTo>
                  <a:cubicBezTo>
                    <a:pt x="501569" y="1055224"/>
                    <a:pt x="374247" y="1172900"/>
                    <a:pt x="320232" y="1219199"/>
                  </a:cubicBezTo>
                  <a:cubicBezTo>
                    <a:pt x="266217" y="1265498"/>
                    <a:pt x="262359" y="1257782"/>
                    <a:pt x="262359" y="1242349"/>
                  </a:cubicBezTo>
                  <a:cubicBezTo>
                    <a:pt x="262359" y="1226916"/>
                    <a:pt x="252713" y="1203767"/>
                    <a:pt x="320232" y="1126602"/>
                  </a:cubicBezTo>
                  <a:cubicBezTo>
                    <a:pt x="387751" y="1049437"/>
                    <a:pt x="667473" y="779361"/>
                    <a:pt x="667473" y="779361"/>
                  </a:cubicBezTo>
                  <a:cubicBezTo>
                    <a:pt x="771645" y="675189"/>
                    <a:pt x="844951" y="590308"/>
                    <a:pt x="945265" y="501569"/>
                  </a:cubicBezTo>
                  <a:cubicBezTo>
                    <a:pt x="1045579" y="412830"/>
                    <a:pt x="1178688" y="302870"/>
                    <a:pt x="1269356" y="246926"/>
                  </a:cubicBezTo>
                  <a:cubicBezTo>
                    <a:pt x="1360024" y="190982"/>
                    <a:pt x="1424649" y="178442"/>
                    <a:pt x="1489275" y="165903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106"/>
          <p:cNvGrpSpPr/>
          <p:nvPr/>
        </p:nvGrpSpPr>
        <p:grpSpPr>
          <a:xfrm>
            <a:off x="3124200" y="1524000"/>
            <a:ext cx="2971800" cy="1981200"/>
            <a:chOff x="1547150" y="1589590"/>
            <a:chExt cx="2328440" cy="1641676"/>
          </a:xfrm>
        </p:grpSpPr>
        <p:grpSp>
          <p:nvGrpSpPr>
            <p:cNvPr id="48" name="Group 99"/>
            <p:cNvGrpSpPr/>
            <p:nvPr/>
          </p:nvGrpSpPr>
          <p:grpSpPr>
            <a:xfrm>
              <a:off x="1547150" y="1589590"/>
              <a:ext cx="922116" cy="1454552"/>
              <a:chOff x="1547150" y="1589590"/>
              <a:chExt cx="922116" cy="1454552"/>
            </a:xfrm>
            <a:solidFill>
              <a:srgbClr val="FFFF00"/>
            </a:solidFill>
          </p:grpSpPr>
          <p:sp>
            <p:nvSpPr>
              <p:cNvPr id="98" name="Freeform 97"/>
              <p:cNvSpPr/>
              <p:nvPr/>
            </p:nvSpPr>
            <p:spPr>
              <a:xfrm>
                <a:off x="1547150" y="1589590"/>
                <a:ext cx="922116" cy="1454552"/>
              </a:xfrm>
              <a:custGeom>
                <a:avLst/>
                <a:gdLst>
                  <a:gd name="connsiteX0" fmla="*/ 455270 w 922116"/>
                  <a:gd name="connsiteY0" fmla="*/ 308658 h 1454552"/>
                  <a:gd name="connsiteX1" fmla="*/ 27007 w 922116"/>
                  <a:gd name="connsiteY1" fmla="*/ 493853 h 1454552"/>
                  <a:gd name="connsiteX2" fmla="*/ 293225 w 922116"/>
                  <a:gd name="connsiteY2" fmla="*/ 621175 h 1454552"/>
                  <a:gd name="connsiteX3" fmla="*/ 212202 w 922116"/>
                  <a:gd name="connsiteY3" fmla="*/ 841094 h 1454552"/>
                  <a:gd name="connsiteX4" fmla="*/ 50156 w 922116"/>
                  <a:gd name="connsiteY4" fmla="*/ 852668 h 1454552"/>
                  <a:gd name="connsiteX5" fmla="*/ 246926 w 922116"/>
                  <a:gd name="connsiteY5" fmla="*/ 945266 h 1454552"/>
                  <a:gd name="connsiteX6" fmla="*/ 420546 w 922116"/>
                  <a:gd name="connsiteY6" fmla="*/ 771645 h 1454552"/>
                  <a:gd name="connsiteX7" fmla="*/ 524718 w 922116"/>
                  <a:gd name="connsiteY7" fmla="*/ 945266 h 1454552"/>
                  <a:gd name="connsiteX8" fmla="*/ 547868 w 922116"/>
                  <a:gd name="connsiteY8" fmla="*/ 1176759 h 1454552"/>
                  <a:gd name="connsiteX9" fmla="*/ 547868 w 922116"/>
                  <a:gd name="connsiteY9" fmla="*/ 424405 h 1454552"/>
                  <a:gd name="connsiteX10" fmla="*/ 397397 w 922116"/>
                  <a:gd name="connsiteY10" fmla="*/ 320233 h 1454552"/>
                  <a:gd name="connsiteX11" fmla="*/ 871959 w 922116"/>
                  <a:gd name="connsiteY11" fmla="*/ 389681 h 1454552"/>
                  <a:gd name="connsiteX12" fmla="*/ 698339 w 922116"/>
                  <a:gd name="connsiteY12" fmla="*/ 146613 h 1454552"/>
                  <a:gd name="connsiteX13" fmla="*/ 698339 w 922116"/>
                  <a:gd name="connsiteY13" fmla="*/ 1269357 h 1454552"/>
                  <a:gd name="connsiteX14" fmla="*/ 686764 w 922116"/>
                  <a:gd name="connsiteY14" fmla="*/ 1257782 h 1454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22116" h="1454552">
                    <a:moveTo>
                      <a:pt x="455270" y="308658"/>
                    </a:moveTo>
                    <a:cubicBezTo>
                      <a:pt x="254642" y="375212"/>
                      <a:pt x="54014" y="441767"/>
                      <a:pt x="27007" y="493853"/>
                    </a:cubicBezTo>
                    <a:cubicBezTo>
                      <a:pt x="0" y="545939"/>
                      <a:pt x="262359" y="563302"/>
                      <a:pt x="293225" y="621175"/>
                    </a:cubicBezTo>
                    <a:cubicBezTo>
                      <a:pt x="324091" y="679048"/>
                      <a:pt x="252714" y="802512"/>
                      <a:pt x="212202" y="841094"/>
                    </a:cubicBezTo>
                    <a:cubicBezTo>
                      <a:pt x="171691" y="879676"/>
                      <a:pt x="44369" y="835306"/>
                      <a:pt x="50156" y="852668"/>
                    </a:cubicBezTo>
                    <a:cubicBezTo>
                      <a:pt x="55943" y="870030"/>
                      <a:pt x="185194" y="958770"/>
                      <a:pt x="246926" y="945266"/>
                    </a:cubicBezTo>
                    <a:cubicBezTo>
                      <a:pt x="308658" y="931762"/>
                      <a:pt x="374247" y="771645"/>
                      <a:pt x="420546" y="771645"/>
                    </a:cubicBezTo>
                    <a:cubicBezTo>
                      <a:pt x="466845" y="771645"/>
                      <a:pt x="503498" y="877747"/>
                      <a:pt x="524718" y="945266"/>
                    </a:cubicBezTo>
                    <a:cubicBezTo>
                      <a:pt x="545938" y="1012785"/>
                      <a:pt x="544010" y="1263569"/>
                      <a:pt x="547868" y="1176759"/>
                    </a:cubicBezTo>
                    <a:cubicBezTo>
                      <a:pt x="551726" y="1089949"/>
                      <a:pt x="572946" y="567159"/>
                      <a:pt x="547868" y="424405"/>
                    </a:cubicBezTo>
                    <a:cubicBezTo>
                      <a:pt x="522790" y="281651"/>
                      <a:pt x="343382" y="326020"/>
                      <a:pt x="397397" y="320233"/>
                    </a:cubicBezTo>
                    <a:cubicBezTo>
                      <a:pt x="451412" y="314446"/>
                      <a:pt x="821802" y="418618"/>
                      <a:pt x="871959" y="389681"/>
                    </a:cubicBezTo>
                    <a:cubicBezTo>
                      <a:pt x="922116" y="360744"/>
                      <a:pt x="727276" y="0"/>
                      <a:pt x="698339" y="146613"/>
                    </a:cubicBezTo>
                    <a:cubicBezTo>
                      <a:pt x="669402" y="293226"/>
                      <a:pt x="700268" y="1084162"/>
                      <a:pt x="698339" y="1269357"/>
                    </a:cubicBezTo>
                    <a:cubicBezTo>
                      <a:pt x="696410" y="1454552"/>
                      <a:pt x="691587" y="1356167"/>
                      <a:pt x="686764" y="1257782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1741990" y="2496273"/>
                <a:ext cx="362674" cy="297084"/>
              </a:xfrm>
              <a:custGeom>
                <a:avLst/>
                <a:gdLst>
                  <a:gd name="connsiteX0" fmla="*/ 353028 w 362674"/>
                  <a:gd name="connsiteY0" fmla="*/ 258502 h 297084"/>
                  <a:gd name="connsiteX1" fmla="*/ 260430 w 362674"/>
                  <a:gd name="connsiteY1" fmla="*/ 15433 h 297084"/>
                  <a:gd name="connsiteX2" fmla="*/ 28937 w 362674"/>
                  <a:gd name="connsiteY2" fmla="*/ 165904 h 297084"/>
                  <a:gd name="connsiteX3" fmla="*/ 86810 w 362674"/>
                  <a:gd name="connsiteY3" fmla="*/ 246927 h 297084"/>
                  <a:gd name="connsiteX4" fmla="*/ 202557 w 362674"/>
                  <a:gd name="connsiteY4" fmla="*/ 246927 h 297084"/>
                  <a:gd name="connsiteX5" fmla="*/ 353028 w 362674"/>
                  <a:gd name="connsiteY5" fmla="*/ 258502 h 297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674" h="297084">
                    <a:moveTo>
                      <a:pt x="353028" y="258502"/>
                    </a:moveTo>
                    <a:cubicBezTo>
                      <a:pt x="362674" y="219920"/>
                      <a:pt x="314445" y="30866"/>
                      <a:pt x="260430" y="15433"/>
                    </a:cubicBezTo>
                    <a:cubicBezTo>
                      <a:pt x="206415" y="0"/>
                      <a:pt x="57874" y="127322"/>
                      <a:pt x="28937" y="165904"/>
                    </a:cubicBezTo>
                    <a:cubicBezTo>
                      <a:pt x="0" y="204486"/>
                      <a:pt x="57873" y="233423"/>
                      <a:pt x="86810" y="246927"/>
                    </a:cubicBezTo>
                    <a:cubicBezTo>
                      <a:pt x="115747" y="260431"/>
                      <a:pt x="160117" y="252714"/>
                      <a:pt x="202557" y="246927"/>
                    </a:cubicBezTo>
                    <a:cubicBezTo>
                      <a:pt x="244997" y="241140"/>
                      <a:pt x="343383" y="297084"/>
                      <a:pt x="353028" y="25850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103"/>
            <p:cNvGrpSpPr/>
            <p:nvPr/>
          </p:nvGrpSpPr>
          <p:grpSpPr>
            <a:xfrm>
              <a:off x="2226198" y="1828800"/>
              <a:ext cx="1253923" cy="1126602"/>
              <a:chOff x="2226198" y="1828800"/>
              <a:chExt cx="1253923" cy="1126602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01" name="Freeform 100"/>
              <p:cNvSpPr/>
              <p:nvPr/>
            </p:nvSpPr>
            <p:spPr>
              <a:xfrm>
                <a:off x="2226198" y="2361235"/>
                <a:ext cx="405113" cy="283580"/>
              </a:xfrm>
              <a:custGeom>
                <a:avLst/>
                <a:gdLst>
                  <a:gd name="connsiteX0" fmla="*/ 7716 w 405113"/>
                  <a:gd name="connsiteY0" fmla="*/ 57874 h 283580"/>
                  <a:gd name="connsiteX1" fmla="*/ 216060 w 405113"/>
                  <a:gd name="connsiteY1" fmla="*/ 11575 h 283580"/>
                  <a:gd name="connsiteX2" fmla="*/ 389680 w 405113"/>
                  <a:gd name="connsiteY2" fmla="*/ 127322 h 283580"/>
                  <a:gd name="connsiteX3" fmla="*/ 123463 w 405113"/>
                  <a:gd name="connsiteY3" fmla="*/ 277793 h 283580"/>
                  <a:gd name="connsiteX4" fmla="*/ 331807 w 405113"/>
                  <a:gd name="connsiteY4" fmla="*/ 162046 h 283580"/>
                  <a:gd name="connsiteX5" fmla="*/ 366531 w 405113"/>
                  <a:gd name="connsiteY5" fmla="*/ 115747 h 283580"/>
                  <a:gd name="connsiteX6" fmla="*/ 262359 w 405113"/>
                  <a:gd name="connsiteY6" fmla="*/ 23150 h 283580"/>
                  <a:gd name="connsiteX7" fmla="*/ 7716 w 405113"/>
                  <a:gd name="connsiteY7" fmla="*/ 57874 h 283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113" h="283580">
                    <a:moveTo>
                      <a:pt x="7716" y="57874"/>
                    </a:moveTo>
                    <a:cubicBezTo>
                      <a:pt x="0" y="55945"/>
                      <a:pt x="152399" y="0"/>
                      <a:pt x="216060" y="11575"/>
                    </a:cubicBezTo>
                    <a:cubicBezTo>
                      <a:pt x="279721" y="23150"/>
                      <a:pt x="405113" y="82952"/>
                      <a:pt x="389680" y="127322"/>
                    </a:cubicBezTo>
                    <a:cubicBezTo>
                      <a:pt x="374247" y="171692"/>
                      <a:pt x="133108" y="272006"/>
                      <a:pt x="123463" y="277793"/>
                    </a:cubicBezTo>
                    <a:cubicBezTo>
                      <a:pt x="113818" y="283580"/>
                      <a:pt x="291296" y="189054"/>
                      <a:pt x="331807" y="162046"/>
                    </a:cubicBezTo>
                    <a:cubicBezTo>
                      <a:pt x="372318" y="135038"/>
                      <a:pt x="378106" y="138896"/>
                      <a:pt x="366531" y="115747"/>
                    </a:cubicBezTo>
                    <a:cubicBezTo>
                      <a:pt x="354956" y="92598"/>
                      <a:pt x="316374" y="36654"/>
                      <a:pt x="262359" y="23150"/>
                    </a:cubicBezTo>
                    <a:cubicBezTo>
                      <a:pt x="208344" y="9646"/>
                      <a:pt x="15432" y="59803"/>
                      <a:pt x="7716" y="57874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2230056" y="1828800"/>
                <a:ext cx="1250065" cy="1126602"/>
              </a:xfrm>
              <a:custGeom>
                <a:avLst/>
                <a:gdLst>
                  <a:gd name="connsiteX0" fmla="*/ 27007 w 1250065"/>
                  <a:gd name="connsiteY0" fmla="*/ 578734 h 1126602"/>
                  <a:gd name="connsiteX1" fmla="*/ 15433 w 1250065"/>
                  <a:gd name="connsiteY1" fmla="*/ 451413 h 1126602"/>
                  <a:gd name="connsiteX2" fmla="*/ 119605 w 1250065"/>
                  <a:gd name="connsiteY2" fmla="*/ 347241 h 1126602"/>
                  <a:gd name="connsiteX3" fmla="*/ 304800 w 1250065"/>
                  <a:gd name="connsiteY3" fmla="*/ 266218 h 1126602"/>
                  <a:gd name="connsiteX4" fmla="*/ 513144 w 1250065"/>
                  <a:gd name="connsiteY4" fmla="*/ 358815 h 1126602"/>
                  <a:gd name="connsiteX5" fmla="*/ 547868 w 1250065"/>
                  <a:gd name="connsiteY5" fmla="*/ 636608 h 1126602"/>
                  <a:gd name="connsiteX6" fmla="*/ 559443 w 1250065"/>
                  <a:gd name="connsiteY6" fmla="*/ 1053296 h 1126602"/>
                  <a:gd name="connsiteX7" fmla="*/ 443696 w 1250065"/>
                  <a:gd name="connsiteY7" fmla="*/ 1076446 h 1126602"/>
                  <a:gd name="connsiteX8" fmla="*/ 571017 w 1250065"/>
                  <a:gd name="connsiteY8" fmla="*/ 879676 h 1126602"/>
                  <a:gd name="connsiteX9" fmla="*/ 524719 w 1250065"/>
                  <a:gd name="connsiteY9" fmla="*/ 358815 h 1126602"/>
                  <a:gd name="connsiteX10" fmla="*/ 513144 w 1250065"/>
                  <a:gd name="connsiteY10" fmla="*/ 23149 h 1126602"/>
                  <a:gd name="connsiteX11" fmla="*/ 895109 w 1250065"/>
                  <a:gd name="connsiteY11" fmla="*/ 219919 h 1126602"/>
                  <a:gd name="connsiteX12" fmla="*/ 756212 w 1250065"/>
                  <a:gd name="connsiteY12" fmla="*/ 370390 h 1126602"/>
                  <a:gd name="connsiteX13" fmla="*/ 709914 w 1250065"/>
                  <a:gd name="connsiteY13" fmla="*/ 219919 h 1126602"/>
                  <a:gd name="connsiteX14" fmla="*/ 976131 w 1250065"/>
                  <a:gd name="connsiteY14" fmla="*/ 34724 h 1126602"/>
                  <a:gd name="connsiteX15" fmla="*/ 1242349 w 1250065"/>
                  <a:gd name="connsiteY15" fmla="*/ 277792 h 1126602"/>
                  <a:gd name="connsiteX16" fmla="*/ 1022430 w 1250065"/>
                  <a:gd name="connsiteY16" fmla="*/ 648182 h 1126602"/>
                  <a:gd name="connsiteX17" fmla="*/ 513144 w 1250065"/>
                  <a:gd name="connsiteY17" fmla="*/ 347241 h 112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50065" h="1126602">
                    <a:moveTo>
                      <a:pt x="27007" y="578734"/>
                    </a:moveTo>
                    <a:cubicBezTo>
                      <a:pt x="13503" y="534364"/>
                      <a:pt x="0" y="489995"/>
                      <a:pt x="15433" y="451413"/>
                    </a:cubicBezTo>
                    <a:cubicBezTo>
                      <a:pt x="30866" y="412831"/>
                      <a:pt x="71377" y="378107"/>
                      <a:pt x="119605" y="347241"/>
                    </a:cubicBezTo>
                    <a:cubicBezTo>
                      <a:pt x="167833" y="316375"/>
                      <a:pt x="239210" y="264289"/>
                      <a:pt x="304800" y="266218"/>
                    </a:cubicBezTo>
                    <a:cubicBezTo>
                      <a:pt x="370390" y="268147"/>
                      <a:pt x="472633" y="297083"/>
                      <a:pt x="513144" y="358815"/>
                    </a:cubicBezTo>
                    <a:cubicBezTo>
                      <a:pt x="553655" y="420547"/>
                      <a:pt x="540152" y="520861"/>
                      <a:pt x="547868" y="636608"/>
                    </a:cubicBezTo>
                    <a:cubicBezTo>
                      <a:pt x="555584" y="752355"/>
                      <a:pt x="576805" y="979990"/>
                      <a:pt x="559443" y="1053296"/>
                    </a:cubicBezTo>
                    <a:cubicBezTo>
                      <a:pt x="542081" y="1126602"/>
                      <a:pt x="441767" y="1105383"/>
                      <a:pt x="443696" y="1076446"/>
                    </a:cubicBezTo>
                    <a:cubicBezTo>
                      <a:pt x="445625" y="1047509"/>
                      <a:pt x="557513" y="999281"/>
                      <a:pt x="571017" y="879676"/>
                    </a:cubicBezTo>
                    <a:cubicBezTo>
                      <a:pt x="584521" y="760071"/>
                      <a:pt x="534364" y="501569"/>
                      <a:pt x="524719" y="358815"/>
                    </a:cubicBezTo>
                    <a:cubicBezTo>
                      <a:pt x="515074" y="216061"/>
                      <a:pt x="451412" y="46298"/>
                      <a:pt x="513144" y="23149"/>
                    </a:cubicBezTo>
                    <a:cubicBezTo>
                      <a:pt x="574876" y="0"/>
                      <a:pt x="854598" y="162046"/>
                      <a:pt x="895109" y="219919"/>
                    </a:cubicBezTo>
                    <a:cubicBezTo>
                      <a:pt x="935620" y="277792"/>
                      <a:pt x="787078" y="370390"/>
                      <a:pt x="756212" y="370390"/>
                    </a:cubicBezTo>
                    <a:cubicBezTo>
                      <a:pt x="725346" y="370390"/>
                      <a:pt x="673261" y="275863"/>
                      <a:pt x="709914" y="219919"/>
                    </a:cubicBezTo>
                    <a:cubicBezTo>
                      <a:pt x="746567" y="163975"/>
                      <a:pt x="887392" y="25079"/>
                      <a:pt x="976131" y="34724"/>
                    </a:cubicBezTo>
                    <a:cubicBezTo>
                      <a:pt x="1064870" y="44369"/>
                      <a:pt x="1234633" y="175549"/>
                      <a:pt x="1242349" y="277792"/>
                    </a:cubicBezTo>
                    <a:cubicBezTo>
                      <a:pt x="1250065" y="380035"/>
                      <a:pt x="1143964" y="636607"/>
                      <a:pt x="1022430" y="648182"/>
                    </a:cubicBezTo>
                    <a:cubicBezTo>
                      <a:pt x="900896" y="659757"/>
                      <a:pt x="707020" y="503499"/>
                      <a:pt x="513144" y="347241"/>
                    </a:cubicBezTo>
                  </a:path>
                </a:pathLst>
              </a:custGeom>
              <a:grp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105"/>
            <p:cNvGrpSpPr/>
            <p:nvPr/>
          </p:nvGrpSpPr>
          <p:grpSpPr>
            <a:xfrm>
              <a:off x="2945757" y="1811438"/>
              <a:ext cx="929833" cy="1419828"/>
              <a:chOff x="2945757" y="1811438"/>
              <a:chExt cx="929833" cy="1419828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03" name="Freeform 102"/>
              <p:cNvSpPr/>
              <p:nvPr/>
            </p:nvSpPr>
            <p:spPr>
              <a:xfrm>
                <a:off x="2945757" y="1811438"/>
                <a:ext cx="929833" cy="1419828"/>
              </a:xfrm>
              <a:custGeom>
                <a:avLst/>
                <a:gdLst>
                  <a:gd name="connsiteX0" fmla="*/ 353028 w 929833"/>
                  <a:gd name="connsiteY0" fmla="*/ 653970 h 1419828"/>
                  <a:gd name="connsiteX1" fmla="*/ 156258 w 929833"/>
                  <a:gd name="connsiteY1" fmla="*/ 723418 h 1419828"/>
                  <a:gd name="connsiteX2" fmla="*/ 17362 w 929833"/>
                  <a:gd name="connsiteY2" fmla="*/ 862314 h 1419828"/>
                  <a:gd name="connsiteX3" fmla="*/ 260430 w 929833"/>
                  <a:gd name="connsiteY3" fmla="*/ 862314 h 1419828"/>
                  <a:gd name="connsiteX4" fmla="*/ 318304 w 929833"/>
                  <a:gd name="connsiteY4" fmla="*/ 1059084 h 1419828"/>
                  <a:gd name="connsiteX5" fmla="*/ 121534 w 929833"/>
                  <a:gd name="connsiteY5" fmla="*/ 1012785 h 1419828"/>
                  <a:gd name="connsiteX6" fmla="*/ 283580 w 929833"/>
                  <a:gd name="connsiteY6" fmla="*/ 897038 h 1419828"/>
                  <a:gd name="connsiteX7" fmla="*/ 630820 w 929833"/>
                  <a:gd name="connsiteY7" fmla="*/ 1128532 h 1419828"/>
                  <a:gd name="connsiteX8" fmla="*/ 584521 w 929833"/>
                  <a:gd name="connsiteY8" fmla="*/ 1290577 h 1419828"/>
                  <a:gd name="connsiteX9" fmla="*/ 596096 w 929833"/>
                  <a:gd name="connsiteY9" fmla="*/ 353028 h 1419828"/>
                  <a:gd name="connsiteX10" fmla="*/ 596096 w 929833"/>
                  <a:gd name="connsiteY10" fmla="*/ 17362 h 1419828"/>
                  <a:gd name="connsiteX11" fmla="*/ 908613 w 929833"/>
                  <a:gd name="connsiteY11" fmla="*/ 248856 h 1419828"/>
                  <a:gd name="connsiteX12" fmla="*/ 468775 w 929833"/>
                  <a:gd name="connsiteY12" fmla="*/ 167833 h 141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29833" h="1419828">
                    <a:moveTo>
                      <a:pt x="353028" y="653970"/>
                    </a:moveTo>
                    <a:cubicBezTo>
                      <a:pt x="282615" y="671332"/>
                      <a:pt x="212202" y="688694"/>
                      <a:pt x="156258" y="723418"/>
                    </a:cubicBezTo>
                    <a:cubicBezTo>
                      <a:pt x="100314" y="758142"/>
                      <a:pt x="0" y="839165"/>
                      <a:pt x="17362" y="862314"/>
                    </a:cubicBezTo>
                    <a:cubicBezTo>
                      <a:pt x="34724" y="885463"/>
                      <a:pt x="210273" y="829519"/>
                      <a:pt x="260430" y="862314"/>
                    </a:cubicBezTo>
                    <a:cubicBezTo>
                      <a:pt x="310587" y="895109"/>
                      <a:pt x="341453" y="1034006"/>
                      <a:pt x="318304" y="1059084"/>
                    </a:cubicBezTo>
                    <a:cubicBezTo>
                      <a:pt x="295155" y="1084162"/>
                      <a:pt x="127321" y="1039793"/>
                      <a:pt x="121534" y="1012785"/>
                    </a:cubicBezTo>
                    <a:cubicBezTo>
                      <a:pt x="115747" y="985777"/>
                      <a:pt x="198699" y="877747"/>
                      <a:pt x="283580" y="897038"/>
                    </a:cubicBezTo>
                    <a:cubicBezTo>
                      <a:pt x="368461" y="916329"/>
                      <a:pt x="580663" y="1062942"/>
                      <a:pt x="630820" y="1128532"/>
                    </a:cubicBezTo>
                    <a:cubicBezTo>
                      <a:pt x="680977" y="1194122"/>
                      <a:pt x="590308" y="1419828"/>
                      <a:pt x="584521" y="1290577"/>
                    </a:cubicBezTo>
                    <a:cubicBezTo>
                      <a:pt x="578734" y="1161326"/>
                      <a:pt x="594167" y="565230"/>
                      <a:pt x="596096" y="353028"/>
                    </a:cubicBezTo>
                    <a:cubicBezTo>
                      <a:pt x="598025" y="140826"/>
                      <a:pt x="544010" y="34724"/>
                      <a:pt x="596096" y="17362"/>
                    </a:cubicBezTo>
                    <a:cubicBezTo>
                      <a:pt x="648182" y="0"/>
                      <a:pt x="929833" y="223778"/>
                      <a:pt x="908613" y="248856"/>
                    </a:cubicBezTo>
                    <a:cubicBezTo>
                      <a:pt x="887393" y="273934"/>
                      <a:pt x="678084" y="220883"/>
                      <a:pt x="468775" y="167833"/>
                    </a:cubicBezTo>
                  </a:path>
                </a:pathLst>
              </a:custGeom>
              <a:grpFill/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3240911" y="1979271"/>
                <a:ext cx="256572" cy="517002"/>
              </a:xfrm>
              <a:custGeom>
                <a:avLst/>
                <a:gdLst>
                  <a:gd name="connsiteX0" fmla="*/ 208345 w 256572"/>
                  <a:gd name="connsiteY0" fmla="*/ 0 h 517002"/>
                  <a:gd name="connsiteX1" fmla="*/ 254643 w 256572"/>
                  <a:gd name="connsiteY1" fmla="*/ 150471 h 517002"/>
                  <a:gd name="connsiteX2" fmla="*/ 196770 w 256572"/>
                  <a:gd name="connsiteY2" fmla="*/ 393539 h 517002"/>
                  <a:gd name="connsiteX3" fmla="*/ 92598 w 256572"/>
                  <a:gd name="connsiteY3" fmla="*/ 497711 h 517002"/>
                  <a:gd name="connsiteX4" fmla="*/ 0 w 256572"/>
                  <a:gd name="connsiteY4" fmla="*/ 509286 h 517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72" h="517002">
                    <a:moveTo>
                      <a:pt x="208345" y="0"/>
                    </a:moveTo>
                    <a:cubicBezTo>
                      <a:pt x="232458" y="42440"/>
                      <a:pt x="256572" y="84881"/>
                      <a:pt x="254643" y="150471"/>
                    </a:cubicBezTo>
                    <a:cubicBezTo>
                      <a:pt x="252714" y="216061"/>
                      <a:pt x="223777" y="335666"/>
                      <a:pt x="196770" y="393539"/>
                    </a:cubicBezTo>
                    <a:cubicBezTo>
                      <a:pt x="169763" y="451412"/>
                      <a:pt x="125393" y="478420"/>
                      <a:pt x="92598" y="497711"/>
                    </a:cubicBezTo>
                    <a:cubicBezTo>
                      <a:pt x="59803" y="517002"/>
                      <a:pt x="29901" y="513144"/>
                      <a:pt x="0" y="509286"/>
                    </a:cubicBezTo>
                  </a:path>
                </a:pathLst>
              </a:custGeom>
              <a:grpFill/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Group 116"/>
          <p:cNvGrpSpPr/>
          <p:nvPr/>
        </p:nvGrpSpPr>
        <p:grpSpPr>
          <a:xfrm rot="19499645">
            <a:off x="397902" y="1661660"/>
            <a:ext cx="2214623" cy="1288648"/>
            <a:chOff x="308658" y="1149752"/>
            <a:chExt cx="2214623" cy="1288648"/>
          </a:xfrm>
        </p:grpSpPr>
        <p:sp>
          <p:nvSpPr>
            <p:cNvPr id="108" name="Freeform 107"/>
            <p:cNvSpPr/>
            <p:nvPr/>
          </p:nvSpPr>
          <p:spPr>
            <a:xfrm>
              <a:off x="308658" y="1331088"/>
              <a:ext cx="586451" cy="738852"/>
            </a:xfrm>
            <a:custGeom>
              <a:avLst/>
              <a:gdLst>
                <a:gd name="connsiteX0" fmla="*/ 362674 w 586451"/>
                <a:gd name="connsiteY0" fmla="*/ 46299 h 738852"/>
                <a:gd name="connsiteX1" fmla="*/ 15433 w 586451"/>
                <a:gd name="connsiteY1" fmla="*/ 231494 h 738852"/>
                <a:gd name="connsiteX2" fmla="*/ 270076 w 586451"/>
                <a:gd name="connsiteY2" fmla="*/ 266218 h 738852"/>
                <a:gd name="connsiteX3" fmla="*/ 270076 w 586451"/>
                <a:gd name="connsiteY3" fmla="*/ 462988 h 738852"/>
                <a:gd name="connsiteX4" fmla="*/ 15433 w 586451"/>
                <a:gd name="connsiteY4" fmla="*/ 544011 h 738852"/>
                <a:gd name="connsiteX5" fmla="*/ 200628 w 586451"/>
                <a:gd name="connsiteY5" fmla="*/ 590309 h 738852"/>
                <a:gd name="connsiteX6" fmla="*/ 408972 w 586451"/>
                <a:gd name="connsiteY6" fmla="*/ 474563 h 738852"/>
                <a:gd name="connsiteX7" fmla="*/ 455271 w 586451"/>
                <a:gd name="connsiteY7" fmla="*/ 381965 h 738852"/>
                <a:gd name="connsiteX8" fmla="*/ 536294 w 586451"/>
                <a:gd name="connsiteY8" fmla="*/ 694482 h 738852"/>
                <a:gd name="connsiteX9" fmla="*/ 559443 w 586451"/>
                <a:gd name="connsiteY9" fmla="*/ 115747 h 738852"/>
                <a:gd name="connsiteX10" fmla="*/ 362674 w 586451"/>
                <a:gd name="connsiteY10" fmla="*/ 46299 h 73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451" h="738852">
                  <a:moveTo>
                    <a:pt x="362674" y="46299"/>
                  </a:moveTo>
                  <a:cubicBezTo>
                    <a:pt x="272006" y="65590"/>
                    <a:pt x="30866" y="194841"/>
                    <a:pt x="15433" y="231494"/>
                  </a:cubicBezTo>
                  <a:cubicBezTo>
                    <a:pt x="0" y="268147"/>
                    <a:pt x="227636" y="227636"/>
                    <a:pt x="270076" y="266218"/>
                  </a:cubicBezTo>
                  <a:cubicBezTo>
                    <a:pt x="312516" y="304800"/>
                    <a:pt x="312516" y="416689"/>
                    <a:pt x="270076" y="462988"/>
                  </a:cubicBezTo>
                  <a:cubicBezTo>
                    <a:pt x="227636" y="509287"/>
                    <a:pt x="27008" y="522791"/>
                    <a:pt x="15433" y="544011"/>
                  </a:cubicBezTo>
                  <a:cubicBezTo>
                    <a:pt x="3858" y="565231"/>
                    <a:pt x="135038" y="601884"/>
                    <a:pt x="200628" y="590309"/>
                  </a:cubicBezTo>
                  <a:cubicBezTo>
                    <a:pt x="266218" y="578734"/>
                    <a:pt x="366532" y="509287"/>
                    <a:pt x="408972" y="474563"/>
                  </a:cubicBezTo>
                  <a:cubicBezTo>
                    <a:pt x="451413" y="439839"/>
                    <a:pt x="434051" y="345312"/>
                    <a:pt x="455271" y="381965"/>
                  </a:cubicBezTo>
                  <a:cubicBezTo>
                    <a:pt x="476491" y="418618"/>
                    <a:pt x="518932" y="738852"/>
                    <a:pt x="536294" y="694482"/>
                  </a:cubicBezTo>
                  <a:cubicBezTo>
                    <a:pt x="553656" y="650112"/>
                    <a:pt x="586451" y="231494"/>
                    <a:pt x="559443" y="115747"/>
                  </a:cubicBezTo>
                  <a:cubicBezTo>
                    <a:pt x="532435" y="0"/>
                    <a:pt x="453342" y="27008"/>
                    <a:pt x="362674" y="46299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678329" y="1446835"/>
              <a:ext cx="578735" cy="758142"/>
            </a:xfrm>
            <a:custGeom>
              <a:avLst/>
              <a:gdLst>
                <a:gd name="connsiteX0" fmla="*/ 439838 w 578735"/>
                <a:gd name="connsiteY0" fmla="*/ 0 h 758142"/>
                <a:gd name="connsiteX1" fmla="*/ 231494 w 578735"/>
                <a:gd name="connsiteY1" fmla="*/ 104173 h 758142"/>
                <a:gd name="connsiteX2" fmla="*/ 23149 w 578735"/>
                <a:gd name="connsiteY2" fmla="*/ 312517 h 758142"/>
                <a:gd name="connsiteX3" fmla="*/ 370390 w 578735"/>
                <a:gd name="connsiteY3" fmla="*/ 717631 h 758142"/>
                <a:gd name="connsiteX4" fmla="*/ 567160 w 578735"/>
                <a:gd name="connsiteY4" fmla="*/ 555585 h 758142"/>
                <a:gd name="connsiteX5" fmla="*/ 439838 w 578735"/>
                <a:gd name="connsiteY5" fmla="*/ 497712 h 758142"/>
                <a:gd name="connsiteX6" fmla="*/ 358815 w 578735"/>
                <a:gd name="connsiteY6" fmla="*/ 613459 h 758142"/>
                <a:gd name="connsiteX7" fmla="*/ 474562 w 578735"/>
                <a:gd name="connsiteY7" fmla="*/ 682907 h 7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735" h="758142">
                  <a:moveTo>
                    <a:pt x="439838" y="0"/>
                  </a:moveTo>
                  <a:cubicBezTo>
                    <a:pt x="370390" y="26043"/>
                    <a:pt x="300942" y="52087"/>
                    <a:pt x="231494" y="104173"/>
                  </a:cubicBezTo>
                  <a:cubicBezTo>
                    <a:pt x="162046" y="156259"/>
                    <a:pt x="0" y="210274"/>
                    <a:pt x="23149" y="312517"/>
                  </a:cubicBezTo>
                  <a:cubicBezTo>
                    <a:pt x="46298" y="414760"/>
                    <a:pt x="279721" y="677120"/>
                    <a:pt x="370390" y="717631"/>
                  </a:cubicBezTo>
                  <a:cubicBezTo>
                    <a:pt x="461059" y="758142"/>
                    <a:pt x="555585" y="592238"/>
                    <a:pt x="567160" y="555585"/>
                  </a:cubicBezTo>
                  <a:cubicBezTo>
                    <a:pt x="578735" y="518932"/>
                    <a:pt x="474562" y="488066"/>
                    <a:pt x="439838" y="497712"/>
                  </a:cubicBezTo>
                  <a:cubicBezTo>
                    <a:pt x="405114" y="507358"/>
                    <a:pt x="353028" y="582593"/>
                    <a:pt x="358815" y="613459"/>
                  </a:cubicBezTo>
                  <a:cubicBezTo>
                    <a:pt x="364602" y="644325"/>
                    <a:pt x="419582" y="663616"/>
                    <a:pt x="474562" y="682907"/>
                  </a:cubicBezTo>
                </a:path>
              </a:pathLst>
            </a:cu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113"/>
            <p:cNvGrpSpPr/>
            <p:nvPr/>
          </p:nvGrpSpPr>
          <p:grpSpPr>
            <a:xfrm>
              <a:off x="1469985" y="1203767"/>
              <a:ext cx="1053296" cy="752355"/>
              <a:chOff x="1469985" y="1203767"/>
              <a:chExt cx="1053296" cy="75235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12" name="Freeform 111"/>
              <p:cNvSpPr/>
              <p:nvPr/>
            </p:nvSpPr>
            <p:spPr>
              <a:xfrm>
                <a:off x="1799864" y="1215342"/>
                <a:ext cx="599954" cy="740780"/>
              </a:xfrm>
              <a:custGeom>
                <a:avLst/>
                <a:gdLst>
                  <a:gd name="connsiteX0" fmla="*/ 295154 w 599954"/>
                  <a:gd name="connsiteY0" fmla="*/ 0 h 740780"/>
                  <a:gd name="connsiteX1" fmla="*/ 318303 w 599954"/>
                  <a:gd name="connsiteY1" fmla="*/ 648182 h 740780"/>
                  <a:gd name="connsiteX2" fmla="*/ 98384 w 599954"/>
                  <a:gd name="connsiteY2" fmla="*/ 555585 h 740780"/>
                  <a:gd name="connsiteX3" fmla="*/ 40511 w 599954"/>
                  <a:gd name="connsiteY3" fmla="*/ 439838 h 740780"/>
                  <a:gd name="connsiteX4" fmla="*/ 341452 w 599954"/>
                  <a:gd name="connsiteY4" fmla="*/ 231493 h 740780"/>
                  <a:gd name="connsiteX5" fmla="*/ 572946 w 599954"/>
                  <a:gd name="connsiteY5" fmla="*/ 335666 h 740780"/>
                  <a:gd name="connsiteX6" fmla="*/ 503498 w 599954"/>
                  <a:gd name="connsiteY6" fmla="*/ 544010 h 740780"/>
                  <a:gd name="connsiteX7" fmla="*/ 434050 w 599954"/>
                  <a:gd name="connsiteY7" fmla="*/ 428263 h 740780"/>
                  <a:gd name="connsiteX8" fmla="*/ 572946 w 599954"/>
                  <a:gd name="connsiteY8" fmla="*/ 428263 h 74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9954" h="740780">
                    <a:moveTo>
                      <a:pt x="295154" y="0"/>
                    </a:moveTo>
                    <a:cubicBezTo>
                      <a:pt x="323126" y="277792"/>
                      <a:pt x="351098" y="555585"/>
                      <a:pt x="318303" y="648182"/>
                    </a:cubicBezTo>
                    <a:cubicBezTo>
                      <a:pt x="285508" y="740780"/>
                      <a:pt x="144682" y="590309"/>
                      <a:pt x="98384" y="555585"/>
                    </a:cubicBezTo>
                    <a:cubicBezTo>
                      <a:pt x="52086" y="520861"/>
                      <a:pt x="0" y="493853"/>
                      <a:pt x="40511" y="439838"/>
                    </a:cubicBezTo>
                    <a:cubicBezTo>
                      <a:pt x="81022" y="385823"/>
                      <a:pt x="252713" y="248855"/>
                      <a:pt x="341452" y="231493"/>
                    </a:cubicBezTo>
                    <a:cubicBezTo>
                      <a:pt x="430191" y="214131"/>
                      <a:pt x="545938" y="283580"/>
                      <a:pt x="572946" y="335666"/>
                    </a:cubicBezTo>
                    <a:cubicBezTo>
                      <a:pt x="599954" y="387752"/>
                      <a:pt x="526647" y="528577"/>
                      <a:pt x="503498" y="544010"/>
                    </a:cubicBezTo>
                    <a:cubicBezTo>
                      <a:pt x="480349" y="559443"/>
                      <a:pt x="422475" y="447554"/>
                      <a:pt x="434050" y="428263"/>
                    </a:cubicBezTo>
                    <a:cubicBezTo>
                      <a:pt x="445625" y="408972"/>
                      <a:pt x="509285" y="418617"/>
                      <a:pt x="572946" y="428263"/>
                    </a:cubicBezTo>
                  </a:path>
                </a:pathLst>
              </a:custGeom>
              <a:grpFill/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1469985" y="1203767"/>
                <a:ext cx="1053296" cy="266218"/>
              </a:xfrm>
              <a:custGeom>
                <a:avLst/>
                <a:gdLst>
                  <a:gd name="connsiteX0" fmla="*/ 0 w 1053296"/>
                  <a:gd name="connsiteY0" fmla="*/ 46299 h 266218"/>
                  <a:gd name="connsiteX1" fmla="*/ 439838 w 1053296"/>
                  <a:gd name="connsiteY1" fmla="*/ 127322 h 266218"/>
                  <a:gd name="connsiteX2" fmla="*/ 659757 w 1053296"/>
                  <a:gd name="connsiteY2" fmla="*/ 23149 h 266218"/>
                  <a:gd name="connsiteX3" fmla="*/ 1053296 w 1053296"/>
                  <a:gd name="connsiteY3" fmla="*/ 266218 h 266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3296" h="266218">
                    <a:moveTo>
                      <a:pt x="0" y="46299"/>
                    </a:moveTo>
                    <a:cubicBezTo>
                      <a:pt x="164939" y="88739"/>
                      <a:pt x="329879" y="131180"/>
                      <a:pt x="439838" y="127322"/>
                    </a:cubicBezTo>
                    <a:cubicBezTo>
                      <a:pt x="549797" y="123464"/>
                      <a:pt x="557514" y="0"/>
                      <a:pt x="659757" y="23149"/>
                    </a:cubicBezTo>
                    <a:cubicBezTo>
                      <a:pt x="762000" y="46298"/>
                      <a:pt x="907648" y="156258"/>
                      <a:pt x="1053296" y="266218"/>
                    </a:cubicBezTo>
                  </a:path>
                </a:pathLst>
              </a:custGeom>
              <a:grpFill/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115"/>
            <p:cNvGrpSpPr/>
            <p:nvPr/>
          </p:nvGrpSpPr>
          <p:grpSpPr>
            <a:xfrm>
              <a:off x="841094" y="1149752"/>
              <a:ext cx="897038" cy="1288648"/>
              <a:chOff x="841094" y="1149752"/>
              <a:chExt cx="897038" cy="1288648"/>
            </a:xfrm>
          </p:grpSpPr>
          <p:sp>
            <p:nvSpPr>
              <p:cNvPr id="110" name="Freeform 109"/>
              <p:cNvSpPr/>
              <p:nvPr/>
            </p:nvSpPr>
            <p:spPr>
              <a:xfrm>
                <a:off x="841094" y="1149752"/>
                <a:ext cx="897038" cy="1288648"/>
              </a:xfrm>
              <a:custGeom>
                <a:avLst/>
                <a:gdLst>
                  <a:gd name="connsiteX0" fmla="*/ 235352 w 897038"/>
                  <a:gd name="connsiteY0" fmla="*/ 389681 h 1288648"/>
                  <a:gd name="connsiteX1" fmla="*/ 3858 w 897038"/>
                  <a:gd name="connsiteY1" fmla="*/ 505428 h 1288648"/>
                  <a:gd name="connsiteX2" fmla="*/ 212202 w 897038"/>
                  <a:gd name="connsiteY2" fmla="*/ 864243 h 1288648"/>
                  <a:gd name="connsiteX3" fmla="*/ 327949 w 897038"/>
                  <a:gd name="connsiteY3" fmla="*/ 910542 h 1288648"/>
                  <a:gd name="connsiteX4" fmla="*/ 235352 w 897038"/>
                  <a:gd name="connsiteY4" fmla="*/ 910542 h 1288648"/>
                  <a:gd name="connsiteX5" fmla="*/ 200628 w 897038"/>
                  <a:gd name="connsiteY5" fmla="*/ 343382 h 1288648"/>
                  <a:gd name="connsiteX6" fmla="*/ 223777 w 897038"/>
                  <a:gd name="connsiteY6" fmla="*/ 158187 h 1288648"/>
                  <a:gd name="connsiteX7" fmla="*/ 119605 w 897038"/>
                  <a:gd name="connsiteY7" fmla="*/ 285509 h 1288648"/>
                  <a:gd name="connsiteX8" fmla="*/ 489995 w 897038"/>
                  <a:gd name="connsiteY8" fmla="*/ 262359 h 1288648"/>
                  <a:gd name="connsiteX9" fmla="*/ 374248 w 897038"/>
                  <a:gd name="connsiteY9" fmla="*/ 158187 h 1288648"/>
                  <a:gd name="connsiteX10" fmla="*/ 397397 w 897038"/>
                  <a:gd name="connsiteY10" fmla="*/ 1211483 h 1288648"/>
                  <a:gd name="connsiteX11" fmla="*/ 385822 w 897038"/>
                  <a:gd name="connsiteY11" fmla="*/ 621175 h 1288648"/>
                  <a:gd name="connsiteX12" fmla="*/ 571017 w 897038"/>
                  <a:gd name="connsiteY12" fmla="*/ 389681 h 1288648"/>
                  <a:gd name="connsiteX13" fmla="*/ 756212 w 897038"/>
                  <a:gd name="connsiteY13" fmla="*/ 482278 h 1288648"/>
                  <a:gd name="connsiteX14" fmla="*/ 536293 w 897038"/>
                  <a:gd name="connsiteY14" fmla="*/ 690623 h 1288648"/>
                  <a:gd name="connsiteX15" fmla="*/ 582592 w 897038"/>
                  <a:gd name="connsiteY15" fmla="*/ 482278 h 1288648"/>
                  <a:gd name="connsiteX16" fmla="*/ 767787 w 897038"/>
                  <a:gd name="connsiteY16" fmla="*/ 551726 h 1288648"/>
                  <a:gd name="connsiteX17" fmla="*/ 895109 w 897038"/>
                  <a:gd name="connsiteY17" fmla="*/ 609600 h 1288648"/>
                  <a:gd name="connsiteX18" fmla="*/ 779362 w 897038"/>
                  <a:gd name="connsiteY18" fmla="*/ 725347 h 1288648"/>
                  <a:gd name="connsiteX19" fmla="*/ 536293 w 897038"/>
                  <a:gd name="connsiteY19" fmla="*/ 817944 h 1288648"/>
                  <a:gd name="connsiteX20" fmla="*/ 397397 w 897038"/>
                  <a:gd name="connsiteY20" fmla="*/ 771645 h 1288648"/>
                  <a:gd name="connsiteX21" fmla="*/ 744638 w 897038"/>
                  <a:gd name="connsiteY21" fmla="*/ 1037863 h 1288648"/>
                  <a:gd name="connsiteX22" fmla="*/ 895109 w 897038"/>
                  <a:gd name="connsiteY22" fmla="*/ 933691 h 128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97038" h="1288648">
                    <a:moveTo>
                      <a:pt x="235352" y="389681"/>
                    </a:moveTo>
                    <a:cubicBezTo>
                      <a:pt x="121534" y="408007"/>
                      <a:pt x="7716" y="426334"/>
                      <a:pt x="3858" y="505428"/>
                    </a:cubicBezTo>
                    <a:cubicBezTo>
                      <a:pt x="0" y="584522"/>
                      <a:pt x="158187" y="796724"/>
                      <a:pt x="212202" y="864243"/>
                    </a:cubicBezTo>
                    <a:cubicBezTo>
                      <a:pt x="266217" y="931762"/>
                      <a:pt x="324091" y="902826"/>
                      <a:pt x="327949" y="910542"/>
                    </a:cubicBezTo>
                    <a:cubicBezTo>
                      <a:pt x="331807" y="918258"/>
                      <a:pt x="256572" y="1005069"/>
                      <a:pt x="235352" y="910542"/>
                    </a:cubicBezTo>
                    <a:cubicBezTo>
                      <a:pt x="214132" y="816015"/>
                      <a:pt x="202557" y="468774"/>
                      <a:pt x="200628" y="343382"/>
                    </a:cubicBezTo>
                    <a:cubicBezTo>
                      <a:pt x="198699" y="217990"/>
                      <a:pt x="237281" y="167833"/>
                      <a:pt x="223777" y="158187"/>
                    </a:cubicBezTo>
                    <a:cubicBezTo>
                      <a:pt x="210273" y="148541"/>
                      <a:pt x="75235" y="268147"/>
                      <a:pt x="119605" y="285509"/>
                    </a:cubicBezTo>
                    <a:cubicBezTo>
                      <a:pt x="163975" y="302871"/>
                      <a:pt x="447555" y="283579"/>
                      <a:pt x="489995" y="262359"/>
                    </a:cubicBezTo>
                    <a:cubicBezTo>
                      <a:pt x="532436" y="241139"/>
                      <a:pt x="389681" y="0"/>
                      <a:pt x="374248" y="158187"/>
                    </a:cubicBezTo>
                    <a:cubicBezTo>
                      <a:pt x="358815" y="316374"/>
                      <a:pt x="395468" y="1134318"/>
                      <a:pt x="397397" y="1211483"/>
                    </a:cubicBezTo>
                    <a:cubicBezTo>
                      <a:pt x="399326" y="1288648"/>
                      <a:pt x="356885" y="758142"/>
                      <a:pt x="385822" y="621175"/>
                    </a:cubicBezTo>
                    <a:cubicBezTo>
                      <a:pt x="414759" y="484208"/>
                      <a:pt x="509285" y="412830"/>
                      <a:pt x="571017" y="389681"/>
                    </a:cubicBezTo>
                    <a:cubicBezTo>
                      <a:pt x="632749" y="366532"/>
                      <a:pt x="761999" y="432121"/>
                      <a:pt x="756212" y="482278"/>
                    </a:cubicBezTo>
                    <a:cubicBezTo>
                      <a:pt x="750425" y="532435"/>
                      <a:pt x="565230" y="690623"/>
                      <a:pt x="536293" y="690623"/>
                    </a:cubicBezTo>
                    <a:cubicBezTo>
                      <a:pt x="507356" y="690623"/>
                      <a:pt x="544010" y="505427"/>
                      <a:pt x="582592" y="482278"/>
                    </a:cubicBezTo>
                    <a:cubicBezTo>
                      <a:pt x="621174" y="459129"/>
                      <a:pt x="715701" y="530506"/>
                      <a:pt x="767787" y="551726"/>
                    </a:cubicBezTo>
                    <a:cubicBezTo>
                      <a:pt x="819873" y="572946"/>
                      <a:pt x="893180" y="580663"/>
                      <a:pt x="895109" y="609600"/>
                    </a:cubicBezTo>
                    <a:cubicBezTo>
                      <a:pt x="897038" y="638537"/>
                      <a:pt x="839165" y="690623"/>
                      <a:pt x="779362" y="725347"/>
                    </a:cubicBezTo>
                    <a:cubicBezTo>
                      <a:pt x="719559" y="760071"/>
                      <a:pt x="599954" y="810228"/>
                      <a:pt x="536293" y="817944"/>
                    </a:cubicBezTo>
                    <a:cubicBezTo>
                      <a:pt x="472632" y="825660"/>
                      <a:pt x="362673" y="734992"/>
                      <a:pt x="397397" y="771645"/>
                    </a:cubicBezTo>
                    <a:cubicBezTo>
                      <a:pt x="432121" y="808298"/>
                      <a:pt x="661686" y="1010855"/>
                      <a:pt x="744638" y="1037863"/>
                    </a:cubicBezTo>
                    <a:cubicBezTo>
                      <a:pt x="827590" y="1064871"/>
                      <a:pt x="861349" y="999281"/>
                      <a:pt x="895109" y="933691"/>
                    </a:cubicBez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1354238" y="1261641"/>
                <a:ext cx="150471" cy="277792"/>
              </a:xfrm>
              <a:custGeom>
                <a:avLst/>
                <a:gdLst>
                  <a:gd name="connsiteX0" fmla="*/ 69448 w 150471"/>
                  <a:gd name="connsiteY0" fmla="*/ 277792 h 277792"/>
                  <a:gd name="connsiteX1" fmla="*/ 0 w 150471"/>
                  <a:gd name="connsiteY1" fmla="*/ 173620 h 277792"/>
                  <a:gd name="connsiteX2" fmla="*/ 69448 w 150471"/>
                  <a:gd name="connsiteY2" fmla="*/ 46298 h 277792"/>
                  <a:gd name="connsiteX3" fmla="*/ 150471 w 150471"/>
                  <a:gd name="connsiteY3" fmla="*/ 0 h 27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471" h="277792">
                    <a:moveTo>
                      <a:pt x="69448" y="277792"/>
                    </a:moveTo>
                    <a:cubicBezTo>
                      <a:pt x="34724" y="244997"/>
                      <a:pt x="0" y="212202"/>
                      <a:pt x="0" y="173620"/>
                    </a:cubicBezTo>
                    <a:cubicBezTo>
                      <a:pt x="0" y="135038"/>
                      <a:pt x="44370" y="75235"/>
                      <a:pt x="69448" y="46298"/>
                    </a:cubicBezTo>
                    <a:cubicBezTo>
                      <a:pt x="94527" y="17361"/>
                      <a:pt x="122499" y="8680"/>
                      <a:pt x="150471" y="0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8" name="Rectangle 117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1143000" y="3810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বিস্‌মিল্লাহির</a:t>
            </a:r>
            <a:r>
              <a:rPr lang="en-US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রাহ্‌মানির</a:t>
            </a:r>
            <a:r>
              <a:rPr lang="en-US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রাহিম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5600" y="152400"/>
            <a:ext cx="32766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ভূচিত্রাবলি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2743200" y="990600"/>
            <a:ext cx="3505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সমষ্টি</a:t>
            </a:r>
            <a:endParaRPr lang="en-US" sz="4000" dirty="0"/>
          </a:p>
        </p:txBody>
      </p:sp>
      <p:sp>
        <p:nvSpPr>
          <p:cNvPr id="9" name="Diamond 8"/>
          <p:cNvSpPr/>
          <p:nvPr/>
        </p:nvSpPr>
        <p:spPr>
          <a:xfrm>
            <a:off x="457200" y="1524000"/>
            <a:ext cx="3352800" cy="26670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000" dirty="0"/>
          </a:p>
        </p:txBody>
      </p:sp>
      <p:sp>
        <p:nvSpPr>
          <p:cNvPr id="10" name="Diamond 9"/>
          <p:cNvSpPr/>
          <p:nvPr/>
        </p:nvSpPr>
        <p:spPr>
          <a:xfrm>
            <a:off x="5791200" y="1447800"/>
            <a:ext cx="3352800" cy="26670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/>
          </a:p>
        </p:txBody>
      </p:sp>
      <p:sp>
        <p:nvSpPr>
          <p:cNvPr id="11" name="Diamond 10"/>
          <p:cNvSpPr/>
          <p:nvPr/>
        </p:nvSpPr>
        <p:spPr>
          <a:xfrm>
            <a:off x="1143000" y="3733800"/>
            <a:ext cx="3429000" cy="29718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চূড়া,গুরুত্বপূর্ণ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নদী,রেলওয়ের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বোঝাতে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400" dirty="0"/>
          </a:p>
        </p:txBody>
      </p:sp>
      <p:sp>
        <p:nvSpPr>
          <p:cNvPr id="12" name="Diamond 11"/>
          <p:cNvSpPr/>
          <p:nvPr/>
        </p:nvSpPr>
        <p:spPr>
          <a:xfrm>
            <a:off x="5257800" y="3810000"/>
            <a:ext cx="3352800" cy="26670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১:১০০০,০০০</a:t>
            </a:r>
            <a:endParaRPr lang="en-US" sz="2800" dirty="0"/>
          </a:p>
        </p:txBody>
      </p:sp>
      <p:pic>
        <p:nvPicPr>
          <p:cNvPr id="13" name="Picture 6" descr="E:\FLOWER - Copy\new5.png"/>
          <p:cNvPicPr>
            <a:picLocks noChangeAspect="1" noChangeArrowheads="1"/>
          </p:cNvPicPr>
          <p:nvPr/>
        </p:nvPicPr>
        <p:blipFill>
          <a:blip r:embed="rId2"/>
          <a:srcRect l="6836" r="6359"/>
          <a:stretch>
            <a:fillRect/>
          </a:stretch>
        </p:blipFill>
        <p:spPr bwMode="auto">
          <a:xfrm>
            <a:off x="3657600" y="2286000"/>
            <a:ext cx="2133600" cy="26670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:\FLOWER - Copy\h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1600200" cy="9144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E:\FLOWER - Copy\800px-Chiraundi_-_Ranchi_8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981200"/>
            <a:ext cx="1579418" cy="9144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2" descr="E:\FLOWER - Copy\h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24600" y="3124200"/>
            <a:ext cx="1600200" cy="914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2" name="Picture 2" descr="E:\FLOWER - Copy\gr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514600"/>
            <a:ext cx="1600200" cy="9144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3" name="Picture 3" descr="E:\FLOWER - Copy\rad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371600"/>
            <a:ext cx="1676400" cy="91440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4" name="Picture 4" descr="E:\FLOWER - Copy\r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3810000"/>
            <a:ext cx="1622339" cy="9906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553200" y="838200"/>
            <a:ext cx="1905000" cy="838200"/>
            <a:chOff x="2362200" y="3810000"/>
            <a:chExt cx="2514600" cy="1371600"/>
          </a:xfrm>
        </p:grpSpPr>
        <p:pic>
          <p:nvPicPr>
            <p:cNvPr id="11" name="Picture 3" descr="E:\FLOWER - Copy\coal.jpg"/>
            <p:cNvPicPr>
              <a:picLocks noChangeAspect="1" noChangeArrowheads="1"/>
            </p:cNvPicPr>
            <p:nvPr/>
          </p:nvPicPr>
          <p:blipFill>
            <a:blip r:embed="rId8" cstate="print"/>
            <a:srcRect l="11911" r="10670"/>
            <a:stretch>
              <a:fillRect/>
            </a:stretch>
          </p:blipFill>
          <p:spPr bwMode="auto">
            <a:xfrm>
              <a:off x="4114800" y="4495800"/>
              <a:ext cx="756076" cy="685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3" name="Picture 2" descr="E:\FLOWER - Copy\rok.jpg"/>
            <p:cNvPicPr>
              <a:picLocks noChangeAspect="1" noChangeArrowheads="1"/>
            </p:cNvPicPr>
            <p:nvPr/>
          </p:nvPicPr>
          <p:blipFill>
            <a:blip r:embed="rId9" cstate="print"/>
            <a:srcRect t="61855" r="52174"/>
            <a:stretch>
              <a:fillRect/>
            </a:stretch>
          </p:blipFill>
          <p:spPr bwMode="auto">
            <a:xfrm>
              <a:off x="4114800" y="3810000"/>
              <a:ext cx="762000" cy="7689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4" name="Picture 2" descr="E:\FLOWER - Copy\rok.jpg"/>
            <p:cNvPicPr>
              <a:picLocks noChangeAspect="1" noChangeArrowheads="1"/>
            </p:cNvPicPr>
            <p:nvPr/>
          </p:nvPicPr>
          <p:blipFill>
            <a:blip r:embed="rId10" cstate="print"/>
            <a:srcRect b="38144"/>
            <a:stretch>
              <a:fillRect/>
            </a:stretch>
          </p:blipFill>
          <p:spPr bwMode="auto">
            <a:xfrm>
              <a:off x="2362200" y="3810000"/>
              <a:ext cx="1655762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18" name="Picture 19" descr="E:\FLOWER - Copy\rain5.jpg"/>
          <p:cNvPicPr>
            <a:picLocks noChangeAspect="1" noChangeArrowheads="1"/>
          </p:cNvPicPr>
          <p:nvPr/>
        </p:nvPicPr>
        <p:blipFill>
          <a:blip r:embed="rId11" cstate="print"/>
          <a:srcRect b="7692"/>
          <a:stretch>
            <a:fillRect/>
          </a:stretch>
        </p:blipFill>
        <p:spPr bwMode="auto">
          <a:xfrm>
            <a:off x="4343400" y="4572000"/>
            <a:ext cx="1524000" cy="914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20" descr="E:\FLOWER - Copy\rain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0" y="5715000"/>
            <a:ext cx="1600200" cy="91440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8" descr="E:\FLOWER - Copy\rain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38800" y="5105400"/>
            <a:ext cx="1524000" cy="91350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30" descr="E:\FLOWER - Copy\wea.jpg"/>
          <p:cNvPicPr>
            <a:picLocks noChangeAspect="1" noChangeArrowheads="1"/>
          </p:cNvPicPr>
          <p:nvPr/>
        </p:nvPicPr>
        <p:blipFill>
          <a:blip r:embed="rId14" cstate="print"/>
          <a:srcRect l="34816" b="20755"/>
          <a:stretch>
            <a:fillRect/>
          </a:stretch>
        </p:blipFill>
        <p:spPr bwMode="auto">
          <a:xfrm>
            <a:off x="2133600" y="3352800"/>
            <a:ext cx="1344386" cy="81832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32" descr="E:\FLOWER - Copy\win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4114800"/>
            <a:ext cx="1392382" cy="838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228600" y="228600"/>
            <a:ext cx="2438400" cy="584775"/>
          </a:xfrm>
          <a:prstGeom prst="rect">
            <a:avLst/>
          </a:prstGeom>
          <a:ln w="31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4495800" y="152400"/>
            <a:ext cx="2438400" cy="584775"/>
          </a:xfrm>
          <a:prstGeom prst="rect">
            <a:avLst/>
          </a:prstGeom>
          <a:ln w="31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ভূতাত্ত্বিক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200" dirty="0"/>
          </a:p>
        </p:txBody>
      </p:sp>
      <p:pic>
        <p:nvPicPr>
          <p:cNvPr id="26" name="Picture 31" descr="E:\FLOWER - Copy\we.jpg"/>
          <p:cNvPicPr>
            <a:picLocks noChangeAspect="1" noChangeArrowheads="1"/>
          </p:cNvPicPr>
          <p:nvPr/>
        </p:nvPicPr>
        <p:blipFill>
          <a:blip r:embed="rId16" cstate="print"/>
          <a:srcRect b="22100"/>
          <a:stretch>
            <a:fillRect/>
          </a:stretch>
        </p:blipFill>
        <p:spPr bwMode="auto">
          <a:xfrm>
            <a:off x="914400" y="2971800"/>
            <a:ext cx="1143000" cy="77899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152400" y="1981200"/>
            <a:ext cx="1676400" cy="1077218"/>
          </a:xfrm>
          <a:prstGeom prst="rect">
            <a:avLst/>
          </a:prstGeom>
          <a:ln w="31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3048000" y="914400"/>
            <a:ext cx="833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343400" y="1524000"/>
            <a:ext cx="1371600" cy="52322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791200" y="2133600"/>
            <a:ext cx="762000" cy="52322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01000" y="3200400"/>
            <a:ext cx="533400" cy="52322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হ্রদ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05600" y="1676400"/>
            <a:ext cx="2438400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ভূত্বক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গঠনকারী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শিলাসমূহ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657600"/>
            <a:ext cx="1600200" cy="52322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2000" y="4038600"/>
            <a:ext cx="1600200" cy="52322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চাপ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19200" y="4343400"/>
            <a:ext cx="1600200" cy="52322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বায়ুপ্রবাহ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76600" y="4876800"/>
            <a:ext cx="1600200" cy="52322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আর্দ্রতা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15000" y="6019800"/>
            <a:ext cx="1600200" cy="52322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বৃষ্টিপাত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FLOWER - Copy\trusa.jpg"/>
          <p:cNvPicPr>
            <a:picLocks noChangeAspect="1" noChangeArrowheads="1"/>
          </p:cNvPicPr>
          <p:nvPr/>
        </p:nvPicPr>
        <p:blipFill>
          <a:blip r:embed="rId2"/>
          <a:srcRect l="12054" r="3571" b="7143"/>
          <a:stretch>
            <a:fillRect/>
          </a:stretch>
        </p:blipFill>
        <p:spPr bwMode="auto">
          <a:xfrm>
            <a:off x="2209800" y="1295400"/>
            <a:ext cx="1600200" cy="9906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3" descr="E:\FLOWER - Copy\ta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1600200" cy="10668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4" descr="E:\FLOWER - Copy\trau2.jpg"/>
          <p:cNvPicPr>
            <a:picLocks noChangeAspect="1" noChangeArrowheads="1"/>
          </p:cNvPicPr>
          <p:nvPr/>
        </p:nvPicPr>
        <p:blipFill>
          <a:blip r:embed="rId4" cstate="print"/>
          <a:srcRect l="5000" r="10000" b="25000"/>
          <a:stretch>
            <a:fillRect/>
          </a:stretch>
        </p:blipFill>
        <p:spPr bwMode="auto">
          <a:xfrm>
            <a:off x="7696200" y="3581400"/>
            <a:ext cx="1447800" cy="914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5" descr="E:\FLOWER - Copy\trn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828800"/>
            <a:ext cx="1600200" cy="9906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6" descr="E:\FLOWER - Copy\trn1.jpg"/>
          <p:cNvPicPr>
            <a:picLocks noChangeAspect="1" noChangeArrowheads="1"/>
          </p:cNvPicPr>
          <p:nvPr/>
        </p:nvPicPr>
        <p:blipFill>
          <a:blip r:embed="rId6" cstate="print"/>
          <a:srcRect b="14286"/>
          <a:stretch>
            <a:fillRect/>
          </a:stretch>
        </p:blipFill>
        <p:spPr bwMode="auto">
          <a:xfrm>
            <a:off x="6705600" y="2743200"/>
            <a:ext cx="1524000" cy="9906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7" descr="E:\FLOWER - Copy\tru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838200"/>
            <a:ext cx="1524000" cy="9906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8600" y="228600"/>
            <a:ext cx="3200400" cy="584775"/>
          </a:xfrm>
          <a:prstGeom prst="rect">
            <a:avLst/>
          </a:prstGeom>
          <a:ln w="31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14800" y="228600"/>
            <a:ext cx="3276600" cy="584775"/>
          </a:xfrm>
          <a:prstGeom prst="rect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মৃত্তিকা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200" dirty="0"/>
          </a:p>
        </p:txBody>
      </p:sp>
      <p:pic>
        <p:nvPicPr>
          <p:cNvPr id="10" name="Picture 21" descr="E:\FLOWER - Copy\s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838200"/>
            <a:ext cx="1496786" cy="762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52400" y="2743200"/>
            <a:ext cx="2590800" cy="584775"/>
          </a:xfrm>
          <a:prstGeom prst="rect">
            <a:avLst/>
          </a:prstGeom>
          <a:ln w="3175">
            <a:solidFill>
              <a:srgbClr val="1ADA1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200" dirty="0"/>
          </a:p>
        </p:txBody>
      </p:sp>
      <p:pic>
        <p:nvPicPr>
          <p:cNvPr id="13" name="Picture 8" descr="E:\FLOWER - Copy\baw.jpg"/>
          <p:cNvPicPr>
            <a:picLocks noChangeAspect="1" noChangeArrowheads="1"/>
          </p:cNvPicPr>
          <p:nvPr/>
        </p:nvPicPr>
        <p:blipFill>
          <a:blip r:embed="rId9"/>
          <a:srcRect t="5882" b="5882"/>
          <a:stretch>
            <a:fillRect/>
          </a:stretch>
        </p:blipFill>
        <p:spPr bwMode="auto">
          <a:xfrm>
            <a:off x="2667000" y="3505200"/>
            <a:ext cx="1524000" cy="9144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5" descr="E:\FLOWER - Copy\h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7600" y="5715000"/>
            <a:ext cx="1524000" cy="91440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6" descr="E:\FLOWER - Copy\h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6200" y="4191000"/>
            <a:ext cx="1415143" cy="8382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1" descr="E:\FLOWER - Copy\hi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4495800"/>
            <a:ext cx="1523999" cy="8382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8" descr="E:\FLOWER - Copy\h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48400" y="5105400"/>
            <a:ext cx="1524000" cy="85344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4" descr="E:\FLOWER - Copy\m1.jpg"/>
          <p:cNvPicPr>
            <a:picLocks noChangeAspect="1" noChangeArrowheads="1"/>
          </p:cNvPicPr>
          <p:nvPr/>
        </p:nvPicPr>
        <p:blipFill>
          <a:blip r:embed="rId14"/>
          <a:srcRect l="9396" b="12500"/>
          <a:stretch>
            <a:fillRect/>
          </a:stretch>
        </p:blipFill>
        <p:spPr bwMode="auto">
          <a:xfrm>
            <a:off x="1143000" y="3276601"/>
            <a:ext cx="1605591" cy="91439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17" descr="E:\FLOWER - Copy\mu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43000" y="5181600"/>
            <a:ext cx="1295400" cy="762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4" descr="E:\FLOWER - Copy\di.jpg"/>
          <p:cNvPicPr>
            <a:picLocks noChangeAspect="1" noChangeArrowheads="1"/>
          </p:cNvPicPr>
          <p:nvPr/>
        </p:nvPicPr>
        <p:blipFill>
          <a:blip r:embed="rId16"/>
          <a:srcRect t="24983"/>
          <a:stretch>
            <a:fillRect/>
          </a:stretch>
        </p:blipFill>
        <p:spPr bwMode="auto">
          <a:xfrm>
            <a:off x="7391400" y="1143000"/>
            <a:ext cx="1552575" cy="87162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6" name="Picture 2" descr="E:\FLOWER - Copy\hs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33800" y="5867400"/>
            <a:ext cx="1371600" cy="762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7" name="Picture 3" descr="E:\FLOWER - Copy\khso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438400" y="5562601"/>
            <a:ext cx="1295400" cy="762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990600" y="1905000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3581400" y="2819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6781800" y="3733800"/>
            <a:ext cx="106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200" dirty="0"/>
          </a:p>
        </p:txBody>
      </p:sp>
      <p:sp>
        <p:nvSpPr>
          <p:cNvPr id="29" name="Rectangle 28"/>
          <p:cNvSpPr/>
          <p:nvPr/>
        </p:nvSpPr>
        <p:spPr>
          <a:xfrm>
            <a:off x="1981200" y="4267200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ঐতি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2743200" y="4495800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হাসিক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6324600" y="5943600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1371600" y="6019800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2667000" y="6324600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876800" y="914400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5791200" y="16002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7848600" y="1981200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মৃত্তিকা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8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09800" y="381000"/>
            <a:ext cx="4357688" cy="771525"/>
          </a:xfrm>
          <a:prstGeom prst="downArrowCallout">
            <a:avLst/>
          </a:prstGeom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286000"/>
            <a:ext cx="7858125" cy="34004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3276600"/>
            <a:ext cx="2514600" cy="1384995"/>
          </a:xfrm>
          <a:prstGeom prst="rect">
            <a:avLst/>
          </a:prstGeom>
          <a:solidFill>
            <a:srgbClr val="7AF6B5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ভূসংস্থানিক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বৈশীষ্ট্য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124200" y="4038600"/>
            <a:ext cx="2438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3200400"/>
            <a:ext cx="2514600" cy="1384995"/>
          </a:xfrm>
          <a:prstGeom prst="rect">
            <a:avLst/>
          </a:prstGeom>
          <a:solidFill>
            <a:srgbClr val="B7F6A8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মৌজা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09800" y="381000"/>
            <a:ext cx="4357688" cy="771525"/>
          </a:xfrm>
          <a:prstGeom prst="downArrowCallout">
            <a:avLst/>
          </a:prstGeom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133600"/>
            <a:ext cx="7543800" cy="3733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2819400"/>
            <a:ext cx="746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মৌজা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ভূসংস্থানিক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দেয়াল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09800" y="381000"/>
            <a:ext cx="4357688" cy="771525"/>
          </a:xfrm>
          <a:prstGeom prst="downArrowCallout">
            <a:avLst/>
          </a:prstGeom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819400"/>
            <a:ext cx="5867400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5" name="Diamond 4"/>
          <p:cNvSpPr/>
          <p:nvPr/>
        </p:nvSpPr>
        <p:spPr>
          <a:xfrm>
            <a:off x="3048000" y="4267200"/>
            <a:ext cx="3048000" cy="1524000"/>
          </a:xfrm>
          <a:prstGeom prst="diamond">
            <a:avLst/>
          </a:prstGeom>
          <a:solidFill>
            <a:srgbClr val="B7F6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4724400"/>
            <a:ext cx="3657600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eo.jpg"/>
          <p:cNvPicPr>
            <a:picLocks noGrp="1" noChangeAspect="1"/>
          </p:cNvPicPr>
          <p:nvPr isPhoto="1"/>
        </p:nvPicPr>
        <p:blipFill>
          <a:blip r:embed="rId2">
            <a:lum bright="-3000" contrast="45000"/>
          </a:blip>
          <a:srcRect b="1051"/>
          <a:stretch>
            <a:fillRect/>
          </a:stretch>
        </p:blipFill>
        <p:spPr>
          <a:xfrm>
            <a:off x="5562600" y="533400"/>
            <a:ext cx="1934498" cy="27432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3r   1copy (1).JPG"/>
          <p:cNvPicPr>
            <a:picLocks noGrp="1" noChangeAspect="1"/>
          </p:cNvPicPr>
          <p:nvPr isPhoto="1"/>
        </p:nvPicPr>
        <p:blipFill>
          <a:blip r:embed="rId3" cstate="print">
            <a:lum bright="3000" contrast="35000"/>
          </a:blip>
          <a:srcRect l="15501" t="10514" r="41667" b="3729"/>
          <a:stretch>
            <a:fillRect/>
          </a:stretch>
        </p:blipFill>
        <p:spPr>
          <a:xfrm>
            <a:off x="1371600" y="533400"/>
            <a:ext cx="2011680" cy="27432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533400" y="3733800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সহিদুল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কলাগাছিয়া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	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মদনগঞ্জ,বন্দর,নারায়ণগঞ্জ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00600" y="3810000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৯ম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৩য়      	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পঠন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1447800"/>
            <a:ext cx="34290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9200" y="1447800"/>
            <a:ext cx="31242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0206" y="457200"/>
            <a:ext cx="8384382" cy="6021388"/>
            <a:chOff x="380206" y="457200"/>
            <a:chExt cx="8384382" cy="602138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6477000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380206" y="457200"/>
              <a:ext cx="8384382" cy="6021388"/>
              <a:chOff x="380206" y="457200"/>
              <a:chExt cx="8384382" cy="6021388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33400" y="3733800"/>
                <a:ext cx="3810000" cy="2438400"/>
              </a:xfrm>
              <a:prstGeom prst="rect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800600" y="3733800"/>
                <a:ext cx="3810000" cy="2438400"/>
              </a:xfrm>
              <a:prstGeom prst="rect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380206" y="457200"/>
                <a:ext cx="8384382" cy="6021388"/>
                <a:chOff x="380206" y="457200"/>
                <a:chExt cx="8384382" cy="6021388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380206" y="457200"/>
                  <a:ext cx="8384382" cy="6021388"/>
                  <a:chOff x="380206" y="457200"/>
                  <a:chExt cx="8384382" cy="6021388"/>
                </a:xfrm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457200" y="457200"/>
                    <a:ext cx="4038600" cy="5943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4648200" y="457200"/>
                    <a:ext cx="4038600" cy="5943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" name="Straight Connector 5"/>
                  <p:cNvCxnSpPr/>
                  <p:nvPr/>
                </p:nvCxnSpPr>
                <p:spPr>
                  <a:xfrm rot="5400000">
                    <a:off x="-2590800" y="3505200"/>
                    <a:ext cx="5943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 rot="5400000">
                    <a:off x="5791994" y="3504406"/>
                    <a:ext cx="5943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4800600" y="6477000"/>
                    <a:ext cx="38862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6" name="Straight Connector 35"/>
                <p:cNvCxnSpPr/>
                <p:nvPr/>
              </p:nvCxnSpPr>
              <p:spPr>
                <a:xfrm rot="5400000">
                  <a:off x="1600994" y="3428206"/>
                  <a:ext cx="59436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  <p:bldP spid="33" grpId="0" animBg="1"/>
      <p:bldP spid="33" grpId="1" animBg="1"/>
      <p:bldP spid="34" grpId="0" animBg="1"/>
      <p:bldP spid="3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57200"/>
            <a:ext cx="7239000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334000"/>
            <a:ext cx="518160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57200"/>
            <a:ext cx="7239000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334000"/>
            <a:ext cx="518160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57200"/>
            <a:ext cx="7239000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10" name="Picture 5" descr="E:\FLOWER - Copy\new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9" y="1752600"/>
            <a:ext cx="2265045" cy="31242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C:\Users\Fujitsu\Downloads\IMG_20171124_191153.jpg"/>
          <p:cNvPicPr>
            <a:picLocks noChangeAspect="1" noChangeArrowheads="1"/>
          </p:cNvPicPr>
          <p:nvPr/>
        </p:nvPicPr>
        <p:blipFill>
          <a:blip r:embed="rId3" cstate="print"/>
          <a:srcRect l="15914" t="16000" r="12472" b="13333"/>
          <a:stretch>
            <a:fillRect/>
          </a:stretch>
        </p:blipFill>
        <p:spPr bwMode="auto">
          <a:xfrm>
            <a:off x="3276599" y="1752600"/>
            <a:ext cx="2336833" cy="3124199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E:\FLOWER - Copy\newp4.jpg"/>
          <p:cNvPicPr>
            <a:picLocks noChangeAspect="1" noChangeArrowheads="1"/>
          </p:cNvPicPr>
          <p:nvPr/>
        </p:nvPicPr>
        <p:blipFill>
          <a:blip r:embed="rId4"/>
          <a:srcRect l="4872" r="4872" b="4007"/>
          <a:stretch>
            <a:fillRect/>
          </a:stretch>
        </p:blipFill>
        <p:spPr bwMode="auto">
          <a:xfrm>
            <a:off x="5943600" y="1752600"/>
            <a:ext cx="2286000" cy="31242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2057400"/>
            <a:ext cx="5172075" cy="100012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810000"/>
            <a:ext cx="7772400" cy="1828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শিক্ষার্থীরা...</a:t>
            </a:r>
          </a:p>
          <a:p>
            <a:pPr algn="ctr"/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28600"/>
            <a:ext cx="7239000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441195">
            <a:off x="316624" y="517242"/>
            <a:ext cx="1789272" cy="923330"/>
          </a:xfrm>
          <a:prstGeom prst="rect">
            <a:avLst/>
          </a:prstGeom>
          <a:ln w="31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5400" dirty="0"/>
          </a:p>
        </p:txBody>
      </p:sp>
      <p:grpSp>
        <p:nvGrpSpPr>
          <p:cNvPr id="6" name="Group 5"/>
          <p:cNvGrpSpPr/>
          <p:nvPr/>
        </p:nvGrpSpPr>
        <p:grpSpPr>
          <a:xfrm rot="19464899">
            <a:off x="465456" y="2117973"/>
            <a:ext cx="2286000" cy="762000"/>
            <a:chOff x="990600" y="2209800"/>
            <a:chExt cx="2286000" cy="762000"/>
          </a:xfrm>
        </p:grpSpPr>
        <p:sp>
          <p:nvSpPr>
            <p:cNvPr id="4" name="Rounded Rectangle 3"/>
            <p:cNvSpPr/>
            <p:nvPr/>
          </p:nvSpPr>
          <p:spPr>
            <a:xfrm>
              <a:off x="990600" y="2209800"/>
              <a:ext cx="2286000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800" y="2286000"/>
              <a:ext cx="2209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স্কেল</a:t>
              </a: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অনুসারে</a:t>
              </a:r>
              <a:endParaRPr lang="en-US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 rot="19436331">
            <a:off x="3214502" y="1330406"/>
            <a:ext cx="2884143" cy="1088071"/>
            <a:chOff x="990600" y="2209800"/>
            <a:chExt cx="2286000" cy="1153418"/>
          </a:xfrm>
        </p:grpSpPr>
        <p:sp>
          <p:nvSpPr>
            <p:cNvPr id="8" name="Rounded Rectangle 7"/>
            <p:cNvSpPr/>
            <p:nvPr/>
          </p:nvSpPr>
          <p:spPr>
            <a:xfrm>
              <a:off x="990600" y="2209800"/>
              <a:ext cx="2286000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2286000"/>
              <a:ext cx="22098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বিষয়বস্তু</a:t>
              </a: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অনুসারে</a:t>
              </a:r>
              <a:endParaRPr lang="en-US" sz="3200" b="1" dirty="0"/>
            </a:p>
          </p:txBody>
        </p:sp>
      </p:grpSp>
      <p:sp>
        <p:nvSpPr>
          <p:cNvPr id="10" name="Curved Right Arrow 9"/>
          <p:cNvSpPr/>
          <p:nvPr/>
        </p:nvSpPr>
        <p:spPr>
          <a:xfrm>
            <a:off x="381000" y="1371600"/>
            <a:ext cx="381000" cy="1143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998878">
            <a:off x="1727658" y="662816"/>
            <a:ext cx="2580964" cy="5580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 rot="19577850">
            <a:off x="767483" y="3346084"/>
            <a:ext cx="3214715" cy="718829"/>
            <a:chOff x="990600" y="2209800"/>
            <a:chExt cx="2548014" cy="762000"/>
          </a:xfrm>
        </p:grpSpPr>
        <p:sp>
          <p:nvSpPr>
            <p:cNvPr id="13" name="Rounded Rectangle 12"/>
            <p:cNvSpPr/>
            <p:nvPr/>
          </p:nvSpPr>
          <p:spPr>
            <a:xfrm>
              <a:off x="990600" y="2209800"/>
              <a:ext cx="2286000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02190" y="2312330"/>
              <a:ext cx="2536424" cy="619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বৃহ</a:t>
              </a: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স্কেলের</a:t>
              </a: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মানচিত্র</a:t>
              </a:r>
              <a:endParaRPr lang="en-US" sz="32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 rot="19577850">
            <a:off x="1681882" y="4870083"/>
            <a:ext cx="3214715" cy="718829"/>
            <a:chOff x="990600" y="2209800"/>
            <a:chExt cx="2548014" cy="762000"/>
          </a:xfrm>
        </p:grpSpPr>
        <p:sp>
          <p:nvSpPr>
            <p:cNvPr id="16" name="Rounded Rectangle 15"/>
            <p:cNvSpPr/>
            <p:nvPr/>
          </p:nvSpPr>
          <p:spPr>
            <a:xfrm>
              <a:off x="990600" y="2209800"/>
              <a:ext cx="2286000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02190" y="2312330"/>
              <a:ext cx="2536424" cy="619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ক্ষুদ্র</a:t>
              </a: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স্কেলের</a:t>
              </a: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মানচিত্র</a:t>
              </a:r>
              <a:endParaRPr lang="en-US" sz="32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 rot="19564043">
            <a:off x="4748461" y="2907461"/>
            <a:ext cx="3214715" cy="718829"/>
            <a:chOff x="990600" y="2209800"/>
            <a:chExt cx="2548014" cy="762000"/>
          </a:xfrm>
        </p:grpSpPr>
        <p:sp>
          <p:nvSpPr>
            <p:cNvPr id="19" name="Rounded Rectangle 18"/>
            <p:cNvSpPr/>
            <p:nvPr/>
          </p:nvSpPr>
          <p:spPr>
            <a:xfrm>
              <a:off x="990600" y="2209800"/>
              <a:ext cx="2286000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02190" y="2312330"/>
              <a:ext cx="2536424" cy="619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গুণগত</a:t>
              </a: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মানচিত্র</a:t>
              </a:r>
              <a:endParaRPr lang="en-US" sz="3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 rot="19587920">
            <a:off x="5872305" y="4305149"/>
            <a:ext cx="3214715" cy="718829"/>
            <a:chOff x="990600" y="2209800"/>
            <a:chExt cx="2548014" cy="762000"/>
          </a:xfrm>
        </p:grpSpPr>
        <p:sp>
          <p:nvSpPr>
            <p:cNvPr id="22" name="Rounded Rectangle 21"/>
            <p:cNvSpPr/>
            <p:nvPr/>
          </p:nvSpPr>
          <p:spPr>
            <a:xfrm>
              <a:off x="990600" y="2209800"/>
              <a:ext cx="2286000" cy="76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02190" y="2312330"/>
              <a:ext cx="2536424" cy="619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পরিমাণগত</a:t>
              </a: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মানচিত্র</a:t>
              </a:r>
              <a:endParaRPr lang="en-US" sz="3200" b="1" dirty="0"/>
            </a:p>
          </p:txBody>
        </p:sp>
      </p:grpSp>
      <p:sp>
        <p:nvSpPr>
          <p:cNvPr id="24" name="Down Arrow 23"/>
          <p:cNvSpPr/>
          <p:nvPr/>
        </p:nvSpPr>
        <p:spPr>
          <a:xfrm rot="19437474">
            <a:off x="1582948" y="3009337"/>
            <a:ext cx="309841" cy="560190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9437474">
            <a:off x="2497348" y="4152337"/>
            <a:ext cx="309841" cy="560190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9175291">
            <a:off x="5098694" y="2169909"/>
            <a:ext cx="320916" cy="567591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9155430">
            <a:off x="6514763" y="3865051"/>
            <a:ext cx="397070" cy="575697"/>
          </a:xfrm>
          <a:prstGeom prst="down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62200" y="228600"/>
            <a:ext cx="3352800" cy="914400"/>
            <a:chOff x="990600" y="2209800"/>
            <a:chExt cx="2699497" cy="1156073"/>
          </a:xfrm>
        </p:grpSpPr>
        <p:sp>
          <p:nvSpPr>
            <p:cNvPr id="6" name="Rounded Rectangle 5"/>
            <p:cNvSpPr/>
            <p:nvPr/>
          </p:nvSpPr>
          <p:spPr>
            <a:xfrm>
              <a:off x="990600" y="2209800"/>
              <a:ext cx="2230019" cy="8711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53673" y="2209803"/>
              <a:ext cx="2536424" cy="1156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মৌজা</a:t>
              </a:r>
              <a:r>
                <a:rPr lang="en-US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মানচিত্র</a:t>
              </a:r>
              <a:endParaRPr lang="en-US" sz="4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7400" y="228600"/>
            <a:ext cx="4740836" cy="584776"/>
            <a:chOff x="990600" y="2209800"/>
            <a:chExt cx="2536424" cy="955014"/>
          </a:xfrm>
        </p:grpSpPr>
        <p:sp>
          <p:nvSpPr>
            <p:cNvPr id="9" name="Rounded Rectangle 8"/>
            <p:cNvSpPr/>
            <p:nvPr/>
          </p:nvSpPr>
          <p:spPr>
            <a:xfrm>
              <a:off x="990600" y="2209800"/>
              <a:ext cx="2283021" cy="8711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0600" y="2209802"/>
              <a:ext cx="2536424" cy="955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কার্যের</a:t>
              </a: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উপর</a:t>
              </a: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ভিত্তি</a:t>
              </a: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মানচিত্র</a:t>
              </a:r>
              <a:endParaRPr lang="en-US" sz="3200" b="1" dirty="0"/>
            </a:p>
          </p:txBody>
        </p:sp>
      </p:grpSp>
      <p:sp>
        <p:nvSpPr>
          <p:cNvPr id="20" name="Oval 19"/>
          <p:cNvSpPr/>
          <p:nvPr/>
        </p:nvSpPr>
        <p:spPr>
          <a:xfrm rot="19257807">
            <a:off x="145931" y="842926"/>
            <a:ext cx="1981200" cy="2133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/>
          </a:p>
        </p:txBody>
      </p:sp>
      <p:sp>
        <p:nvSpPr>
          <p:cNvPr id="21" name="Oval 20"/>
          <p:cNvSpPr/>
          <p:nvPr/>
        </p:nvSpPr>
        <p:spPr>
          <a:xfrm rot="18893908">
            <a:off x="5971050" y="1437055"/>
            <a:ext cx="2209800" cy="2286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মালিকদের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নেয়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rot="20734315">
            <a:off x="6394872" y="4119564"/>
            <a:ext cx="2133600" cy="2057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কেনা-বেচার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800" b="1" dirty="0"/>
          </a:p>
        </p:txBody>
      </p:sp>
      <p:sp>
        <p:nvSpPr>
          <p:cNvPr id="23" name="Oval 22"/>
          <p:cNvSpPr/>
          <p:nvPr/>
        </p:nvSpPr>
        <p:spPr>
          <a:xfrm>
            <a:off x="457200" y="4572000"/>
            <a:ext cx="1981200" cy="2057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১৬/৩২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ইঞ্চিতে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মাইল</a:t>
            </a:r>
            <a:endParaRPr lang="en-US" sz="2800" b="1" dirty="0"/>
          </a:p>
        </p:txBody>
      </p:sp>
      <p:pic>
        <p:nvPicPr>
          <p:cNvPr id="15" name="Picture 4" descr="E:\FLOWER - Copy\j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75798">
            <a:off x="5319466" y="5264774"/>
            <a:ext cx="1600200" cy="914400"/>
          </a:xfrm>
          <a:prstGeom prst="round2Diag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6" name="Picture 7" descr="E:\FLOWER - Copy\ja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95600"/>
            <a:ext cx="1698171" cy="990600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3" descr="E:\FLOWER - Copy\ja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609600"/>
            <a:ext cx="1567543" cy="914400"/>
          </a:xfrm>
          <a:prstGeom prst="round2Diag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grpSp>
        <p:nvGrpSpPr>
          <p:cNvPr id="24" name="Group 23"/>
          <p:cNvGrpSpPr/>
          <p:nvPr/>
        </p:nvGrpSpPr>
        <p:grpSpPr>
          <a:xfrm>
            <a:off x="2590800" y="1600200"/>
            <a:ext cx="2667000" cy="3457222"/>
            <a:chOff x="2590800" y="1600200"/>
            <a:chExt cx="2667000" cy="3457222"/>
          </a:xfrm>
        </p:grpSpPr>
        <p:pic>
          <p:nvPicPr>
            <p:cNvPr id="18" name="Picture 2" descr="C:\Users\Fujitsu\Downloads\IMG_20171124_191153.jpg"/>
            <p:cNvPicPr>
              <a:picLocks noChangeAspect="1" noChangeArrowheads="1"/>
            </p:cNvPicPr>
            <p:nvPr/>
          </p:nvPicPr>
          <p:blipFill>
            <a:blip r:embed="rId6" cstate="print"/>
            <a:srcRect l="1591" t="2667" r="12472" b="4000"/>
            <a:stretch>
              <a:fillRect/>
            </a:stretch>
          </p:blipFill>
          <p:spPr bwMode="auto">
            <a:xfrm>
              <a:off x="2590800" y="1600200"/>
              <a:ext cx="2667000" cy="3457222"/>
            </a:xfrm>
            <a:prstGeom prst="rect">
              <a:avLst/>
            </a:prstGeom>
            <a:ln w="285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Rectangle 18"/>
            <p:cNvSpPr/>
            <p:nvPr/>
          </p:nvSpPr>
          <p:spPr>
            <a:xfrm>
              <a:off x="3048000" y="1828800"/>
              <a:ext cx="1143000" cy="304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Fujitsu\Desktop\map\%E0%A6%B8%E0%A6%BE%E0%A6%A4%E0%A6%95%E0%A7%8D%E0%A6%B7%E0%A7%80%E0%A6%B0%E0%A6%BE+%E0%A6%9C%E0%A7%87%E0%A6%B2%E0%A6%BE.jpg"/>
          <p:cNvPicPr>
            <a:picLocks noChangeAspect="1" noChangeArrowheads="1"/>
          </p:cNvPicPr>
          <p:nvPr/>
        </p:nvPicPr>
        <p:blipFill>
          <a:blip r:embed="rId2" cstate="print"/>
          <a:srcRect r="29032" b="18086"/>
          <a:stretch>
            <a:fillRect/>
          </a:stretch>
        </p:blipFill>
        <p:spPr bwMode="auto">
          <a:xfrm>
            <a:off x="3352800" y="2057400"/>
            <a:ext cx="1905000" cy="406977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981200" y="228600"/>
            <a:ext cx="4191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ভূসংস্থানিক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447800" y="1066800"/>
            <a:ext cx="5486400" cy="646331"/>
          </a:xfrm>
          <a:prstGeom prst="rect">
            <a:avLst/>
          </a:prstGeom>
          <a:solidFill>
            <a:srgbClr val="00B0F0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জরিপকার্যের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371600" y="1066800"/>
            <a:ext cx="5562600" cy="584775"/>
          </a:xfrm>
          <a:prstGeom prst="rect">
            <a:avLst/>
          </a:prstGeom>
          <a:solidFill>
            <a:srgbClr val="00B0F0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8" name="Picture 10" descr="C:\Users\Fujitsu\Desktop\map\adom-pahar-amarbd-300x200.jpg"/>
          <p:cNvPicPr>
            <a:picLocks noChangeAspect="1" noChangeArrowheads="1"/>
          </p:cNvPicPr>
          <p:nvPr/>
        </p:nvPicPr>
        <p:blipFill>
          <a:blip r:embed="rId3"/>
          <a:srcRect l="9677" t="19355" r="6452"/>
          <a:stretch>
            <a:fillRect/>
          </a:stretch>
        </p:blipFill>
        <p:spPr bwMode="auto">
          <a:xfrm>
            <a:off x="6248400" y="1828800"/>
            <a:ext cx="1981200" cy="1143000"/>
          </a:xfrm>
          <a:prstGeom prst="round2Diag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" name="Picture 6" descr="C:\Users\Fujitsu\Desktop\map\01-chimbuk1-626x365.jpg"/>
          <p:cNvPicPr>
            <a:picLocks noChangeAspect="1" noChangeArrowheads="1"/>
          </p:cNvPicPr>
          <p:nvPr/>
        </p:nvPicPr>
        <p:blipFill>
          <a:blip r:embed="rId4" cstate="print"/>
          <a:srcRect l="9375" t="8466"/>
          <a:stretch>
            <a:fillRect/>
          </a:stretch>
        </p:blipFill>
        <p:spPr bwMode="auto">
          <a:xfrm>
            <a:off x="6248400" y="3048000"/>
            <a:ext cx="1981200" cy="1143000"/>
          </a:xfrm>
          <a:prstGeom prst="round2Diag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" name="Picture 9" descr="C:\Users\Fujitsu\Desktop\map\800px-Chiraundi_-_Ranchi_8709.JPG"/>
          <p:cNvPicPr>
            <a:picLocks noChangeAspect="1" noChangeArrowheads="1"/>
          </p:cNvPicPr>
          <p:nvPr/>
        </p:nvPicPr>
        <p:blipFill>
          <a:blip r:embed="rId5" cstate="print"/>
          <a:srcRect t="16134" b="19328"/>
          <a:stretch>
            <a:fillRect/>
          </a:stretch>
        </p:blipFill>
        <p:spPr bwMode="auto">
          <a:xfrm>
            <a:off x="6324600" y="4419600"/>
            <a:ext cx="1981200" cy="990600"/>
          </a:xfrm>
          <a:prstGeom prst="round2DiagRect">
            <a:avLst/>
          </a:prstGeom>
          <a:noFill/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" name="Picture 7" descr="E:\FLOWER - Copy\m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6372" y="5486400"/>
            <a:ext cx="1959428" cy="1066800"/>
          </a:xfrm>
          <a:prstGeom prst="round2Diag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2" name="Picture 12" descr="C:\Users\Fujitsu\Desktop\map\DSC05135.jpg"/>
          <p:cNvPicPr>
            <a:picLocks noChangeAspect="1" noChangeArrowheads="1"/>
          </p:cNvPicPr>
          <p:nvPr/>
        </p:nvPicPr>
        <p:blipFill>
          <a:blip r:embed="rId7" cstate="print"/>
          <a:srcRect t="18182" r="18182" b="18182"/>
          <a:stretch>
            <a:fillRect/>
          </a:stretch>
        </p:blipFill>
        <p:spPr bwMode="auto">
          <a:xfrm>
            <a:off x="685800" y="1905000"/>
            <a:ext cx="1828800" cy="1066800"/>
          </a:xfrm>
          <a:prstGeom prst="round2Diag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3" name="Picture 8" descr="C:\Users\Fujitsu\Desktop\map\7_463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4495800"/>
            <a:ext cx="1905001" cy="990600"/>
          </a:xfrm>
          <a:prstGeom prst="round2Diag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4" name="Picture 12" descr="E:\River&amp;flower\thumbnailCAT2C5DZ.jpg"/>
          <p:cNvPicPr>
            <a:picLocks noChangeAspect="1" noChangeArrowheads="1"/>
          </p:cNvPicPr>
          <p:nvPr/>
        </p:nvPicPr>
        <p:blipFill>
          <a:blip r:embed="rId9"/>
          <a:srcRect t="28444" r="22667" b="7556"/>
          <a:stretch>
            <a:fillRect/>
          </a:stretch>
        </p:blipFill>
        <p:spPr bwMode="auto">
          <a:xfrm>
            <a:off x="685800" y="3124200"/>
            <a:ext cx="1841501" cy="1066800"/>
          </a:xfrm>
          <a:prstGeom prst="round2Diag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 l="7821" r="7821" b="9055"/>
          <a:stretch>
            <a:fillRect/>
          </a:stretch>
        </p:blipFill>
        <p:spPr bwMode="auto">
          <a:xfrm>
            <a:off x="609600" y="5486400"/>
            <a:ext cx="1905000" cy="953452"/>
          </a:xfrm>
          <a:prstGeom prst="round2Diag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8382000" y="2362200"/>
            <a:ext cx="381000" cy="138499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ড়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8458200" y="4572000"/>
            <a:ext cx="381000" cy="181588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304800" y="1600200"/>
            <a:ext cx="381000" cy="156966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28600" y="3276600"/>
            <a:ext cx="381000" cy="95410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দী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029200"/>
            <a:ext cx="381000" cy="95410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হ্র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47800" y="1066800"/>
            <a:ext cx="5257800" cy="584775"/>
          </a:xfrm>
          <a:prstGeom prst="rect">
            <a:avLst/>
          </a:prstGeom>
          <a:solidFill>
            <a:srgbClr val="00B0F0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334000" y="2362200"/>
            <a:ext cx="7620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34000" y="5029200"/>
            <a:ext cx="7620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2667000" y="2514600"/>
            <a:ext cx="609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2743200" y="3657600"/>
            <a:ext cx="609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2743200" y="5257800"/>
            <a:ext cx="6096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6" grpId="0" animBg="1"/>
      <p:bldP spid="6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Fujitsu\Desktop\map\nagaland-map.jpg"/>
          <p:cNvPicPr>
            <a:picLocks noChangeAspect="1" noChangeArrowheads="1"/>
          </p:cNvPicPr>
          <p:nvPr/>
        </p:nvPicPr>
        <p:blipFill>
          <a:blip r:embed="rId2" cstate="print"/>
          <a:srcRect l="14058" t="6234" r="5104"/>
          <a:stretch>
            <a:fillRect/>
          </a:stretch>
        </p:blipFill>
        <p:spPr bwMode="auto">
          <a:xfrm>
            <a:off x="3200400" y="1524000"/>
            <a:ext cx="2330585" cy="4419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E:\FLOWER - Copy\m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114800"/>
            <a:ext cx="1981200" cy="1219200"/>
          </a:xfrm>
          <a:prstGeom prst="round2Diag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" name="Picture 6" descr="E:\FLOWER - Copy\m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971800"/>
            <a:ext cx="1981200" cy="1219898"/>
          </a:xfrm>
          <a:prstGeom prst="round2Diag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6324600" y="1600200"/>
            <a:ext cx="1981200" cy="1143000"/>
            <a:chOff x="533400" y="4800600"/>
            <a:chExt cx="2667000" cy="1600200"/>
          </a:xfrm>
        </p:grpSpPr>
        <p:pic>
          <p:nvPicPr>
            <p:cNvPr id="6" name="Picture 6" descr="E:\FLOWER - Copy\mos1 - Copy.jpg"/>
            <p:cNvPicPr>
              <a:picLocks noChangeAspect="1" noChangeArrowheads="1"/>
            </p:cNvPicPr>
            <p:nvPr/>
          </p:nvPicPr>
          <p:blipFill>
            <a:blip r:embed="rId5" cstate="print"/>
            <a:srcRect r="7836" b="10000"/>
            <a:stretch>
              <a:fillRect/>
            </a:stretch>
          </p:blipFill>
          <p:spPr bwMode="auto">
            <a:xfrm>
              <a:off x="533400" y="4800600"/>
              <a:ext cx="2624668" cy="1600200"/>
            </a:xfrm>
            <a:prstGeom prst="round2Diag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sp>
          <p:nvSpPr>
            <p:cNvPr id="7" name="Rectangle 15"/>
            <p:cNvSpPr/>
            <p:nvPr/>
          </p:nvSpPr>
          <p:spPr>
            <a:xfrm>
              <a:off x="533400" y="4800600"/>
              <a:ext cx="2667000" cy="1600200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2" descr="E:\FLOWER - Copy\mos - Cop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81000"/>
            <a:ext cx="1833486" cy="1219546"/>
          </a:xfrm>
          <a:prstGeom prst="round2Diag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" name="Picture 2" descr="E:\FLOWER - Copy\fii.jpg"/>
          <p:cNvPicPr>
            <a:picLocks noChangeAspect="1" noChangeArrowheads="1"/>
          </p:cNvPicPr>
          <p:nvPr/>
        </p:nvPicPr>
        <p:blipFill>
          <a:blip r:embed="rId7"/>
          <a:srcRect t="18459"/>
          <a:stretch>
            <a:fillRect/>
          </a:stretch>
        </p:blipFill>
        <p:spPr bwMode="auto">
          <a:xfrm>
            <a:off x="457200" y="228600"/>
            <a:ext cx="1905000" cy="990600"/>
          </a:xfrm>
          <a:prstGeom prst="round2Diag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0" name="Picture 10" descr="E:\FLOWER - Copy\t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1371601"/>
            <a:ext cx="1905000" cy="990600"/>
          </a:xfrm>
          <a:prstGeom prst="round2DiagRect">
            <a:avLst/>
          </a:prstGeom>
          <a:noFill/>
          <a:ln w="6350">
            <a:solidFill>
              <a:srgbClr val="660033"/>
            </a:solidFill>
          </a:ln>
        </p:spPr>
      </p:pic>
      <p:pic>
        <p:nvPicPr>
          <p:cNvPr id="11" name="Picture 3" descr="E:\FLOWER - Copy\p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2590800"/>
            <a:ext cx="2037660" cy="990600"/>
          </a:xfrm>
          <a:prstGeom prst="round2Diag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2" name="Picture 4" descr="E:\FLOWER - Copy\ba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3581400"/>
            <a:ext cx="1981200" cy="990600"/>
          </a:xfrm>
          <a:prstGeom prst="round2Diag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3" name="Picture 8" descr="E:\FLOWER - Copy\of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" y="4724400"/>
            <a:ext cx="1981200" cy="1066800"/>
          </a:xfrm>
          <a:prstGeom prst="round2Diag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4" name="Picture 9" descr="E:\FLOWER - Copy\of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" y="5638800"/>
            <a:ext cx="1996737" cy="990600"/>
          </a:xfrm>
          <a:prstGeom prst="round2Diag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15" name="Round Diagonal Corner Rectangle 14"/>
          <p:cNvSpPr/>
          <p:nvPr/>
        </p:nvSpPr>
        <p:spPr>
          <a:xfrm>
            <a:off x="6248400" y="5486400"/>
            <a:ext cx="2362200" cy="1143000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১:২৫০০০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১:১০০০০০ 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2895600" y="152400"/>
            <a:ext cx="2667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ভূসংস্থানিক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2514600" y="685800"/>
            <a:ext cx="3657600" cy="584775"/>
          </a:xfrm>
          <a:prstGeom prst="rect">
            <a:avLst/>
          </a:prstGeom>
          <a:solidFill>
            <a:srgbClr val="00B0F0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38800" y="2057400"/>
            <a:ext cx="5334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38800" y="3657600"/>
            <a:ext cx="5334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2667000" y="1371600"/>
            <a:ext cx="457200" cy="3810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2514600" y="2057400"/>
            <a:ext cx="6096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2514600" y="3200400"/>
            <a:ext cx="6096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514600" y="5105400"/>
            <a:ext cx="6096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638800" y="5791200"/>
            <a:ext cx="5334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152400"/>
            <a:ext cx="2819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দেয়াল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4000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533400" y="1371600"/>
            <a:ext cx="2590800" cy="1524000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গোলার্ধকে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533400" y="3200400"/>
            <a:ext cx="2590800" cy="1524000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মহাদেশকে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609600" y="4876800"/>
            <a:ext cx="2590800" cy="1524000"/>
          </a:xfrm>
          <a:prstGeom prst="round2Diag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শ্রেণিকক্ষে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1" descr="E:\FLOWER - Copy\newmap1.jpg"/>
          <p:cNvPicPr>
            <a:picLocks noChangeAspect="1" noChangeArrowheads="1"/>
          </p:cNvPicPr>
          <p:nvPr/>
        </p:nvPicPr>
        <p:blipFill>
          <a:blip r:embed="rId2" cstate="print"/>
          <a:srcRect l="9058" t="3461" r="2621" b="-364"/>
          <a:stretch>
            <a:fillRect/>
          </a:stretch>
        </p:blipFill>
        <p:spPr bwMode="auto">
          <a:xfrm>
            <a:off x="3810000" y="1524000"/>
            <a:ext cx="3276600" cy="4704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348</Words>
  <Application>Microsoft Office PowerPoint</Application>
  <PresentationFormat>On-screen Show 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Fujitsu</dc:creator>
  <cp:lastModifiedBy>Fujitsu</cp:lastModifiedBy>
  <cp:revision>128</cp:revision>
  <dcterms:created xsi:type="dcterms:W3CDTF">2017-08-14T08:55:39Z</dcterms:created>
  <dcterms:modified xsi:type="dcterms:W3CDTF">2017-11-24T13:56:53Z</dcterms:modified>
</cp:coreProperties>
</file>