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6" r:id="rId4"/>
    <p:sldId id="265" r:id="rId5"/>
    <p:sldId id="274" r:id="rId6"/>
    <p:sldId id="273" r:id="rId7"/>
    <p:sldId id="266" r:id="rId8"/>
    <p:sldId id="272" r:id="rId9"/>
    <p:sldId id="267" r:id="rId10"/>
    <p:sldId id="271" r:id="rId11"/>
    <p:sldId id="264" r:id="rId12"/>
    <p:sldId id="270" r:id="rId13"/>
    <p:sldId id="268" r:id="rId14"/>
    <p:sldId id="262" r:id="rId15"/>
    <p:sldId id="263" r:id="rId16"/>
    <p:sldId id="261" r:id="rId17"/>
    <p:sldId id="257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F654-CA16-404A-AB40-004899AB9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37C9F-AC1E-471F-98D2-08C5B14CF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6E10E-93F0-46C0-B025-93E70FA3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ACF92A-6238-4D7D-84F1-E405D23083F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CA04E-3C86-4566-9B22-EE5B6F44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A1C97-FFD1-4019-8EFC-9CBF4404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054A9-BE95-49BE-91D4-4064F981C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2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A273F-9C6E-4CA4-B3B0-3B43F9070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B16DD-E9D8-4A1E-9A80-2F9CDD16E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4F0AB-E06D-44FE-949D-98EDC711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ACF92A-6238-4D7D-84F1-E405D23083F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72633-E054-431C-9580-CB1809FDA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11E8D-D7E4-4CD3-BA56-5F99FFF5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054A9-BE95-49BE-91D4-4064F981C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4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727867-7DAE-43C6-972A-38FD98D46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57EA6-EDB1-4805-B186-8F4D63A66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7B402-BE22-4801-A217-6957811533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ACF92A-6238-4D7D-84F1-E405D23083F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C2060-0FFC-4752-8B7C-4EB190499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33192-1672-4AC9-8722-701D2643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054A9-BE95-49BE-91D4-4064F981C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2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BD165-287A-4E7D-A632-99A0323C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3A6CE-398A-4583-B6A6-89D2DDA04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D63C2-43FB-4E36-9B10-965E9DB96D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ACF92A-6238-4D7D-84F1-E405D23083F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E11F6-763A-4F01-B6C7-04374D07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FCABF-0886-4CF0-8BA1-CF2D8FC91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054A9-BE95-49BE-91D4-4064F981C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59EEF-64E3-4D87-B289-51D21FFC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E87B4-A9D3-419E-A69C-190C13A50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850F8-2296-4B50-8B43-86DC28C2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ACF92A-6238-4D7D-84F1-E405D23083F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3FF59-F7F7-44A0-B26E-4E43ABF20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2B608-1D19-4339-9F06-E3A6120C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054A9-BE95-49BE-91D4-4064F981C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0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2CC36-D5EF-4940-9DAC-1ABDAB7E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16D8-4558-407B-812C-D3A937352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DC17F-E2F6-45B4-8C31-545990A9C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E14ED-864C-4811-A207-9817BD2EC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ACF92A-6238-4D7D-84F1-E405D23083F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A7608-AD30-43DF-B268-B321543B4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16097-1EAC-46BA-8B0F-82E09FCC6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054A9-BE95-49BE-91D4-4064F981C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580A-687D-428E-BF3E-5EEF049CA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7DDD7-CFAA-4D4D-9500-FE817A2B2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C7CF12-2FCB-41E1-BE20-370B6BAFE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E16E56-5102-4880-AE39-39FDCC2C7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FCC3B-0A21-4FE2-81EE-C79F3CE4F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4F291D-7FF2-4784-B6AF-785D79610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ACF92A-6238-4D7D-84F1-E405D23083F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A2AB4-E6E5-4AD9-A3A9-DC8FE6652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6ADB2A-D056-4BDF-8E9E-7A15BC37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054A9-BE95-49BE-91D4-4064F981C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0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683B-1CCE-4C3E-9383-5F0BB9C92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3BA02B-48F1-4EDF-ABF6-992BCB3231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ACF92A-6238-4D7D-84F1-E405D23083F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C206-E3BA-4700-BBF1-1DA4E6F18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36ACD-3F4B-47BB-99B4-E5868638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054A9-BE95-49BE-91D4-4064F981C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0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FAB8DD-114A-49EE-AD52-C0A05FE42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ACF92A-6238-4D7D-84F1-E405D23083F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01C66E-2366-48CF-9B12-5B5954FA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D4BD9-DF93-4D3C-B74D-A22F2F24B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054A9-BE95-49BE-91D4-4064F981C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4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453EF-9C9B-457D-8DA8-2E4D7F0BA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67CE5-FF07-4306-92A4-6ABAB3DF7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F13B9-3A91-4DA5-BDFB-44D84A9DF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E859F-8A13-420D-A963-11844B186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ACF92A-6238-4D7D-84F1-E405D23083F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A1B70-61CC-4291-B168-63EB98F40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F7C86-3FB9-4B60-8EAD-189ADBB1F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054A9-BE95-49BE-91D4-4064F981C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6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2336-0570-486D-A04F-41E61B04F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0F99D0-0B52-459A-A9D6-B2340E618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A0CDA-B40A-4DAF-AF44-E0EE1C0B0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77ADC-94F9-4FAD-854F-D6B72A0A51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ACF92A-6238-4D7D-84F1-E405D23083F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47911-4DD7-4E09-B40D-10ADAC99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A899B-012D-4416-B0D1-2F479414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054A9-BE95-49BE-91D4-4064F981C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2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E7AACB0A-EE68-4037-A2CA-6077337D52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70C364-5D4E-4B50-B7D0-94405C2DA6D6}"/>
              </a:ext>
            </a:extLst>
          </p:cNvPr>
          <p:cNvCxnSpPr/>
          <p:nvPr userDrawn="1"/>
        </p:nvCxnSpPr>
        <p:spPr>
          <a:xfrm>
            <a:off x="245660" y="122830"/>
            <a:ext cx="11696131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2CE767-9A87-41DF-AB09-826BA704F898}"/>
              </a:ext>
            </a:extLst>
          </p:cNvPr>
          <p:cNvCxnSpPr/>
          <p:nvPr userDrawn="1"/>
        </p:nvCxnSpPr>
        <p:spPr>
          <a:xfrm>
            <a:off x="259307" y="6755642"/>
            <a:ext cx="11696131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48419F-0971-4B43-94A6-6A39AAFCCA69}"/>
              </a:ext>
            </a:extLst>
          </p:cNvPr>
          <p:cNvCxnSpPr/>
          <p:nvPr userDrawn="1"/>
        </p:nvCxnSpPr>
        <p:spPr>
          <a:xfrm>
            <a:off x="12078269" y="259307"/>
            <a:ext cx="0" cy="633256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46F821-2266-46ED-9C4D-4B43E995A96E}"/>
              </a:ext>
            </a:extLst>
          </p:cNvPr>
          <p:cNvCxnSpPr/>
          <p:nvPr userDrawn="1"/>
        </p:nvCxnSpPr>
        <p:spPr>
          <a:xfrm>
            <a:off x="122830" y="259307"/>
            <a:ext cx="0" cy="633256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n 13">
            <a:extLst>
              <a:ext uri="{FF2B5EF4-FFF2-40B4-BE49-F238E27FC236}">
                <a16:creationId xmlns:a16="http://schemas.microsoft.com/office/drawing/2014/main" id="{7707DDCF-58A2-4F1A-9E77-57F385B8C30C}"/>
              </a:ext>
            </a:extLst>
          </p:cNvPr>
          <p:cNvSpPr/>
          <p:nvPr userDrawn="1"/>
        </p:nvSpPr>
        <p:spPr>
          <a:xfrm>
            <a:off x="11928142" y="1"/>
            <a:ext cx="263858" cy="245660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>
            <a:extLst>
              <a:ext uri="{FF2B5EF4-FFF2-40B4-BE49-F238E27FC236}">
                <a16:creationId xmlns:a16="http://schemas.microsoft.com/office/drawing/2014/main" id="{63187A65-72FB-4216-95D4-BF6B6ED6750E}"/>
              </a:ext>
            </a:extLst>
          </p:cNvPr>
          <p:cNvSpPr/>
          <p:nvPr userDrawn="1"/>
        </p:nvSpPr>
        <p:spPr>
          <a:xfrm>
            <a:off x="11941790" y="6612340"/>
            <a:ext cx="263858" cy="245660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>
            <a:extLst>
              <a:ext uri="{FF2B5EF4-FFF2-40B4-BE49-F238E27FC236}">
                <a16:creationId xmlns:a16="http://schemas.microsoft.com/office/drawing/2014/main" id="{DE0BD8F7-7517-4CBD-AD5D-3F5AB37DBBCE}"/>
              </a:ext>
            </a:extLst>
          </p:cNvPr>
          <p:cNvSpPr/>
          <p:nvPr userDrawn="1"/>
        </p:nvSpPr>
        <p:spPr>
          <a:xfrm>
            <a:off x="-13648" y="6612340"/>
            <a:ext cx="263858" cy="245660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>
            <a:extLst>
              <a:ext uri="{FF2B5EF4-FFF2-40B4-BE49-F238E27FC236}">
                <a16:creationId xmlns:a16="http://schemas.microsoft.com/office/drawing/2014/main" id="{84E83509-A22E-4E80-9DA9-B6977BCB7B2C}"/>
              </a:ext>
            </a:extLst>
          </p:cNvPr>
          <p:cNvSpPr/>
          <p:nvPr userDrawn="1"/>
        </p:nvSpPr>
        <p:spPr>
          <a:xfrm>
            <a:off x="0" y="0"/>
            <a:ext cx="263858" cy="245660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172C6D-B87F-4D70-8ACA-83560EF80585}"/>
              </a:ext>
            </a:extLst>
          </p:cNvPr>
          <p:cNvSpPr/>
          <p:nvPr userDrawn="1"/>
        </p:nvSpPr>
        <p:spPr>
          <a:xfrm>
            <a:off x="232012" y="232012"/>
            <a:ext cx="11723427" cy="64144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7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3A75C-AE34-43CC-9739-54D7BE1E7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0" y="265470"/>
            <a:ext cx="11651226" cy="6371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413834-36C5-4F27-A719-4DC871117FD7}"/>
              </a:ext>
            </a:extLst>
          </p:cNvPr>
          <p:cNvSpPr txBox="1"/>
          <p:nvPr/>
        </p:nvSpPr>
        <p:spPr>
          <a:xfrm rot="19399421">
            <a:off x="309712" y="1135619"/>
            <a:ext cx="31751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41901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81A9B7-5822-46DF-BC73-76A60B364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92" y="1529489"/>
            <a:ext cx="5389866" cy="347646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D0EF7F-2CC8-4C8A-A674-F53E6CE08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328" y="1540972"/>
            <a:ext cx="5436035" cy="346498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F8230-F04C-4C67-A6FE-AB960A22863E}"/>
              </a:ext>
            </a:extLst>
          </p:cNvPr>
          <p:cNvSpPr txBox="1"/>
          <p:nvPr/>
        </p:nvSpPr>
        <p:spPr>
          <a:xfrm>
            <a:off x="3812583" y="464948"/>
            <a:ext cx="4380045" cy="7078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Look at the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199FAE-360C-48A6-BA9A-A323F1044D0E}"/>
              </a:ext>
            </a:extLst>
          </p:cNvPr>
          <p:cNvSpPr txBox="1"/>
          <p:nvPr/>
        </p:nvSpPr>
        <p:spPr>
          <a:xfrm>
            <a:off x="2138767" y="5222929"/>
            <a:ext cx="1858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Active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463F2-BD49-4823-A227-758D3A9B5E0E}"/>
              </a:ext>
            </a:extLst>
          </p:cNvPr>
          <p:cNvSpPr txBox="1"/>
          <p:nvPr/>
        </p:nvSpPr>
        <p:spPr>
          <a:xfrm>
            <a:off x="8043620" y="5315919"/>
            <a:ext cx="1483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Lazy</a:t>
            </a:r>
          </a:p>
        </p:txBody>
      </p:sp>
    </p:spTree>
    <p:extLst>
      <p:ext uri="{BB962C8B-B14F-4D97-AF65-F5344CB8AC3E}">
        <p14:creationId xmlns:p14="http://schemas.microsoft.com/office/powerpoint/2010/main" val="422663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DB1102-6908-4FE9-B34A-D1868EC81AC7}"/>
              </a:ext>
            </a:extLst>
          </p:cNvPr>
          <p:cNvSpPr txBox="1"/>
          <p:nvPr/>
        </p:nvSpPr>
        <p:spPr>
          <a:xfrm>
            <a:off x="3843580" y="1084881"/>
            <a:ext cx="320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u="sng" dirty="0">
                <a:latin typeface="Times New Roman" panose="02020603050405020304" pitchFamily="18" charset="0"/>
              </a:rPr>
              <a:t>Individual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9249D8-8146-4DCE-933C-50BE0B3C7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634" y="383099"/>
            <a:ext cx="22860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lowchart: Predefined Process 4">
            <a:extLst>
              <a:ext uri="{FF2B5EF4-FFF2-40B4-BE49-F238E27FC236}">
                <a16:creationId xmlns:a16="http://schemas.microsoft.com/office/drawing/2014/main" id="{E7A211F3-D1B4-4AB0-B3C7-0EA3413F19BB}"/>
              </a:ext>
            </a:extLst>
          </p:cNvPr>
          <p:cNvSpPr/>
          <p:nvPr/>
        </p:nvSpPr>
        <p:spPr>
          <a:xfrm>
            <a:off x="1766807" y="2681206"/>
            <a:ext cx="8958019" cy="3797085"/>
          </a:xfrm>
          <a:prstGeom prst="flowChartPredefinedProcess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</a:rPr>
              <a:t>Two students will come front, One will ask a word and another will reply with it’s opposite. It will be continued by turns.</a:t>
            </a:r>
          </a:p>
        </p:txBody>
      </p:sp>
    </p:spTree>
    <p:extLst>
      <p:ext uri="{BB962C8B-B14F-4D97-AF65-F5344CB8AC3E}">
        <p14:creationId xmlns:p14="http://schemas.microsoft.com/office/powerpoint/2010/main" val="420337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F8A24F-2136-4BB1-A89E-CBE6677701C4}"/>
              </a:ext>
            </a:extLst>
          </p:cNvPr>
          <p:cNvPicPr/>
          <p:nvPr/>
        </p:nvPicPr>
        <p:blipFill rotWithShape="1">
          <a:blip r:embed="rId2"/>
          <a:srcRect l="6367" t="15097" r="41743" b="9811"/>
          <a:stretch/>
        </p:blipFill>
        <p:spPr>
          <a:xfrm>
            <a:off x="278970" y="247973"/>
            <a:ext cx="5749872" cy="63698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1AF70F-79F4-4A4A-8291-0EF5239CAF32}"/>
              </a:ext>
            </a:extLst>
          </p:cNvPr>
          <p:cNvSpPr/>
          <p:nvPr/>
        </p:nvSpPr>
        <p:spPr>
          <a:xfrm>
            <a:off x="6447295" y="666427"/>
            <a:ext cx="4928461" cy="55018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Now, open at page 46 of your textbook.</a:t>
            </a:r>
          </a:p>
        </p:txBody>
      </p:sp>
    </p:spTree>
    <p:extLst>
      <p:ext uri="{BB962C8B-B14F-4D97-AF65-F5344CB8AC3E}">
        <p14:creationId xmlns:p14="http://schemas.microsoft.com/office/powerpoint/2010/main" val="23308733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7FD4B6DA-AAD1-4F1C-8A18-AA074C5177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404701"/>
              </p:ext>
            </p:extLst>
          </p:nvPr>
        </p:nvGraphicFramePr>
        <p:xfrm>
          <a:off x="4729163" y="2813050"/>
          <a:ext cx="2243137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Packager Shell Object" showAsIcon="1" r:id="rId3" imgW="993600" imgH="437760" progId="Package">
                  <p:embed/>
                </p:oleObj>
              </mc:Choice>
              <mc:Fallback>
                <p:oleObj name="Packager Shell Object" showAsIcon="1" r:id="rId3" imgW="9936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9163" y="2813050"/>
                        <a:ext cx="2243137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B5DA74F-596C-48DC-A832-F6E6CA5019D0}"/>
              </a:ext>
            </a:extLst>
          </p:cNvPr>
          <p:cNvSpPr txBox="1"/>
          <p:nvPr/>
        </p:nvSpPr>
        <p:spPr>
          <a:xfrm>
            <a:off x="1441342" y="650929"/>
            <a:ext cx="9521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Now, listen to the Audio of the text.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161E51-4712-4A42-A9EF-ACE89E634A55}"/>
              </a:ext>
            </a:extLst>
          </p:cNvPr>
          <p:cNvSpPr txBox="1"/>
          <p:nvPr/>
        </p:nvSpPr>
        <p:spPr>
          <a:xfrm>
            <a:off x="914399" y="5191932"/>
            <a:ext cx="10496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i="1" dirty="0">
                <a:latin typeface="Times New Roman" panose="02020603050405020304" pitchFamily="18" charset="0"/>
              </a:rPr>
              <a:t>Listen to the Audio again and repeat after it.</a:t>
            </a:r>
          </a:p>
        </p:txBody>
      </p:sp>
    </p:spTree>
    <p:extLst>
      <p:ext uri="{BB962C8B-B14F-4D97-AF65-F5344CB8AC3E}">
        <p14:creationId xmlns:p14="http://schemas.microsoft.com/office/powerpoint/2010/main" val="314773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7FA826D-35C6-4B6B-BBF1-E3FBC5393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657205"/>
              </p:ext>
            </p:extLst>
          </p:nvPr>
        </p:nvGraphicFramePr>
        <p:xfrm>
          <a:off x="1255364" y="1463580"/>
          <a:ext cx="9732934" cy="5045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938">
                  <a:extLst>
                    <a:ext uri="{9D8B030D-6E8A-4147-A177-3AD203B41FA5}">
                      <a16:colId xmlns:a16="http://schemas.microsoft.com/office/drawing/2014/main" val="428870318"/>
                    </a:ext>
                  </a:extLst>
                </a:gridCol>
                <a:gridCol w="5003996">
                  <a:extLst>
                    <a:ext uri="{9D8B030D-6E8A-4147-A177-3AD203B41FA5}">
                      <a16:colId xmlns:a16="http://schemas.microsoft.com/office/drawing/2014/main" val="3887408123"/>
                    </a:ext>
                  </a:extLst>
                </a:gridCol>
              </a:tblGrid>
              <a:tr h="1009141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Words with 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</a:rPr>
                        <a:t>Opposite with 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092107"/>
                  </a:ext>
                </a:extLst>
              </a:tr>
              <a:tr h="1009141">
                <a:tc>
                  <a:txBody>
                    <a:bodyPr/>
                    <a:lstStyle/>
                    <a:p>
                      <a:r>
                        <a:rPr lang="en-US" sz="5400" dirty="0">
                          <a:latin typeface="Times New Roman" panose="02020603050405020304" pitchFamily="18" charset="0"/>
                        </a:rPr>
                        <a:t>Quick   </a:t>
                      </a:r>
                      <a:r>
                        <a:rPr lang="en-US" sz="4800" dirty="0"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দ্রুত</a:t>
                      </a:r>
                      <a:r>
                        <a:rPr lang="en-US" sz="4800" dirty="0">
                          <a:latin typeface="Times New Roman" panose="02020603050405020304" pitchFamily="18" charset="0"/>
                        </a:rPr>
                        <a:t>)</a:t>
                      </a:r>
                      <a:endParaRPr lang="en-US" sz="54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>
                          <a:latin typeface="Times New Roman" panose="02020603050405020304" pitchFamily="18" charset="0"/>
                        </a:rPr>
                        <a:t>Slow  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(ধীর)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710277"/>
                  </a:ext>
                </a:extLst>
              </a:tr>
              <a:tr h="1009141">
                <a:tc>
                  <a:txBody>
                    <a:bodyPr/>
                    <a:lstStyle/>
                    <a:p>
                      <a:r>
                        <a:rPr lang="en-US" sz="5400" dirty="0">
                          <a:latin typeface="Times New Roman" panose="02020603050405020304" pitchFamily="18" charset="0"/>
                        </a:rPr>
                        <a:t>Early  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(সকাল-সকাল)</a:t>
                      </a:r>
                      <a:endParaRPr lang="en-US" sz="54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>
                          <a:latin typeface="Times New Roman" panose="02020603050405020304" pitchFamily="18" charset="0"/>
                        </a:rPr>
                        <a:t>Late   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310817"/>
                  </a:ext>
                </a:extLst>
              </a:tr>
              <a:tr h="1009141">
                <a:tc>
                  <a:txBody>
                    <a:bodyPr/>
                    <a:lstStyle/>
                    <a:p>
                      <a:r>
                        <a:rPr lang="en-US" sz="5400" dirty="0">
                          <a:latin typeface="Times New Roman" panose="02020603050405020304" pitchFamily="18" charset="0"/>
                        </a:rPr>
                        <a:t>Clean  </a:t>
                      </a:r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(পরি</a:t>
                      </a:r>
                      <a:r>
                        <a:rPr lang="as-IN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>
                          <a:latin typeface="Times New Roman" panose="02020603050405020304" pitchFamily="18" charset="0"/>
                        </a:rPr>
                        <a:t>Dirty  </a:t>
                      </a:r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as-IN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ুংরা)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505801"/>
                  </a:ext>
                </a:extLst>
              </a:tr>
              <a:tr h="1009141">
                <a:tc>
                  <a:txBody>
                    <a:bodyPr/>
                    <a:lstStyle/>
                    <a:p>
                      <a:r>
                        <a:rPr lang="en-US" sz="5400" dirty="0">
                          <a:latin typeface="Times New Roman" panose="02020603050405020304" pitchFamily="18" charset="0"/>
                        </a:rPr>
                        <a:t>Active  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র্ম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ঠ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>
                          <a:latin typeface="Times New Roman" panose="02020603050405020304" pitchFamily="18" charset="0"/>
                        </a:rPr>
                        <a:t>Lazy   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6478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DE878CB-E81B-4AB5-94C8-8773395FDF65}"/>
              </a:ext>
            </a:extLst>
          </p:cNvPr>
          <p:cNvSpPr txBox="1"/>
          <p:nvPr/>
        </p:nvSpPr>
        <p:spPr>
          <a:xfrm>
            <a:off x="1020642" y="340962"/>
            <a:ext cx="10084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Let’s learn Bangla meaning of the words.</a:t>
            </a:r>
          </a:p>
        </p:txBody>
      </p:sp>
    </p:spTree>
    <p:extLst>
      <p:ext uri="{BB962C8B-B14F-4D97-AF65-F5344CB8AC3E}">
        <p14:creationId xmlns:p14="http://schemas.microsoft.com/office/powerpoint/2010/main" val="39331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0687B-7B30-44D5-9EEB-4414ADA4B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251" y="552574"/>
            <a:ext cx="3487119" cy="2113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D215AD-563C-405B-874B-BB8AA91D10AF}"/>
              </a:ext>
            </a:extLst>
          </p:cNvPr>
          <p:cNvSpPr txBox="1"/>
          <p:nvPr/>
        </p:nvSpPr>
        <p:spPr>
          <a:xfrm>
            <a:off x="3177154" y="1162373"/>
            <a:ext cx="2487797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Pair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D1C55D-5D20-42C7-AC9B-6AD49926AAB0}"/>
              </a:ext>
            </a:extLst>
          </p:cNvPr>
          <p:cNvSpPr txBox="1"/>
          <p:nvPr/>
        </p:nvSpPr>
        <p:spPr>
          <a:xfrm>
            <a:off x="666428" y="3843576"/>
            <a:ext cx="10907153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Students will practise the opposite words</a:t>
            </a:r>
          </a:p>
          <a:p>
            <a:pPr algn="l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in pairs and will try to make sentences.</a:t>
            </a:r>
          </a:p>
        </p:txBody>
      </p:sp>
    </p:spTree>
    <p:extLst>
      <p:ext uri="{BB962C8B-B14F-4D97-AF65-F5344CB8AC3E}">
        <p14:creationId xmlns:p14="http://schemas.microsoft.com/office/powerpoint/2010/main" val="240111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D7A10874-9DBA-4541-8375-DC69ADC48654}"/>
              </a:ext>
            </a:extLst>
          </p:cNvPr>
          <p:cNvSpPr/>
          <p:nvPr/>
        </p:nvSpPr>
        <p:spPr>
          <a:xfrm>
            <a:off x="3363129" y="542442"/>
            <a:ext cx="4990454" cy="1100380"/>
          </a:xfrm>
          <a:prstGeom prst="flowChartPreparation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</a:rPr>
              <a:t>Evaluation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87BF37E-8B56-4D36-9061-B3746548BA44}"/>
              </a:ext>
            </a:extLst>
          </p:cNvPr>
          <p:cNvSpPr/>
          <p:nvPr/>
        </p:nvSpPr>
        <p:spPr>
          <a:xfrm>
            <a:off x="1069383" y="1828800"/>
            <a:ext cx="10368366" cy="41225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I’ll ask a word and students will reply with it’s opposite by turns.</a:t>
            </a:r>
          </a:p>
        </p:txBody>
      </p:sp>
    </p:spTree>
    <p:extLst>
      <p:ext uri="{BB962C8B-B14F-4D97-AF65-F5344CB8AC3E}">
        <p14:creationId xmlns:p14="http://schemas.microsoft.com/office/powerpoint/2010/main" val="30946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55F0C8-6761-4B32-8D34-5B27CDBA3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09" y="234725"/>
            <a:ext cx="2769031" cy="20767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40077A-D732-41DD-A29B-546D46DB81E8}"/>
              </a:ext>
            </a:extLst>
          </p:cNvPr>
          <p:cNvSpPr txBox="1"/>
          <p:nvPr/>
        </p:nvSpPr>
        <p:spPr>
          <a:xfrm>
            <a:off x="4444249" y="722047"/>
            <a:ext cx="31361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Home Work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95D321-444C-48BE-9061-9446021E16DD}"/>
              </a:ext>
            </a:extLst>
          </p:cNvPr>
          <p:cNvSpPr/>
          <p:nvPr/>
        </p:nvSpPr>
        <p:spPr>
          <a:xfrm>
            <a:off x="2197510" y="2448232"/>
            <a:ext cx="8450826" cy="36281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</a:rPr>
              <a:t>Students will bring the opposite words writing with Bangla meaning.</a:t>
            </a:r>
          </a:p>
        </p:txBody>
      </p:sp>
    </p:spTree>
    <p:extLst>
      <p:ext uri="{BB962C8B-B14F-4D97-AF65-F5344CB8AC3E}">
        <p14:creationId xmlns:p14="http://schemas.microsoft.com/office/powerpoint/2010/main" val="12971373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E8D3F4-31FC-4E36-A79A-D7B2F31C8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6" y="279296"/>
            <a:ext cx="11665518" cy="635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0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5078ED-D561-4AF3-98D0-4A0383F4992F}"/>
              </a:ext>
            </a:extLst>
          </p:cNvPr>
          <p:cNvSpPr txBox="1"/>
          <p:nvPr/>
        </p:nvSpPr>
        <p:spPr>
          <a:xfrm>
            <a:off x="7124131" y="600502"/>
            <a:ext cx="4531056" cy="56323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</a:rPr>
              <a:t>Subject: English</a:t>
            </a:r>
          </a:p>
          <a:p>
            <a:r>
              <a:rPr lang="en-US" sz="4000" dirty="0">
                <a:latin typeface="Times New Roman" panose="02020603050405020304" pitchFamily="18" charset="0"/>
              </a:rPr>
              <a:t>Class: Three</a:t>
            </a:r>
          </a:p>
          <a:p>
            <a:r>
              <a:rPr lang="en-US" sz="4000" dirty="0">
                <a:latin typeface="Times New Roman" panose="02020603050405020304" pitchFamily="18" charset="0"/>
              </a:rPr>
              <a:t>Unit:23</a:t>
            </a:r>
          </a:p>
          <a:p>
            <a:r>
              <a:rPr lang="en-US" sz="4000" dirty="0">
                <a:latin typeface="Times New Roman" panose="02020603050405020304" pitchFamily="18" charset="0"/>
              </a:rPr>
              <a:t>Lesson: 1-3</a:t>
            </a:r>
          </a:p>
          <a:p>
            <a:r>
              <a:rPr lang="en-US" sz="4000" dirty="0">
                <a:latin typeface="Times New Roman" panose="02020603050405020304" pitchFamily="18" charset="0"/>
              </a:rPr>
              <a:t>Date:22/03/2020</a:t>
            </a:r>
          </a:p>
          <a:p>
            <a:r>
              <a:rPr lang="en-US" sz="4000" dirty="0">
                <a:latin typeface="Times New Roman" panose="02020603050405020304" pitchFamily="18" charset="0"/>
              </a:rPr>
              <a:t>Time: 40 Minutes.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9260F-F742-4033-BE49-A8E096095F98}"/>
              </a:ext>
            </a:extLst>
          </p:cNvPr>
          <p:cNvSpPr/>
          <p:nvPr/>
        </p:nvSpPr>
        <p:spPr>
          <a:xfrm>
            <a:off x="566505" y="447075"/>
            <a:ext cx="4252256" cy="593677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Khalidur Rahman Manik</a:t>
            </a:r>
          </a:p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Khasgaon G.P.S</a:t>
            </a:r>
          </a:p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Chhatak,Sunamganj</a:t>
            </a:r>
          </a:p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01712-114197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2858245A-C2C5-4F60-AA92-60CB35190919}"/>
              </a:ext>
            </a:extLst>
          </p:cNvPr>
          <p:cNvSpPr/>
          <p:nvPr/>
        </p:nvSpPr>
        <p:spPr>
          <a:xfrm>
            <a:off x="5719514" y="692734"/>
            <a:ext cx="559558" cy="5336276"/>
          </a:xfrm>
          <a:prstGeom prst="can">
            <a:avLst/>
          </a:prstGeom>
          <a:blipFill>
            <a:blip r:embed="rId4"/>
            <a:tile tx="0" ty="0" sx="100000" sy="100000" flip="none" algn="tl"/>
          </a:blipFill>
          <a:ln w="5715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</a:rPr>
              <a:t>I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</a:rPr>
              <a:t>D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</a:rPr>
              <a:t>E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</a:rPr>
              <a:t>N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</a:rPr>
              <a:t>T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</a:rPr>
              <a:t>I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</a:rPr>
              <a:t>T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</a:rPr>
              <a:t>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C1C127-70FD-4E04-802F-39E79DA6B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567" y="648094"/>
            <a:ext cx="1543204" cy="1812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990706-7DCB-4018-8A7E-CEBB568D06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t="17205" r="18381" b="17205"/>
          <a:stretch/>
        </p:blipFill>
        <p:spPr>
          <a:xfrm>
            <a:off x="1710814" y="575187"/>
            <a:ext cx="1913809" cy="2271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8568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F62C58-F9C6-4994-8FB3-62611A0B5888}"/>
              </a:ext>
            </a:extLst>
          </p:cNvPr>
          <p:cNvSpPr txBox="1"/>
          <p:nvPr/>
        </p:nvSpPr>
        <p:spPr>
          <a:xfrm>
            <a:off x="2389230" y="1224111"/>
            <a:ext cx="7321235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</a:rPr>
              <a:t>Good morning students.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B0FC4A-321A-499A-B9B3-C1A445E0C02C}"/>
              </a:ext>
            </a:extLst>
          </p:cNvPr>
          <p:cNvSpPr txBox="1"/>
          <p:nvPr/>
        </p:nvSpPr>
        <p:spPr>
          <a:xfrm>
            <a:off x="2890679" y="3052912"/>
            <a:ext cx="6116098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</a:rPr>
              <a:t>How are you today?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FDB9F3-5325-4E76-B51F-F19BC0A29069}"/>
              </a:ext>
            </a:extLst>
          </p:cNvPr>
          <p:cNvSpPr txBox="1"/>
          <p:nvPr/>
        </p:nvSpPr>
        <p:spPr>
          <a:xfrm>
            <a:off x="1578073" y="4940706"/>
            <a:ext cx="9021637" cy="83099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</a:rPr>
              <a:t>Let’s sing the good morning song.</a:t>
            </a:r>
          </a:p>
        </p:txBody>
      </p:sp>
    </p:spTree>
    <p:extLst>
      <p:ext uri="{BB962C8B-B14F-4D97-AF65-F5344CB8AC3E}">
        <p14:creationId xmlns:p14="http://schemas.microsoft.com/office/powerpoint/2010/main" val="357155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B2CF06-E4FC-4DC7-ABD7-C5EB0FB72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020" y="373817"/>
            <a:ext cx="4343544" cy="5424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104A45-552F-401A-8132-11E71D87B3A2}"/>
              </a:ext>
            </a:extLst>
          </p:cNvPr>
          <p:cNvSpPr txBox="1"/>
          <p:nvPr/>
        </p:nvSpPr>
        <p:spPr>
          <a:xfrm>
            <a:off x="278970" y="294467"/>
            <a:ext cx="3959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Look at the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CE257-87A0-4247-8F56-881316EAA9C3}"/>
              </a:ext>
            </a:extLst>
          </p:cNvPr>
          <p:cNvSpPr txBox="1"/>
          <p:nvPr/>
        </p:nvSpPr>
        <p:spPr>
          <a:xfrm>
            <a:off x="2386738" y="5749872"/>
            <a:ext cx="77919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What do you see in the picture?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DCB0A-38EE-4416-8DBD-B137C558D08D}"/>
              </a:ext>
            </a:extLst>
          </p:cNvPr>
          <p:cNvSpPr txBox="1"/>
          <p:nvPr/>
        </p:nvSpPr>
        <p:spPr>
          <a:xfrm>
            <a:off x="2479727" y="5641383"/>
            <a:ext cx="7220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A tall tree and a short tree.</a:t>
            </a:r>
          </a:p>
        </p:txBody>
      </p:sp>
    </p:spTree>
    <p:extLst>
      <p:ext uri="{BB962C8B-B14F-4D97-AF65-F5344CB8AC3E}">
        <p14:creationId xmlns:p14="http://schemas.microsoft.com/office/powerpoint/2010/main" val="181427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>
            <a:extLst>
              <a:ext uri="{FF2B5EF4-FFF2-40B4-BE49-F238E27FC236}">
                <a16:creationId xmlns:a16="http://schemas.microsoft.com/office/drawing/2014/main" id="{A50A8ED0-6D1F-468D-8467-640F6362A597}"/>
              </a:ext>
            </a:extLst>
          </p:cNvPr>
          <p:cNvSpPr/>
          <p:nvPr/>
        </p:nvSpPr>
        <p:spPr>
          <a:xfrm>
            <a:off x="1917289" y="3406877"/>
            <a:ext cx="8185355" cy="2109020"/>
          </a:xfrm>
          <a:prstGeom prst="flowChartPredefined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What do they do?</a:t>
            </a:r>
          </a:p>
          <a:p>
            <a:pPr algn="ctr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Lesson:A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444AD604-EEEB-4060-A876-5DCD0D03FF28}"/>
              </a:ext>
            </a:extLst>
          </p:cNvPr>
          <p:cNvSpPr/>
          <p:nvPr/>
        </p:nvSpPr>
        <p:spPr>
          <a:xfrm>
            <a:off x="1755063" y="678426"/>
            <a:ext cx="8686799" cy="2418735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So, our today’s lesson is…</a:t>
            </a:r>
          </a:p>
          <a:p>
            <a:pPr algn="ctr"/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10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25589-B797-4258-8B68-B83FC7D7CC67}"/>
              </a:ext>
            </a:extLst>
          </p:cNvPr>
          <p:cNvSpPr txBox="1"/>
          <p:nvPr/>
        </p:nvSpPr>
        <p:spPr>
          <a:xfrm>
            <a:off x="2085727" y="937975"/>
            <a:ext cx="6651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i="1" dirty="0">
                <a:latin typeface="Times New Roman" panose="02020603050405020304" pitchFamily="18" charset="0"/>
              </a:rPr>
              <a:t>Students will be able to…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B335C-D896-4044-9E47-D78E12643643}"/>
              </a:ext>
            </a:extLst>
          </p:cNvPr>
          <p:cNvSpPr txBox="1"/>
          <p:nvPr/>
        </p:nvSpPr>
        <p:spPr>
          <a:xfrm>
            <a:off x="449451" y="2851683"/>
            <a:ext cx="112165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1.1.2 say words, phrases and sentences with</a:t>
            </a:r>
          </a:p>
          <a:p>
            <a:pPr algn="l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         proper sounds and stress.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90F4FB-3036-4C76-B59C-76111F348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46" y="620170"/>
            <a:ext cx="2619375" cy="174307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6584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C7B31F-7F91-4892-8442-A99C9DC89D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6" b="19989"/>
          <a:stretch/>
        </p:blipFill>
        <p:spPr>
          <a:xfrm>
            <a:off x="3072794" y="325465"/>
            <a:ext cx="5900722" cy="500595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5617D8-8B4A-4C46-83CE-4192A1EBB077}"/>
              </a:ext>
            </a:extLst>
          </p:cNvPr>
          <p:cNvSpPr txBox="1"/>
          <p:nvPr/>
        </p:nvSpPr>
        <p:spPr>
          <a:xfrm>
            <a:off x="3347634" y="5548394"/>
            <a:ext cx="1659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Quick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8E457-5EC8-4D1E-BEB1-4B5B3817DC3B}"/>
              </a:ext>
            </a:extLst>
          </p:cNvPr>
          <p:cNvSpPr txBox="1"/>
          <p:nvPr/>
        </p:nvSpPr>
        <p:spPr>
          <a:xfrm>
            <a:off x="7687159" y="5548393"/>
            <a:ext cx="1345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Slow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9A00B-AA7D-407E-9537-639DC6F1B75C}"/>
              </a:ext>
            </a:extLst>
          </p:cNvPr>
          <p:cNvSpPr txBox="1"/>
          <p:nvPr/>
        </p:nvSpPr>
        <p:spPr>
          <a:xfrm>
            <a:off x="309964" y="325463"/>
            <a:ext cx="3959417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Look at the picture</a:t>
            </a:r>
          </a:p>
        </p:txBody>
      </p:sp>
    </p:spTree>
    <p:extLst>
      <p:ext uri="{BB962C8B-B14F-4D97-AF65-F5344CB8AC3E}">
        <p14:creationId xmlns:p14="http://schemas.microsoft.com/office/powerpoint/2010/main" val="2772566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AC0D7E-7C68-45E9-98DE-E7926717A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7" y="1594966"/>
            <a:ext cx="5068007" cy="339548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315DEE-2C21-42DF-A4EE-2FB514144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2"/>
          <a:stretch/>
        </p:blipFill>
        <p:spPr>
          <a:xfrm>
            <a:off x="7266487" y="1610822"/>
            <a:ext cx="3962400" cy="339513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4705CB-F0B0-4EB5-A105-911D5E8370BF}"/>
              </a:ext>
            </a:extLst>
          </p:cNvPr>
          <p:cNvSpPr txBox="1"/>
          <p:nvPr/>
        </p:nvSpPr>
        <p:spPr>
          <a:xfrm>
            <a:off x="309964" y="325463"/>
            <a:ext cx="3959417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Look at the picture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3B4804-2DDE-4677-A511-0F7BE054496A}"/>
              </a:ext>
            </a:extLst>
          </p:cNvPr>
          <p:cNvSpPr txBox="1"/>
          <p:nvPr/>
        </p:nvSpPr>
        <p:spPr>
          <a:xfrm>
            <a:off x="2774169" y="5439905"/>
            <a:ext cx="15327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Early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9E83B6-0428-4315-95A2-1B10394DA1A6}"/>
              </a:ext>
            </a:extLst>
          </p:cNvPr>
          <p:cNvSpPr txBox="1"/>
          <p:nvPr/>
        </p:nvSpPr>
        <p:spPr>
          <a:xfrm>
            <a:off x="8322562" y="5424407"/>
            <a:ext cx="12811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Late</a:t>
            </a:r>
          </a:p>
        </p:txBody>
      </p:sp>
    </p:spTree>
    <p:extLst>
      <p:ext uri="{BB962C8B-B14F-4D97-AF65-F5344CB8AC3E}">
        <p14:creationId xmlns:p14="http://schemas.microsoft.com/office/powerpoint/2010/main" val="179683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47B9AE-9ED2-454E-9B26-8D18DC0E5E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" t="19661" r="6931" b="17289"/>
          <a:stretch/>
        </p:blipFill>
        <p:spPr>
          <a:xfrm flipH="1">
            <a:off x="2588216" y="1317354"/>
            <a:ext cx="7392692" cy="41416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D2D5EC-EB6C-48E0-907B-2CB051E8138E}"/>
              </a:ext>
            </a:extLst>
          </p:cNvPr>
          <p:cNvSpPr txBox="1"/>
          <p:nvPr/>
        </p:nvSpPr>
        <p:spPr>
          <a:xfrm>
            <a:off x="3487110" y="5687880"/>
            <a:ext cx="1595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Clean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4F5A29-59E9-4C17-9E86-7BCA32998917}"/>
              </a:ext>
            </a:extLst>
          </p:cNvPr>
          <p:cNvSpPr txBox="1"/>
          <p:nvPr/>
        </p:nvSpPr>
        <p:spPr>
          <a:xfrm>
            <a:off x="7609660" y="5749873"/>
            <a:ext cx="1468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Dirty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DBF3A-C090-42E6-8A56-8C6A3FFB4CCF}"/>
              </a:ext>
            </a:extLst>
          </p:cNvPr>
          <p:cNvSpPr txBox="1"/>
          <p:nvPr/>
        </p:nvSpPr>
        <p:spPr>
          <a:xfrm>
            <a:off x="340960" y="418451"/>
            <a:ext cx="3959417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Look at the picture</a:t>
            </a:r>
          </a:p>
        </p:txBody>
      </p:sp>
    </p:spTree>
    <p:extLst>
      <p:ext uri="{BB962C8B-B14F-4D97-AF65-F5344CB8AC3E}">
        <p14:creationId xmlns:p14="http://schemas.microsoft.com/office/powerpoint/2010/main" val="2305009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3600" dirty="0" smtClean="0">
            <a:latin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3600" dirty="0" smtClean="0">
            <a:latin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304</Words>
  <Application>Microsoft Office PowerPoint</Application>
  <PresentationFormat>Widescreen</PresentationFormat>
  <Paragraphs>74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55</cp:revision>
  <dcterms:created xsi:type="dcterms:W3CDTF">2020-02-24T14:00:28Z</dcterms:created>
  <dcterms:modified xsi:type="dcterms:W3CDTF">2020-03-22T06:22:17Z</dcterms:modified>
</cp:coreProperties>
</file>