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95" r:id="rId6"/>
    <p:sldId id="260" r:id="rId7"/>
    <p:sldId id="265" r:id="rId8"/>
    <p:sldId id="267" r:id="rId9"/>
    <p:sldId id="268" r:id="rId10"/>
    <p:sldId id="269" r:id="rId11"/>
    <p:sldId id="273" r:id="rId12"/>
    <p:sldId id="274" r:id="rId13"/>
    <p:sldId id="272" r:id="rId14"/>
    <p:sldId id="277" r:id="rId15"/>
    <p:sldId id="289" r:id="rId16"/>
    <p:sldId id="279" r:id="rId17"/>
    <p:sldId id="293" r:id="rId18"/>
    <p:sldId id="278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71" r:id="rId27"/>
    <p:sldId id="266" r:id="rId28"/>
    <p:sldId id="291" r:id="rId29"/>
    <p:sldId id="294" r:id="rId30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57" d="100"/>
          <a:sy n="57" d="100"/>
        </p:scale>
        <p:origin x="-912" y="-90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ED6B9-B907-4E85-B06A-F1D5B976A546}" type="datetimeFigureOut">
              <a:rPr lang="en-US" smtClean="0"/>
              <a:t>03-Mar-16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07A81-3579-4F1E-8B48-858138CA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5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জোড়ায়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 গড়ার লক্ষ্যে দেশের বাইরে (ভারত) ট্রেনিংরত এক কোটি 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বাঙালির মুক্তিযুদ্ধে অংশ গ্রহণের প্রেরণা ও প্রস্তুতি সম্পর্কে শিক্ষার্থীরা বলতে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7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 গড়ার লক্ষ্যে দেশের ভেতরে এক প্রান্ত থেকে আরেক প্রান্তে  এক কোটি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 যুদ্ধ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যুদ্ধের প্রস্তুতি সম্পর্কে শিক্ষার্থীরা বলতে পারবে ও তাদের মধ্যে দেশপ্রেম সৃষ্টি হবে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পাকিস্থানি হানাদার বাহিনীর অমানসিক নির্মম হত্যাযজ্ঞ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বলতে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মুক্তিযোদ্ধাসমেত অসংখ্য নর-নারী-শিশুকে নদীর ধার ঘেঁষে গড়ে ওঠা চরগুলোর বিরান এলাকায় জড়ো করে খুন করেছিল হানাদার বাহিনী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বাংলা এই ইতিহাস শিক্ষার্থীরা বিলতে পারবে এবং স্বাধীনতা বিরুধিদের বিরুদ্ধে রুখে দাঁড়াতে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1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স্বাধীন-দেশ গড়ার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মুক্তিযুদ্ধে অংশগ্রহণ করে সকল বয়সের এবং সকল শ্রেণির বাঙালি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সম্পর্কে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ব্যাখ্যা করতে পারবে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7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হওয়ার পর ঘরে ফিরছে বিজয়ী  জনতা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এবং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তাঁদের স্বজন হারানোর ব্যাথা এবং স্বাধীন বাংলাদেশ অর্জন করার উচ্ছাস বর্ণনা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7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অসংখ্য নর-নারী-শিশুকে হত্যা করেছিল যেসব বদ্ধভূমিতে-তার স্মৃতিতে বাঙালি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স্মৃতি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ফলক সম্পর্কে বর্ণনা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7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আপনজন হারানোর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বধ্যভূমিগুলো পরিণত হয়েছে শহিদভূমিরূপে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বিষয়ে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আপনজনদের প্রতি শ্রদ্ধা নিদর্শনে স্মৃতিফলক’-যা  অন্যায়ের বিরুদ্ধে রুখে দাঁড়ানোর প্রেরণা দেয়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তা থেকে মুক্তিযোদ্ধাদের প্রতি  শ্রদ্ধা নিবেদনে চেতনা পাবে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প্রেষণা সৃষ্টি করতে শিক্ষক মন্ডলী অন্য উপকরণ বা ছবি ও ব্যবহার করতে পারবেন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6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শহিদ মিনার রূপে বধ্যভূমিতে শহিদদের আত্মার প্রতি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স্মৃতি নিদর্শন ও শ্রদ্ধা নিবেদন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করবে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ফুল ও মাল্যদান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77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7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71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6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২০-২৫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4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3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ঘোষনা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আসবে,এই ভাবে পর্যায়ক্রমে প্রশ্ন করে ও উত্তর আদায় করার মধ্য দিয়ে  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রণেশ দাশগুপ্ত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এর  সংক্ষিপ্ত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শিক্ষার্থীদের বোধগম্য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পঠিত অংশটুকু পড়ে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পঠিত    অংশ থেকে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914400"/>
            <a:ext cx="82493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স্লাইডটি সম্মানিত শিক্ষকবৃন্দের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2286000"/>
            <a:ext cx="9372600" cy="5181600"/>
          </a:xfrm>
          <a:prstGeom prst="ellipse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28600"/>
            <a:ext cx="2209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9793622" cy="6629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2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9050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905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 স্বাধীনতার জন্য সংঘটিত যুদ্ধ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3429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34290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হত্যাযজ্ঞ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620000" y="403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নির্মম হত্যাকান্ড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বধ বা হত্যা করার স্থান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শহিদভূমি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4335" y="1679171"/>
            <a:ext cx="5486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স্টেনগান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0386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একধরনের যুদ্ধাস্র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যো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দ্ধা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স্বাধীনতার জন্য যারা যুদ্ধ করেছেন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3429000" cy="2247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0" y="1214794"/>
            <a:ext cx="3448310" cy="1985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381000"/>
            <a:ext cx="2590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6248400"/>
            <a:ext cx="96012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আলবদর, বধ্যভূমি, ১৯৭১, ঘরে ফেরা মানুষ শব্দগুলো দিয়ে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আলোচনা করে দু’টি করে বাক্য লেখ।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1"/>
            <a:ext cx="84582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3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952565"/>
            <a:ext cx="1099586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একাত্তুরের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দেশের বাইরে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চলে গিয়েছিল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 কোটি লোক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11148262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1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553200"/>
            <a:ext cx="76962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দেশের ভেতরে এক প্রান্ত থেকে আরেক প্রান্তে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ছুটে বেড়িয়েছিল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এক কোটি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9311298" cy="581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9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9334688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6934200"/>
            <a:ext cx="8001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পাকিস্থানি হানাদার বাহিনীর অমানসিক নির্মম হত্যাযজ্ঞ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629400"/>
            <a:ext cx="105918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মুক্তিযোদ্ধাসমেত অসংখ্য নর-নারী-শিশুকে নদীর ধার ঘেঁষে গড়ে </a:t>
            </a:r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ঠা চরগুলোর বিরান এলাকায় জড়ো করে খুন করেছিল হানাদার বাহিনী।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0999"/>
            <a:ext cx="6578600" cy="59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324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04800"/>
            <a:ext cx="9296401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6705600"/>
            <a:ext cx="75438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স্বাধীন-দেশ গড়ার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মুক্তিযুদ্ধে অংশগ্রহণ করে সকল বয়সের এবং সকল শ্রেণির বাঙালি।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10058400" cy="5677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62300" y="6754831"/>
            <a:ext cx="7086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স্বাধীন হওয়ার পর ঘরে ফিরছে বিজয়ী  জনতা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68" y="0"/>
            <a:ext cx="13783568" cy="8221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9050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6858000" y="4155"/>
            <a:ext cx="6858001" cy="822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20782" y="0"/>
            <a:ext cx="695498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9600"/>
            <a:ext cx="5976878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5" y="609600"/>
            <a:ext cx="6114535" cy="596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934200"/>
            <a:ext cx="11506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অসংখ্য নর-নারী-শিশুকে হত্যা করেছিল যেসব বদ্ধভূমিতে-তার স্মৃতিতে বাঙালি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6553200"/>
            <a:ext cx="6781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বধ্যভূমিগুলো পরিণত হয়েছে শহিদভূমিরূপে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62000"/>
            <a:ext cx="6019800" cy="5106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1455"/>
            <a:ext cx="6096000" cy="5087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1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477000"/>
            <a:ext cx="8001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‘আপনজনদের প্রতি শ্রদ্ধা নিদর্শনে স্মৃতিফলক’-যা  অন্যায়ের বিরুদ্ধে রুখে দাঁড়ানোর প্রেরণা দেয়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7931149" cy="553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0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6400799"/>
            <a:ext cx="77724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শহিদ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স্মৃফলক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রূপে বধ্যভূমিতে শহিদদের আত্মার প্রতি স্মৃতি নিদর্শন ও শ্রদ্ধা নিবেদনে ফুল ও মাল্যদান 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05" y="592975"/>
            <a:ext cx="9460902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2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381000"/>
            <a:ext cx="2819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7696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2514600" y="64008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শহিদদের স্মরণে বধ্যভূমি সংরক্ষণে তোমার ভূমিকা কী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দলে আলোচনা করে পাঁচটি বা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ক্যে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লেখ।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0" y="6096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 গল্পের কেন্দ্রীয় বিষয় কি?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057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বধ্যভূমি 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667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ভাষা আন্দোলন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32766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ছাত্র সম্মেলন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86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বাঙালির বিজয়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2057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572000"/>
            <a:ext cx="81534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রণেশ দাশগুপ্ত কত খৃষ্টাব্দে জন্মগ্রহণ করেন?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5626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১৯১০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১৯১১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7818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১৯১২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7391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১৯১৩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67818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8200" y="5334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1524000"/>
            <a:ext cx="7620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বধ্যভূমির স্মৃতিফলক সাক্ষ্য বহন করে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258242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লাখো মানুষের আত্মত্যাগ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024" y="2893093"/>
            <a:ext cx="405137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পাকিস্থানিদের হিংস্রতা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3657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 করুণ ইতিহাস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3434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029200"/>
            <a:ext cx="403679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799" y="6248400"/>
            <a:ext cx="401753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799" y="5638800"/>
            <a:ext cx="40386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6781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" y="67818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64770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এলাকার একজন শহিদ মুক্তিযোদ্ধার জীবনের উপর একটি প্রতিবেদন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2819400" y="1524000"/>
            <a:ext cx="7755135" cy="461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68" y="0"/>
            <a:ext cx="13783568" cy="8221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9050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6858000" y="4155"/>
            <a:ext cx="6858001" cy="822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20782" y="0"/>
            <a:ext cx="695498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4831904" y="1332496"/>
            <a:ext cx="3505200" cy="154308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317304" y="3618496"/>
            <a:ext cx="87869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88704" y="4761496"/>
            <a:ext cx="9289032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সহযোগি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33400"/>
            <a:ext cx="2057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43200"/>
            <a:ext cx="7478486" cy="5234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uslim Balika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9200"/>
            <a:ext cx="1255857" cy="1586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2204259" cy="275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 Diagonal Corner Rectangle 9"/>
          <p:cNvSpPr/>
          <p:nvPr/>
        </p:nvSpPr>
        <p:spPr>
          <a:xfrm>
            <a:off x="7315200" y="3381038"/>
            <a:ext cx="5410200" cy="2562561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35814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সপ্তম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</a:t>
            </a:r>
            <a:endParaRPr lang="bn-BD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গদ্য       :    মাল্যদান পাঠ-১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৫০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912318" y="3457240"/>
            <a:ext cx="5336081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733800"/>
            <a:ext cx="508664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(বাংলা)</a:t>
            </a:r>
          </a:p>
          <a:p>
            <a:pPr algn="just"/>
            <a:r>
              <a:rPr lang="en-US" sz="32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nwarakhatun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70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381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67056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বালিকা উচ্চ বিদ্যালয় ও কলেজ,</a:t>
            </a:r>
            <a:r>
              <a:rPr lang="en-AU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ময়মনসিংহ।</a:t>
            </a:r>
          </a:p>
        </p:txBody>
      </p:sp>
    </p:spTree>
    <p:extLst>
      <p:ext uri="{BB962C8B-B14F-4D97-AF65-F5344CB8AC3E}">
        <p14:creationId xmlns:p14="http://schemas.microsoft.com/office/powerpoint/2010/main" val="3763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2667" y="313684"/>
            <a:ext cx="56007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304800"/>
            <a:ext cx="6629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95800"/>
            <a:ext cx="4419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19200"/>
            <a:ext cx="4495800" cy="2600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95800"/>
            <a:ext cx="4419600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09800" y="3810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শহিদ স্মরণে ফুলের মালা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3810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বধ্যভূমিতে ফুলের সমারোহ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7467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স্মৃতিফলকে ফুলদান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7467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শহিদ স্মরণে মাল্যদান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51302"/>
              </p:ext>
            </p:extLst>
          </p:nvPr>
        </p:nvGraphicFramePr>
        <p:xfrm>
          <a:off x="6248400" y="3886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8400" y="3886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72200" y="3886200"/>
            <a:ext cx="11430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5" y="1219199"/>
            <a:ext cx="44196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5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/>
      <p:bldP spid="12" grpId="0"/>
      <p:bldP spid="13" grpId="0"/>
      <p:bldP spid="14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15180"/>
            <a:ext cx="11277600" cy="605067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19800" y="152400"/>
            <a:ext cx="2016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</a:t>
            </a:r>
            <a:endParaRPr lang="en-US" sz="54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3767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রণেশ দাশগুপ্ত</a:t>
            </a:r>
          </a:p>
          <a:p>
            <a:pPr algn="ctr"/>
            <a:r>
              <a:rPr lang="bn-BD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(প্রথম অংশ)</a:t>
            </a:r>
            <a:endParaRPr lang="en-US" sz="36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52400"/>
            <a:ext cx="1524000" cy="185244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54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457200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82880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895600"/>
            <a:ext cx="1073287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‘রণেশ দাশগুপ্ত’ এর সংক্ষিপ্ত পরিচয় উল্লেখ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400800"/>
            <a:ext cx="10744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‘বাংলাদেশের মুক্তিযুদ্ধ ও শহিদভূমি’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স্বরূপ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করতে পারবে।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800600"/>
            <a:ext cx="10744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‘মাল্যদান’ গল্পটি (একাত্তরের মুক্তিযুদ্ধের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বধ্যভূমিগুলো হলো শহিদভূমি পর্যন্ত) শুদ্ধ উচ্চারণে পড়তে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886200"/>
            <a:ext cx="1073287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228600"/>
            <a:ext cx="3118162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cap="none" spc="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638800"/>
            <a:ext cx="216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রণেশ দাশগুপ্ত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5000" y="1232595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1143000"/>
            <a:ext cx="1016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828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১৯১২ খ্রিষ্টাব্দে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58200" y="28194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1600" y="2743200"/>
            <a:ext cx="1205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33528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সাংবাদিক, প্রাবন্ধিক ও বুদ্ধিজীবী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34400" y="4876800"/>
            <a:ext cx="2590800" cy="167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28973" y="4724400"/>
            <a:ext cx="753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গ্রন্থ-</a:t>
            </a:r>
            <a:endParaRPr lang="en-US" sz="36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5181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শিল্পীর স্বাধীনতার প্রশ্নে, উপন্যাসের শিল্পরূপ,আয়ত দৃষ্টিতে আয়ত রূপ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0" y="28194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7604" y="2743200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অগ্রসেনা-</a:t>
            </a:r>
            <a:endParaRPr lang="en-US" sz="36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3276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ব্রিটিশবিরোধী স্বাধীনতা সংগ্রামের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1800" y="48768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4200" y="4953000"/>
            <a:ext cx="22272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পৈত্রিক আবাস-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56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 জেলায়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63246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66278" y="6172200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4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6934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১৯৯৭ খ্রিষ্টাব্দে</a:t>
            </a: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71800"/>
            <a:ext cx="2209801" cy="268604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23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685800"/>
            <a:ext cx="23622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7518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6781800"/>
            <a:ext cx="8610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‘রণেশ দাশগুপ্ত’-এর জীবনী সম্পর্কে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533400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9885406" cy="6199322"/>
          </a:xfrm>
          <a:prstGeom prst="rect">
            <a:avLst/>
          </a:prstGeom>
          <a:ln w="28575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3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1165</Words>
  <Application>Microsoft Office PowerPoint</Application>
  <PresentationFormat>Custom</PresentationFormat>
  <Paragraphs>162</Paragraphs>
  <Slides>29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anwora alam</cp:lastModifiedBy>
  <cp:revision>139</cp:revision>
  <dcterms:created xsi:type="dcterms:W3CDTF">2006-08-16T00:00:00Z</dcterms:created>
  <dcterms:modified xsi:type="dcterms:W3CDTF">2016-03-03T05:14:50Z</dcterms:modified>
</cp:coreProperties>
</file>