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7" r:id="rId4"/>
    <p:sldId id="259" r:id="rId5"/>
    <p:sldId id="295" r:id="rId6"/>
    <p:sldId id="260" r:id="rId7"/>
    <p:sldId id="268" r:id="rId8"/>
    <p:sldId id="269" r:id="rId9"/>
    <p:sldId id="273" r:id="rId10"/>
    <p:sldId id="274" r:id="rId11"/>
    <p:sldId id="272" r:id="rId12"/>
    <p:sldId id="315" r:id="rId13"/>
    <p:sldId id="310" r:id="rId14"/>
    <p:sldId id="267" r:id="rId15"/>
    <p:sldId id="317" r:id="rId16"/>
    <p:sldId id="302" r:id="rId17"/>
    <p:sldId id="304" r:id="rId18"/>
    <p:sldId id="312" r:id="rId19"/>
    <p:sldId id="305" r:id="rId20"/>
    <p:sldId id="313" r:id="rId21"/>
    <p:sldId id="314" r:id="rId22"/>
    <p:sldId id="286" r:id="rId23"/>
    <p:sldId id="287" r:id="rId24"/>
    <p:sldId id="271" r:id="rId25"/>
    <p:sldId id="266" r:id="rId26"/>
    <p:sldId id="309" r:id="rId27"/>
    <p:sldId id="290" r:id="rId28"/>
  </p:sldIdLst>
  <p:sldSz cx="13716000" cy="82296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D2D"/>
    <a:srgbClr val="FCC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57" d="100"/>
          <a:sy n="57" d="100"/>
        </p:scale>
        <p:origin x="-912" y="-90"/>
      </p:cViewPr>
      <p:guideLst>
        <p:guide orient="horz" pos="2592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556511"/>
            <a:ext cx="11658600" cy="17640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63440"/>
            <a:ext cx="960120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29566"/>
            <a:ext cx="3086100" cy="702183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9566"/>
            <a:ext cx="9029700" cy="70218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288281"/>
            <a:ext cx="11658600" cy="1634490"/>
          </a:xfrm>
          <a:prstGeom prst="rect">
            <a:avLst/>
          </a:prstGeo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488056"/>
            <a:ext cx="1165860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20240"/>
            <a:ext cx="6057900" cy="543115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20240"/>
            <a:ext cx="6057900" cy="543115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2136"/>
            <a:ext cx="6060282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09850"/>
            <a:ext cx="6060282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842136"/>
            <a:ext cx="6062663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609850"/>
            <a:ext cx="6062663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7660"/>
            <a:ext cx="4512470" cy="1394460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27660"/>
            <a:ext cx="7667625" cy="7023736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722120"/>
            <a:ext cx="4512470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760720"/>
            <a:ext cx="8229600" cy="680086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35330"/>
            <a:ext cx="822960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440806"/>
            <a:ext cx="822960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125400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125400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12540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12540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5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31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914400"/>
            <a:ext cx="824938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স্লাইডটি সম্মানিত শিক্ষকবৃন্দের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4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2286000"/>
            <a:ext cx="9372600" cy="5181600"/>
          </a:xfrm>
          <a:prstGeom prst="ellipse">
            <a:avLst/>
          </a:prstGeom>
          <a:solidFill>
            <a:srgbClr val="FBDC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bn-BD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4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04800"/>
            <a:ext cx="4038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81000" y="16764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সন্তর্পণে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6200" y="1752600"/>
            <a:ext cx="5486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খুব সাবধানে, সতর্কতার সঙ্গে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457200" y="4038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স্মৃতিপট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4038600"/>
            <a:ext cx="5486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স্মৃতির আধার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81000" y="6324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ছিমছাম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64008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গোছানো, পরিপাটি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/>
          <a:stretch/>
        </p:blipFill>
        <p:spPr>
          <a:xfrm>
            <a:off x="3886199" y="1219200"/>
            <a:ext cx="3437467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3429000"/>
            <a:ext cx="3429001" cy="205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5"/>
          <a:stretch/>
        </p:blipFill>
        <p:spPr>
          <a:xfrm>
            <a:off x="3886200" y="5638801"/>
            <a:ext cx="3429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3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381000"/>
            <a:ext cx="2590800" cy="769441"/>
          </a:xfrm>
          <a:prstGeom prst="rect">
            <a:avLst/>
          </a:prstGeom>
          <a:solidFill>
            <a:schemeClr val="bg1"/>
          </a:solidFill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172200"/>
            <a:ext cx="8001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উদ্দাম বাতাস, সন্তর্পণে, চিৎকার, প্রাণনাশ, স্মৃতিপটে শব্দগুলো দিয়ে</a:t>
            </a:r>
            <a:r>
              <a:rPr lang="bn-BD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তৈরি কর।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601"/>
            <a:ext cx="8458200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53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6096000"/>
            <a:ext cx="10210800" cy="17543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দীর্ঘপথ হেঁটে অধ্যাপক কামাল পৌঁছলেন বধ্যভূমিতে; যেখানে আছে চর, হু হু হাওয়া, ইট দিয়ে বাঁধানো উঁচু বেদি, বেদির উপর শ্বেতপাথরের ফলক, ফলকে আছে শহিদদের উদ্দেশ্যে সংক্ষিপ্ত তীক্ষ্ণ লেখা।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1" y="304800"/>
            <a:ext cx="4874759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04800"/>
            <a:ext cx="8077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t="15584" r="39212" b="12079"/>
          <a:stretch/>
        </p:blipFill>
        <p:spPr>
          <a:xfrm>
            <a:off x="7696200" y="304800"/>
            <a:ext cx="3657600" cy="3015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7" r="25509"/>
          <a:stretch/>
        </p:blipFill>
        <p:spPr>
          <a:xfrm flipH="1">
            <a:off x="8839200" y="152400"/>
            <a:ext cx="1414319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20" t="17169" r="61996"/>
          <a:stretch/>
        </p:blipFill>
        <p:spPr>
          <a:xfrm>
            <a:off x="895186" y="1662545"/>
            <a:ext cx="1665134" cy="4182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082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6417425"/>
            <a:ext cx="115062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খানিকটা দূরে দীর্ঘ মিছিল, অধ্যাপক কামাল উঁচু বেদিটির পাশে দাঁড়িয়ে মুক্তিযোদ্ধাদের বিষয় নিয়ে বক্তৃতা করছিলেন যা উদ্দাম বাতাস লুফে লুফে নিয়ে ছড়িয়ে দিচ্ছিল</a:t>
            </a:r>
            <a:r>
              <a:rPr lang="bn-BD" sz="32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সমস্ত ঝালকাঠিতে।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80772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t="15584" r="39212" b="12079"/>
          <a:stretch/>
        </p:blipFill>
        <p:spPr>
          <a:xfrm>
            <a:off x="7696200" y="304800"/>
            <a:ext cx="3657600" cy="3015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8" t="8291"/>
          <a:stretch/>
        </p:blipFill>
        <p:spPr>
          <a:xfrm flipH="1">
            <a:off x="228600" y="381000"/>
            <a:ext cx="5867404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04800"/>
            <a:ext cx="2286001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r="40361"/>
          <a:stretch/>
        </p:blipFill>
        <p:spPr>
          <a:xfrm flipH="1">
            <a:off x="9144000" y="533400"/>
            <a:ext cx="7620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61"/>
          <a:stretch/>
        </p:blipFill>
        <p:spPr>
          <a:xfrm flipH="1">
            <a:off x="6096000" y="304800"/>
            <a:ext cx="2441874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84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457200"/>
            <a:ext cx="32766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52600"/>
            <a:ext cx="75184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52800" y="6400800"/>
            <a:ext cx="71628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একজন </a:t>
            </a:r>
            <a:r>
              <a:rPr lang="bn-IN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 </a:t>
            </a:r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মুক্তিযোদ্ধা সম্পর্কে জোড়ায় আলোচনা করে পাঁচটি বাক্য লেখ।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5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219200" y="7010400"/>
            <a:ext cx="115824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অধ্যাপক কামাল দু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টি মালা দুই হাতে উঁচুতে তুলে সমবেত জনতাকে দেখালেন।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17758" r="13864"/>
          <a:stretch/>
        </p:blipFill>
        <p:spPr>
          <a:xfrm>
            <a:off x="3733800" y="762000"/>
            <a:ext cx="90678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3" b="97016" l="1328" r="35769">
                        <a14:foregroundMark x1="31025" y1="12963" x2="18975" y2="48868"/>
                        <a14:foregroundMark x1="14137" y1="44239" x2="3321" y2="8333"/>
                        <a14:foregroundMark x1="23340" y1="31687" x2="2562" y2="97222"/>
                        <a14:foregroundMark x1="35863" y1="63992" x2="35389" y2="103"/>
                        <a14:foregroundMark x1="5313" y1="66975" x2="1328" y2="28395"/>
                        <a14:backgroundMark x1="19734" y1="80144" x2="16983" y2="8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120" r="61996"/>
          <a:stretch/>
        </p:blipFill>
        <p:spPr>
          <a:xfrm>
            <a:off x="308445" y="1707819"/>
            <a:ext cx="2242362" cy="504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7" r="41433" b="76958"/>
          <a:stretch/>
        </p:blipFill>
        <p:spPr>
          <a:xfrm>
            <a:off x="1048091" y="1807602"/>
            <a:ext cx="1752600" cy="13946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35" y="1707819"/>
            <a:ext cx="1790012" cy="18332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5" y="1857619"/>
            <a:ext cx="1790012" cy="18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r="38636" b="11689"/>
          <a:stretch/>
        </p:blipFill>
        <p:spPr>
          <a:xfrm>
            <a:off x="2286000" y="381000"/>
            <a:ext cx="9011200" cy="6262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r="40361"/>
          <a:stretch/>
        </p:blipFill>
        <p:spPr>
          <a:xfrm flipH="1">
            <a:off x="6324600" y="762000"/>
            <a:ext cx="1458884" cy="457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9616">
            <a:off x="4835369" y="4818170"/>
            <a:ext cx="1143000" cy="23285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9616">
            <a:off x="7045170" y="4818171"/>
            <a:ext cx="1143000" cy="2328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4142" y="6935686"/>
            <a:ext cx="6019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মালা দুটি স্মৃতিফলকের উপর রাখলেন।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2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r="38636" b="11689"/>
          <a:stretch/>
        </p:blipFill>
        <p:spPr>
          <a:xfrm>
            <a:off x="2286000" y="381000"/>
            <a:ext cx="9011200" cy="6262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r="40361"/>
          <a:stretch/>
        </p:blipFill>
        <p:spPr>
          <a:xfrm flipH="1">
            <a:off x="6324600" y="762000"/>
            <a:ext cx="1458884" cy="457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9616">
            <a:off x="7875454" y="4990419"/>
            <a:ext cx="802273" cy="23285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1635">
            <a:off x="3998445" y="3819423"/>
            <a:ext cx="1287543" cy="2059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6858000"/>
            <a:ext cx="85344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সঙ্গে সঙ্গে এক ঝটকায় বাতাস এসে মালা দুটিকে স্মৃতিফলক থেকে ফেলে দিল এবং বার বার ফেলে দিচ্ছিল 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7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7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0.18866 L 4.07407E-6 0.08218 C 4.07407E-6 0.03414 0.10405 -0.02431 0.18912 -0.02431 L 0.37824 -0.02431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12" y="-1064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1852E-6 1.91358E-6 L 3.51852E-6 -0.087 C 3.51852E-6 -0.12597 -0.08669 -0.17381 -0.15718 -0.17381 L -0.31447 -0.17381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-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r="38636" b="11689"/>
          <a:stretch/>
        </p:blipFill>
        <p:spPr>
          <a:xfrm>
            <a:off x="2057400" y="381000"/>
            <a:ext cx="9539511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r="40361"/>
          <a:stretch/>
        </p:blipFill>
        <p:spPr>
          <a:xfrm flipH="1">
            <a:off x="6096001" y="762000"/>
            <a:ext cx="1458884" cy="3678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0" t="24438" r="58006"/>
          <a:stretch/>
        </p:blipFill>
        <p:spPr>
          <a:xfrm>
            <a:off x="3657600" y="2133600"/>
            <a:ext cx="2209800" cy="418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t="31452" r="85713" b="55543"/>
          <a:stretch/>
        </p:blipFill>
        <p:spPr>
          <a:xfrm>
            <a:off x="4008119" y="3858491"/>
            <a:ext cx="2087881" cy="14235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0"/>
            <a:ext cx="8081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72000"/>
            <a:ext cx="808182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219200" y="6400800"/>
            <a:ext cx="112776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মালা দুটিকে চাপা দেওয়ার জন্য একটি ছেলে দুইটি ইটের পরিবর্তে দুইটি মাথার খুলি এনে হাত দুইটি পিছনে রেখে অধ্যাপক কামালের সামনে হাজির হল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 r="69474"/>
          <a:stretch/>
        </p:blipFill>
        <p:spPr>
          <a:xfrm>
            <a:off x="2133600" y="685800"/>
            <a:ext cx="202692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55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r="38636" b="11689"/>
          <a:stretch/>
        </p:blipFill>
        <p:spPr>
          <a:xfrm>
            <a:off x="2362200" y="304800"/>
            <a:ext cx="8991600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r="40361"/>
          <a:stretch/>
        </p:blipFill>
        <p:spPr>
          <a:xfrm flipH="1">
            <a:off x="6142612" y="685801"/>
            <a:ext cx="1375092" cy="4309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267200"/>
            <a:ext cx="1143000" cy="150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905000" y="6705600"/>
            <a:ext cx="99060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বিস্মিত অধ্যাপক কামাল যাদের মালা দিতে এসেছিলেন মাথার খুলি দুটির মধ্যে তাদেরই দুজনকে পেয়ে নাম দিলেন পারুল আর সিতারা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267200"/>
            <a:ext cx="1143000" cy="150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203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3335000" cy="792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95400"/>
            <a:ext cx="4381500" cy="4028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5562600" y="3886200"/>
            <a:ext cx="55626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cap="none" spc="50" dirty="0">
              <a:ln w="11430">
                <a:solidFill>
                  <a:srgbClr val="92D050"/>
                </a:solidFill>
              </a:ln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8" t="2831" r="7929" b="3815"/>
          <a:stretch/>
        </p:blipFill>
        <p:spPr>
          <a:xfrm>
            <a:off x="7086600" y="0"/>
            <a:ext cx="6591920" cy="82683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 t="2980" r="63472" b="3308"/>
          <a:stretch/>
        </p:blipFill>
        <p:spPr>
          <a:xfrm>
            <a:off x="11084" y="1"/>
            <a:ext cx="7075516" cy="82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6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r="38636" b="11689"/>
          <a:stretch/>
        </p:blipFill>
        <p:spPr>
          <a:xfrm>
            <a:off x="2590800" y="381000"/>
            <a:ext cx="8991600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r="40361"/>
          <a:stretch/>
        </p:blipFill>
        <p:spPr>
          <a:xfrm flipH="1">
            <a:off x="6371212" y="762001"/>
            <a:ext cx="1375092" cy="4309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9616">
            <a:off x="7425218" y="4233687"/>
            <a:ext cx="2110903" cy="27756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9616">
            <a:off x="4465436" y="4380046"/>
            <a:ext cx="2060849" cy="2654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029200"/>
            <a:ext cx="1295400" cy="1709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105400"/>
            <a:ext cx="1295400" cy="1709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90800" y="6781800"/>
            <a:ext cx="89916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অধ্যাপক কামাল মাথার খুলি দিয়েই মালা দুটিকে চাপা দিলেন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r="38636" b="11689"/>
          <a:stretch/>
        </p:blipFill>
        <p:spPr>
          <a:xfrm>
            <a:off x="2590800" y="381000"/>
            <a:ext cx="8991600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r="40361"/>
          <a:stretch/>
        </p:blipFill>
        <p:spPr>
          <a:xfrm flipH="1">
            <a:off x="6371212" y="762001"/>
            <a:ext cx="1375092" cy="4309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9616">
            <a:off x="7087521" y="3615984"/>
            <a:ext cx="2411139" cy="297350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9616">
            <a:off x="5013783" y="3806047"/>
            <a:ext cx="2318434" cy="2627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43400"/>
            <a:ext cx="1295400" cy="1709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48" y="4442858"/>
            <a:ext cx="1220052" cy="16104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14600" y="6705600"/>
            <a:ext cx="92202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সকলের তরফ থেকে সকল শহিদদের স্মৃতি নিদর্শনে খুলি দুটিকে মাল্যদানের মাধ্যমে স্মৃতিপটে বাঁচিয়ে রাখলেন অধ্যাপক কামাল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7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360218"/>
            <a:ext cx="2971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0"/>
            <a:ext cx="7696200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 Diagonal Corner Rectangle 3"/>
          <p:cNvSpPr/>
          <p:nvPr/>
        </p:nvSpPr>
        <p:spPr>
          <a:xfrm>
            <a:off x="2590800" y="6324600"/>
            <a:ext cx="88392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বধ্যভূমিতে নির্মিত স্মৃতিফলক কিভাবে বাঙ্গালিদের স্মৃতিতে মুক্তিযুদ্ধের চেতনা </a:t>
            </a:r>
            <a:r>
              <a:rPr lang="bn-IN" sz="36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জাগ্রত করে?  </a:t>
            </a:r>
            <a:endParaRPr lang="en-US" sz="360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63000" y="609600"/>
            <a:ext cx="2777837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381000"/>
            <a:ext cx="1600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8839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1.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অধ্যাপক কামাল জাতীয় পতাকা উত্তোলন করেন সকাল কয়টায়?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399" y="20574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  সাতটা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6670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  আটটা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399" y="32766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  নয়টা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86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  দশটা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0600" y="26670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572000"/>
            <a:ext cx="9296400" cy="6858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‘দুটি খুলি যেন শহিদের পক্ষে মালা নিতে এসেছে’-বিষয়টি কি ধরনের 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5626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 স্বপ্নিল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6172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 ভয়ঙ্কর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67818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 কাল্পনিক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73914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 বাস্তব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4400" y="67818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8200" y="533400"/>
            <a:ext cx="2777837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81000"/>
            <a:ext cx="1600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1524000"/>
            <a:ext cx="76200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বধ্যভূমিগুলোতে মুক্তিযুদ্ধের সময় যা ঘটেছে-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258242"/>
            <a:ext cx="4648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নির্বিচারে মানুষ হত্যা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4024" y="2893093"/>
            <a:ext cx="466097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হানাদার বাহিনীর নির্মমতা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3657600"/>
            <a:ext cx="4724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শহিদের রক্তে রঞ্জিত বধ্যভূমি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343400"/>
            <a:ext cx="6116105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5029200"/>
            <a:ext cx="4036799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799" y="6248400"/>
            <a:ext cx="4017533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799" y="5638800"/>
            <a:ext cx="40386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67818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66800" y="678180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7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438400" y="6477000"/>
            <a:ext cx="88392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তোমার এলাকার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কোনো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বধ্যভূমি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তে নির্মিত স্মৃতিফলকের বর্ণনা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দশটি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লিখে আনবে।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57200"/>
            <a:ext cx="2667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5" b="6632"/>
          <a:stretch/>
        </p:blipFill>
        <p:spPr>
          <a:xfrm>
            <a:off x="2819400" y="1524000"/>
            <a:ext cx="7755135" cy="4612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41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3335000" cy="792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95400"/>
            <a:ext cx="4381500" cy="4028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5562600" y="3886200"/>
            <a:ext cx="5562600" cy="18620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rgbClr val="7030A0"/>
                  </a:solidFill>
                </a:ln>
                <a:solidFill>
                  <a:srgbClr val="FF2D2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none" spc="50" dirty="0">
              <a:ln w="11430">
                <a:solidFill>
                  <a:srgbClr val="7030A0"/>
                </a:solidFill>
              </a:ln>
              <a:solidFill>
                <a:srgbClr val="FF2D2D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8" t="2831" r="7929" b="3815"/>
          <a:stretch/>
        </p:blipFill>
        <p:spPr>
          <a:xfrm>
            <a:off x="6781800" y="0"/>
            <a:ext cx="6896720" cy="82683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 t="2980" r="63472" b="3308"/>
          <a:stretch/>
        </p:blipFill>
        <p:spPr>
          <a:xfrm>
            <a:off x="11084" y="1"/>
            <a:ext cx="6846916" cy="82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4800600" y="1143000"/>
            <a:ext cx="3505200" cy="1543080"/>
          </a:xfrm>
          <a:prstGeom prst="ellipse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কৃতজ্ঞতা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স্বীকার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S Reference Specialty" pitchFamily="2" charset="2"/>
              <a:cs typeface="NikoshBAN" panose="02000000000000000000" pitchFamily="2" charset="0"/>
            </a:endParaRPr>
          </a:p>
        </p:txBody>
      </p:sp>
      <p:sp>
        <p:nvSpPr>
          <p:cNvPr id="3" name="TextBox 6"/>
          <p:cNvSpPr txBox="1"/>
          <p:nvPr/>
        </p:nvSpPr>
        <p:spPr bwMode="auto">
          <a:xfrm>
            <a:off x="2286000" y="3429000"/>
            <a:ext cx="878693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4572000"/>
            <a:ext cx="9289032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যাঁদের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তত্ত্বাবধানে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alt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ফেরদৌস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হোসেন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সহযোগি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খুলনা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নিগার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সুলতানা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সহকারি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সরকারি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কলেজ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জেসমীন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জাহান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খানম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প্রভাষক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(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মহিলা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),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ময়মনসিংহ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  <a:endParaRPr lang="en-US" alt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457200"/>
            <a:ext cx="20574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667000"/>
            <a:ext cx="7478486" cy="5234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Muslim Balika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143000"/>
            <a:ext cx="1255857" cy="1586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"/>
            <a:ext cx="2204259" cy="2755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 Diagonal Corner Rectangle 9"/>
          <p:cNvSpPr/>
          <p:nvPr/>
        </p:nvSpPr>
        <p:spPr>
          <a:xfrm>
            <a:off x="8077200" y="3304838"/>
            <a:ext cx="5410200" cy="2562561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53400" y="3505200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      :    সপ্তম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      :    বাংলা ১ম পত্র</a:t>
            </a:r>
            <a:endParaRPr lang="bn-BD" sz="32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গদ্য       :    মাল্যদান পাঠ-</a:t>
            </a:r>
            <a:r>
              <a:rPr lang="en-US" sz="32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endParaRPr lang="bn-BD" sz="32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       </a:t>
            </a:r>
            <a:r>
              <a:rPr lang="en-AU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৫০ মিনিট।</a:t>
            </a:r>
            <a:endParaRPr lang="en-US" sz="32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674318" y="3381040"/>
            <a:ext cx="5336081" cy="2562562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05000" y="3657600"/>
            <a:ext cx="5086647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আনোয়ারা খাতুন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(বাংলা)</a:t>
            </a:r>
          </a:p>
          <a:p>
            <a:pPr algn="just"/>
            <a:r>
              <a:rPr lang="en-US" sz="32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nwarakhatun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riam" pitchFamily="34" charset="-79"/>
                <a:cs typeface="Miriam" pitchFamily="34" charset="-79"/>
              </a:rPr>
              <a:t>70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3048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6629400"/>
            <a:ext cx="9448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 বালিকা উচ্চ বিদ্যালয় ও কলেজ,</a:t>
            </a:r>
            <a:r>
              <a:rPr lang="en-AU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ময়মনসিংহ।</a:t>
            </a:r>
          </a:p>
        </p:txBody>
      </p:sp>
    </p:spTree>
    <p:extLst>
      <p:ext uri="{BB962C8B-B14F-4D97-AF65-F5344CB8AC3E}">
        <p14:creationId xmlns:p14="http://schemas.microsoft.com/office/powerpoint/2010/main" val="3763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9041" y="277091"/>
            <a:ext cx="41910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ছবিগুলো 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bn-BD" sz="40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9841" y="304800"/>
            <a:ext cx="6629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দেখে আমরা কী বুঝতে পারছি?</a:t>
            </a:r>
            <a:endParaRPr lang="bn-BD" sz="40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4343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ফুল কুড়াচ্ছে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7391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মালা তৈরি করছে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200" y="7391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প্রিয়জনকে মাল্যদান করছে</a:t>
            </a:r>
            <a:endParaRPr lang="en-US" sz="32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95800"/>
            <a:ext cx="44196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495800"/>
            <a:ext cx="44196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19200"/>
            <a:ext cx="5109882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59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11383369" cy="597198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867400" y="228600"/>
            <a:ext cx="2016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মাল্যদান</a:t>
            </a:r>
            <a:endParaRPr lang="en-US" sz="5400" b="1" cap="none" spc="50" dirty="0">
              <a:ln w="1143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838200"/>
            <a:ext cx="37676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রণেশ দাশগুপ্ত</a:t>
            </a:r>
          </a:p>
          <a:p>
            <a:pPr algn="ctr"/>
            <a:r>
              <a:rPr lang="bn-BD" sz="36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36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অংশ)</a:t>
            </a:r>
            <a:endParaRPr lang="en-US" sz="3600" b="1" cap="none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457200"/>
            <a:ext cx="2781300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828800"/>
            <a:ext cx="91937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পাঠে শিক্ষার্থীরা....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410200"/>
            <a:ext cx="10744200" cy="19389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 মুক্তিযোদ্ধাদের স্মরণে বধ্যভূমিতে নির্মিত স্মৃতিফলক কিভাবে বাঙ্গালিদের স্মৃতিতে মুক্তিযুদ্ধের চেতনা লালন করার অনুপ্রেরণা দেয় তা ব্যাখ্যা করতে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810000"/>
            <a:ext cx="1074420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‘মাল্যদান’ গল্পটি (ঝালকাঠি বন্দরটাকে</a:t>
            </a: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…..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বাঁচিয়ে রাখা যাক পর্যন্ত) শুদ্ধ উচ্চারণে পড়তে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819400"/>
            <a:ext cx="1073287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শব্দের অর্থ জেনে বাক্যে প্রয়োগ করতে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0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533400"/>
            <a:ext cx="2057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9885406" cy="6199322"/>
          </a:xfrm>
          <a:prstGeom prst="rect">
            <a:avLst/>
          </a:prstGeom>
          <a:ln w="28575" cap="sq">
            <a:solidFill>
              <a:srgbClr val="FF66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36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228600"/>
            <a:ext cx="2209800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9793622" cy="66294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2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04800"/>
            <a:ext cx="4038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81000" y="19050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হু হু হাওয়া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0" y="19050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উদ্দাম বাতাস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457200" y="4038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উঁচু বেদি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40386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ইট দিয়ে বাঁধানো উঁচু মিনার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81000" y="6324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বক্তৃতা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64008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ভাষন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43000"/>
            <a:ext cx="3429000" cy="2124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29000"/>
            <a:ext cx="3453064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638800"/>
            <a:ext cx="3429000" cy="2173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34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7897</TotalTime>
  <Words>645</Words>
  <Application>Microsoft Office PowerPoint</Application>
  <PresentationFormat>Custom</PresentationFormat>
  <Paragraphs>91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anwora alam</cp:lastModifiedBy>
  <cp:revision>309</cp:revision>
  <dcterms:created xsi:type="dcterms:W3CDTF">2006-08-16T00:00:00Z</dcterms:created>
  <dcterms:modified xsi:type="dcterms:W3CDTF">2016-03-03T05:18:51Z</dcterms:modified>
</cp:coreProperties>
</file>