
<file path=[Content_Types].xml><?xml version="1.0" encoding="utf-8"?>
<Types xmlns="http://schemas.openxmlformats.org/package/2006/content-types">
  <Default Extension="PNG" ContentType="image/png"/>
  <Default Extension="wma" ContentType="audio/x-ms-wma"/>
  <Default Extension="m4a" ContentType="audio/mp4"/>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9" r:id="rId3"/>
    <p:sldId id="256" r:id="rId4"/>
    <p:sldId id="260" r:id="rId5"/>
    <p:sldId id="257" r:id="rId6"/>
    <p:sldId id="258" r:id="rId7"/>
    <p:sldId id="277" r:id="rId8"/>
    <p:sldId id="267" r:id="rId9"/>
    <p:sldId id="268" r:id="rId10"/>
    <p:sldId id="263" r:id="rId11"/>
    <p:sldId id="262" r:id="rId12"/>
    <p:sldId id="264" r:id="rId13"/>
    <p:sldId id="261" r:id="rId14"/>
    <p:sldId id="266" r:id="rId15"/>
    <p:sldId id="278" r:id="rId16"/>
    <p:sldId id="280" r:id="rId17"/>
    <p:sldId id="279" r:id="rId18"/>
    <p:sldId id="281" r:id="rId19"/>
    <p:sldId id="269" r:id="rId20"/>
    <p:sldId id="272" r:id="rId21"/>
    <p:sldId id="273" r:id="rId22"/>
    <p:sldId id="274" r:id="rId23"/>
    <p:sldId id="276"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sorterViewPr>
    <p:cViewPr varScale="1">
      <p:scale>
        <a:sx n="100" d="100"/>
        <a:sy n="100" d="100"/>
      </p:scale>
      <p:origin x="0" y="-30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B63AF-E433-4B04-BA99-86B939D025CE}"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B641DCAF-E032-4814-AA35-D33CD898A2CE}">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bn-IN" sz="6000" b="1" i="0" cap="none" spc="0" baseline="0" dirty="0" smtClean="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rPr>
            <a:t>পূর্বজ্ঞান যাচাই </a:t>
          </a:r>
          <a:endParaRPr lang="en-US" sz="6000" b="1" i="0" cap="none" spc="0" baseline="0" dirty="0">
            <a:ln w="17780" cmpd="sng">
              <a:solidFill>
                <a:schemeClr val="accent1">
                  <a:tint val="3000"/>
                </a:schemeClr>
              </a:solidFill>
              <a:prstDash val="solid"/>
              <a:miter lim="800000"/>
            </a:ln>
            <a:solidFill>
              <a:srgbClr val="00B0F0"/>
            </a:solidFill>
            <a:effectLst>
              <a:outerShdw blurRad="55000" dist="50800" dir="5400000" algn="tl">
                <a:srgbClr val="000000">
                  <a:alpha val="33000"/>
                </a:srgbClr>
              </a:outerShdw>
            </a:effectLst>
            <a:latin typeface="NikoshBAN" pitchFamily="2" charset="0"/>
            <a:cs typeface="NikoshBAN" pitchFamily="2" charset="0"/>
          </a:endParaRPr>
        </a:p>
      </dgm:t>
    </dgm:pt>
    <dgm:pt modelId="{BE930336-4C14-4C41-AE34-A28BD22AEE8D}" type="parTrans" cxnId="{08BF8034-3319-496D-A976-8EA87D31E227}">
      <dgm:prSet/>
      <dgm:spPr/>
      <dgm:t>
        <a:bodyPr/>
        <a:lstStyle/>
        <a:p>
          <a:endParaRPr lang="en-US"/>
        </a:p>
      </dgm:t>
    </dgm:pt>
    <dgm:pt modelId="{0DE35E81-6FD2-4AEE-BFC2-E46F061901D4}" type="sibTrans" cxnId="{08BF8034-3319-496D-A976-8EA87D31E227}">
      <dgm:prSet/>
      <dgm:spPr/>
      <dgm:t>
        <a:bodyPr/>
        <a:lstStyle/>
        <a:p>
          <a:endParaRPr lang="en-US"/>
        </a:p>
      </dgm:t>
    </dgm:pt>
    <dgm:pt modelId="{2148F070-81B2-4AC6-80A7-A94173A2F5EA}" type="pres">
      <dgm:prSet presAssocID="{80CB63AF-E433-4B04-BA99-86B939D025CE}" presName="linearFlow" presStyleCnt="0">
        <dgm:presLayoutVars>
          <dgm:dir/>
          <dgm:resizeHandles val="exact"/>
        </dgm:presLayoutVars>
      </dgm:prSet>
      <dgm:spPr/>
      <dgm:t>
        <a:bodyPr/>
        <a:lstStyle/>
        <a:p>
          <a:endParaRPr lang="en-US"/>
        </a:p>
      </dgm:t>
    </dgm:pt>
    <dgm:pt modelId="{9D01CF5D-2D8A-4C56-B5FE-CE84B1F31045}" type="pres">
      <dgm:prSet presAssocID="{B641DCAF-E032-4814-AA35-D33CD898A2CE}" presName="composite" presStyleCnt="0"/>
      <dgm:spPr/>
    </dgm:pt>
    <dgm:pt modelId="{B8075AA4-6D50-4E71-A5BF-7C7E8B9458C1}" type="pres">
      <dgm:prSet presAssocID="{B641DCAF-E032-4814-AA35-D33CD898A2CE}" presName="imgShp" presStyleLbl="fgImgPlace1" presStyleIdx="0" presStyleCnt="1" custScaleX="121829" custScaleY="100098" custLinFactNeighborX="-64656" custLinFactNeighborY="-4125"/>
      <dgm:spPr/>
      <dgm:t>
        <a:bodyPr/>
        <a:lstStyle/>
        <a:p>
          <a:endParaRPr lang="en-US"/>
        </a:p>
      </dgm:t>
    </dgm:pt>
    <dgm:pt modelId="{BE644889-120B-43C9-9431-4C758B7E3198}" type="pres">
      <dgm:prSet presAssocID="{B641DCAF-E032-4814-AA35-D33CD898A2CE}" presName="txShp" presStyleLbl="node1" presStyleIdx="0" presStyleCnt="1" custScaleX="108590" custLinFactNeighborX="28471" custLinFactNeighborY="18836">
        <dgm:presLayoutVars>
          <dgm:bulletEnabled val="1"/>
        </dgm:presLayoutVars>
      </dgm:prSet>
      <dgm:spPr/>
      <dgm:t>
        <a:bodyPr/>
        <a:lstStyle/>
        <a:p>
          <a:endParaRPr lang="en-US"/>
        </a:p>
      </dgm:t>
    </dgm:pt>
  </dgm:ptLst>
  <dgm:cxnLst>
    <dgm:cxn modelId="{08BF8034-3319-496D-A976-8EA87D31E227}" srcId="{80CB63AF-E433-4B04-BA99-86B939D025CE}" destId="{B641DCAF-E032-4814-AA35-D33CD898A2CE}" srcOrd="0" destOrd="0" parTransId="{BE930336-4C14-4C41-AE34-A28BD22AEE8D}" sibTransId="{0DE35E81-6FD2-4AEE-BFC2-E46F061901D4}"/>
    <dgm:cxn modelId="{51C7165D-8C47-49B4-B0FA-BFCB4D2A03FC}" type="presOf" srcId="{B641DCAF-E032-4814-AA35-D33CD898A2CE}" destId="{BE644889-120B-43C9-9431-4C758B7E3198}" srcOrd="0" destOrd="0" presId="urn:microsoft.com/office/officeart/2005/8/layout/vList3#2"/>
    <dgm:cxn modelId="{2E23BAC3-EDF8-4D86-A6AB-8A448B087E63}" type="presOf" srcId="{80CB63AF-E433-4B04-BA99-86B939D025CE}" destId="{2148F070-81B2-4AC6-80A7-A94173A2F5EA}" srcOrd="0" destOrd="0" presId="urn:microsoft.com/office/officeart/2005/8/layout/vList3#2"/>
    <dgm:cxn modelId="{A1045F48-8070-448E-AA3E-774D1B8E3D2A}" type="presParOf" srcId="{2148F070-81B2-4AC6-80A7-A94173A2F5EA}" destId="{9D01CF5D-2D8A-4C56-B5FE-CE84B1F31045}" srcOrd="0" destOrd="0" presId="urn:microsoft.com/office/officeart/2005/8/layout/vList3#2"/>
    <dgm:cxn modelId="{3F64C356-CEA6-40FD-9B4F-803ECBEA1109}" type="presParOf" srcId="{9D01CF5D-2D8A-4C56-B5FE-CE84B1F31045}" destId="{B8075AA4-6D50-4E71-A5BF-7C7E8B9458C1}" srcOrd="0" destOrd="0" presId="urn:microsoft.com/office/officeart/2005/8/layout/vList3#2"/>
    <dgm:cxn modelId="{34C66BBA-020B-487C-BB09-2F47B81019E2}" type="presParOf" srcId="{9D01CF5D-2D8A-4C56-B5FE-CE84B1F31045}" destId="{BE644889-120B-43C9-9431-4C758B7E3198}" srcOrd="1" destOrd="0" presId="urn:microsoft.com/office/officeart/2005/8/layout/vList3#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4DB86-1BA5-47B0-A76D-3C8AAA276A04}" type="datetimeFigureOut">
              <a:rPr lang="en-US" smtClean="0"/>
              <a:t>3/3/2016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40D3A-8132-438E-9E92-86647BA1A5FE}" type="slidenum">
              <a:rPr lang="en-US" smtClean="0"/>
              <a:t>‹#›</a:t>
            </a:fld>
            <a:endParaRPr lang="en-US"/>
          </a:p>
        </p:txBody>
      </p:sp>
    </p:spTree>
    <p:extLst>
      <p:ext uri="{BB962C8B-B14F-4D97-AF65-F5344CB8AC3E}">
        <p14:creationId xmlns:p14="http://schemas.microsoft.com/office/powerpoint/2010/main" val="2654968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916B0-DE9D-4024-8CA0-67EDBF0F68E3}"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98468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908B1E-1AD3-4270-B006-6731CD23E633}"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15777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9F5F3-7832-44B5-A1C0-9D21E8F67341}"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1819077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3BBE6B-4D90-4874-B4E7-8E31F178DE32}"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2236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61B21-0D39-47F9-98DA-AF2DD5E8E6DD}"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684281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822BB-BC85-41AC-A4F9-E49234672850}"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64013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1B314A-82C7-4E5E-AEF9-7E1F43BD00C6}"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236069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9E770D-10FE-48E3-9650-D7704A1E2768}" type="datetime8">
              <a:rPr lang="bn-BD" smtClean="0"/>
              <a:t>03 মার্চ. 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3822875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ED5D2-8238-44DF-A1A2-26E1C998CBDA}" type="datetime8">
              <a:rPr lang="bn-BD" smtClean="0"/>
              <a:t>03 মার্চ. 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2379996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9B346-F281-43D5-AFAE-32DD1190F37C}" type="datetime8">
              <a:rPr lang="bn-BD" smtClean="0"/>
              <a:t>03 মার্চ. 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820096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4AEE6B-4313-4990-941C-9A6D43B23E79}"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38372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AFD619-61D7-48E0-A72A-1B86CFE08CF0}"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64067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F42AD-3C06-40E9-8FA3-4F4D4841436F}"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503862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1F1833-8F57-4E51-93A8-C85CBF83E9F8}"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1759794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AC9853-925E-4904-97A1-860CFAD45C92}"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F5AF26-3ABC-4F15-92BB-F2D1FE40713E}" type="slidenum">
              <a:rPr lang="en-US" smtClean="0"/>
              <a:t>‹#›</a:t>
            </a:fld>
            <a:endParaRPr lang="en-US"/>
          </a:p>
        </p:txBody>
      </p:sp>
    </p:spTree>
    <p:extLst>
      <p:ext uri="{BB962C8B-B14F-4D97-AF65-F5344CB8AC3E}">
        <p14:creationId xmlns:p14="http://schemas.microsoft.com/office/powerpoint/2010/main" val="267298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CEC941-5067-4036-8DCE-3E586570378A}" type="datetime8">
              <a:rPr lang="bn-BD" smtClean="0"/>
              <a:t>03 মার্চ.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02247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0250A-05BB-41E2-A9FA-1D2C003A5FB5}"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122265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5F96E-E9C6-4799-BEC2-DA70E4101470}" type="datetime8">
              <a:rPr lang="bn-BD" smtClean="0"/>
              <a:t>03 মার্চ. 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20265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550DC5-D15D-4AA5-AC9E-F9A0BE025CE8}" type="datetime8">
              <a:rPr lang="bn-BD" smtClean="0"/>
              <a:t>03 মার্চ. 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0152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79342" cy="6857998"/>
          </a:xfrm>
          <a:prstGeom prst="rect">
            <a:avLst/>
          </a:prstGeom>
        </p:spPr>
      </p:pic>
      <p:sp>
        <p:nvSpPr>
          <p:cNvPr id="2" name="Date Placeholder 1"/>
          <p:cNvSpPr>
            <a:spLocks noGrp="1"/>
          </p:cNvSpPr>
          <p:nvPr>
            <p:ph type="dt" sz="half" idx="10"/>
          </p:nvPr>
        </p:nvSpPr>
        <p:spPr>
          <a:xfrm>
            <a:off x="0" y="6492873"/>
            <a:ext cx="901700" cy="365125"/>
          </a:xfrm>
        </p:spPr>
        <p:txBody>
          <a:bodyPr/>
          <a:lstStyle>
            <a:lvl1pPr>
              <a:defRPr b="1">
                <a:solidFill>
                  <a:srgbClr val="92D050"/>
                </a:solidFill>
                <a:effectLst>
                  <a:outerShdw blurRad="38100" dist="38100" dir="2700000" algn="tl">
                    <a:srgbClr val="000000">
                      <a:alpha val="43137"/>
                    </a:srgbClr>
                  </a:outerShdw>
                </a:effectLst>
              </a:defRPr>
            </a:lvl1pPr>
          </a:lstStyle>
          <a:p>
            <a:fld id="{87ABEFF0-221D-4174-B1AB-6165105C8AD8}" type="datetime8">
              <a:rPr lang="bn-BD" smtClean="0"/>
              <a:t>03 মার্চ. 16</a:t>
            </a:fld>
            <a:endParaRPr lang="en-US" dirty="0"/>
          </a:p>
        </p:txBody>
      </p:sp>
      <p:sp>
        <p:nvSpPr>
          <p:cNvPr id="4" name="Slide Number Placeholder 3"/>
          <p:cNvSpPr>
            <a:spLocks noGrp="1"/>
          </p:cNvSpPr>
          <p:nvPr>
            <p:ph type="sldNum" sz="quarter" idx="12"/>
          </p:nvPr>
        </p:nvSpPr>
        <p:spPr>
          <a:xfrm>
            <a:off x="11734800" y="6470648"/>
            <a:ext cx="544542" cy="365125"/>
          </a:xfrm>
        </p:spPr>
        <p:txBody>
          <a:bodyPr/>
          <a:lstStyle>
            <a:lvl1pPr>
              <a:defRPr sz="1400" b="1">
                <a:solidFill>
                  <a:srgbClr val="92D050"/>
                </a:solidFill>
                <a:effectLst>
                  <a:outerShdw blurRad="38100" dist="38100" dir="2700000" algn="tl">
                    <a:srgbClr val="000000">
                      <a:alpha val="43137"/>
                    </a:srgbClr>
                  </a:outerShdw>
                </a:effectLst>
              </a:defRPr>
            </a:lvl1pPr>
          </a:lstStyle>
          <a:p>
            <a:fld id="{00F4DB41-EC20-4A87-B71F-23C41329207E}" type="slidenum">
              <a:rPr lang="en-US" smtClean="0"/>
              <a:pPr/>
              <a:t>‹#›</a:t>
            </a:fld>
            <a:endParaRPr lang="en-US" dirty="0"/>
          </a:p>
        </p:txBody>
      </p:sp>
    </p:spTree>
    <p:extLst>
      <p:ext uri="{BB962C8B-B14F-4D97-AF65-F5344CB8AC3E}">
        <p14:creationId xmlns:p14="http://schemas.microsoft.com/office/powerpoint/2010/main" val="166131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2E6AD8-6164-412F-91CA-EE14BAF7EE45}"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3905295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0A825-155E-45C7-82CF-F68116A129CE}" type="datetime8">
              <a:rPr lang="bn-BD" smtClean="0"/>
              <a:t>03 মার্চ. 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4DB41-EC20-4A87-B71F-23C41329207E}" type="slidenum">
              <a:rPr lang="en-US" smtClean="0"/>
              <a:t>‹#›</a:t>
            </a:fld>
            <a:endParaRPr lang="en-US"/>
          </a:p>
        </p:txBody>
      </p:sp>
    </p:spTree>
    <p:extLst>
      <p:ext uri="{BB962C8B-B14F-4D97-AF65-F5344CB8AC3E}">
        <p14:creationId xmlns:p14="http://schemas.microsoft.com/office/powerpoint/2010/main" val="422860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D099E-BA31-4A55-A3F7-5F26E139B2A8}" type="datetime8">
              <a:rPr lang="bn-BD" smtClean="0"/>
              <a:t>03 মার্চ. 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4DB41-EC20-4A87-B71F-23C41329207E}" type="slidenum">
              <a:rPr lang="en-US" smtClean="0"/>
              <a:t>‹#›</a:t>
            </a:fld>
            <a:endParaRPr lang="en-US"/>
          </a:p>
        </p:txBody>
      </p:sp>
    </p:spTree>
    <p:extLst>
      <p:ext uri="{BB962C8B-B14F-4D97-AF65-F5344CB8AC3E}">
        <p14:creationId xmlns:p14="http://schemas.microsoft.com/office/powerpoint/2010/main" val="3327368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1DAB7-E011-4879-A691-978749649FF1}" type="datetime8">
              <a:rPr lang="bn-BD" smtClean="0"/>
              <a:t>03 মার্চ. 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5AF26-3ABC-4F15-92BB-F2D1FE40713E}" type="slidenum">
              <a:rPr lang="en-US" smtClean="0"/>
              <a:t>‹#›</a:t>
            </a:fld>
            <a:endParaRPr lang="en-US"/>
          </a:p>
        </p:txBody>
      </p:sp>
    </p:spTree>
    <p:extLst>
      <p:ext uri="{BB962C8B-B14F-4D97-AF65-F5344CB8AC3E}">
        <p14:creationId xmlns:p14="http://schemas.microsoft.com/office/powerpoint/2010/main" val="1011729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3.m4a"/><Relationship Id="rId7"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4" Type="http://schemas.openxmlformats.org/officeDocument/2006/relationships/audio" Target="../media/media3.m4a"/></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a:t>
            </a:fld>
            <a:endParaRPr lang="en-US" dirty="0"/>
          </a:p>
        </p:txBody>
      </p:sp>
      <p:sp>
        <p:nvSpPr>
          <p:cNvPr id="4" name="Oval 3"/>
          <p:cNvSpPr/>
          <p:nvPr/>
        </p:nvSpPr>
        <p:spPr>
          <a:xfrm>
            <a:off x="251350" y="355802"/>
            <a:ext cx="11641540" cy="5961846"/>
          </a:xfrm>
          <a:prstGeom prst="ellipse">
            <a:avLst/>
          </a:prstGeom>
          <a:ln/>
        </p:spPr>
        <p:style>
          <a:lnRef idx="2">
            <a:schemeClr val="accent2"/>
          </a:lnRef>
          <a:fillRef idx="1001">
            <a:schemeClr val="lt1"/>
          </a:fillRef>
          <a:effectRef idx="0">
            <a:schemeClr val="accent2"/>
          </a:effectRef>
          <a:fontRef idx="minor">
            <a:schemeClr val="dk1"/>
          </a:fontRef>
        </p:style>
        <p:txBody>
          <a:bodyPr rtlCol="0" anchor="ctr"/>
          <a:lstStyle/>
          <a:p>
            <a:pPr lvl="0" algn="ctr">
              <a:defRPr/>
            </a:pPr>
            <a:endParaRPr lang="bn-BD" sz="4000" kern="0" dirty="0" smtClean="0">
              <a:solidFill>
                <a:prstClr val="black"/>
              </a:solidFill>
              <a:latin typeface="NikoshBAN" panose="02000000000000000000" pitchFamily="2" charset="0"/>
              <a:cs typeface="NikoshBAN" panose="02000000000000000000" pitchFamily="2" charset="0"/>
            </a:endParaRPr>
          </a:p>
          <a:p>
            <a:pPr lvl="0" algn="ctr">
              <a:defRPr/>
            </a:pPr>
            <a:r>
              <a:rPr lang="bn-BD" sz="4000" kern="0" dirty="0" smtClean="0">
                <a:solidFill>
                  <a:prstClr val="black"/>
                </a:solidFill>
                <a:latin typeface="NikoshBAN" panose="02000000000000000000" pitchFamily="2" charset="0"/>
                <a:cs typeface="NikoshBAN" panose="02000000000000000000" pitchFamily="2" charset="0"/>
              </a:rPr>
              <a:t>এই মডেল কন্টেন্টটি পাঠদানের পূর্বে অনুগ্রহপূর্বক কন্টেন্টটি একবার দেখে নিন এবং স্লাইডের সংগে দেয়া নির্দেশনা ভালভাবে পড়ে নিন। পাঠদানে নিজস্ব কৌশল প্রয়োগে  প্রয়োজনে নির্মাতার সংগে যোগাযোগ করুন। কন্টেন্টটি ব্যবহারের জন্য আপনাকে অজস্র ধন্যবাদ। </a:t>
            </a:r>
            <a:endParaRPr kumimoji="0" lang="en-US" sz="4000" b="0" i="0" u="none" strike="noStrike" kern="0" cap="none" spc="0" normalizeH="0" baseline="0" noProof="0" dirty="0" smtClean="0">
              <a:ln>
                <a:noFill/>
              </a:ln>
              <a:solidFill>
                <a:prstClr val="black"/>
              </a:solidFill>
              <a:effectLst/>
              <a:uLnTx/>
              <a:uFillTx/>
              <a:latin typeface="NikoshBAN" panose="02000000000000000000" pitchFamily="2" charset="0"/>
              <a:cs typeface="NikoshBAN" panose="02000000000000000000"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5685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48" y="6458752"/>
            <a:ext cx="899804" cy="433368"/>
          </a:xfrm>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a:xfrm>
            <a:off x="11735373" y="6436527"/>
            <a:ext cx="543396" cy="433368"/>
          </a:xfrm>
        </p:spPr>
        <p:txBody>
          <a:bodyPr/>
          <a:lstStyle/>
          <a:p>
            <a:fld id="{00F4DB41-EC20-4A87-B71F-23C41329207E}" type="slidenum">
              <a:rPr lang="en-US" smtClean="0"/>
              <a:pPr/>
              <a:t>10</a:t>
            </a:fld>
            <a:endParaRPr lang="en-US" dirty="0"/>
          </a:p>
        </p:txBody>
      </p:sp>
      <p:sp>
        <p:nvSpPr>
          <p:cNvPr id="4" name="Pentagon 3"/>
          <p:cNvSpPr/>
          <p:nvPr/>
        </p:nvSpPr>
        <p:spPr>
          <a:xfrm>
            <a:off x="463639" y="755786"/>
            <a:ext cx="2713760" cy="1332644"/>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6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আশ্‌খানা </a:t>
            </a:r>
            <a:endParaRPr lang="en-US" sz="6000" b="1" dirty="0">
              <a:effectLst>
                <a:outerShdw blurRad="38100" dist="38100" dir="2700000" algn="tl">
                  <a:srgbClr val="000000">
                    <a:alpha val="43137"/>
                  </a:srgbClr>
                </a:outerShdw>
              </a:effectLst>
            </a:endParaRPr>
          </a:p>
        </p:txBody>
      </p:sp>
      <p:sp>
        <p:nvSpPr>
          <p:cNvPr id="5" name="Pentagon 4"/>
          <p:cNvSpPr/>
          <p:nvPr/>
        </p:nvSpPr>
        <p:spPr>
          <a:xfrm>
            <a:off x="9269770" y="697642"/>
            <a:ext cx="2630310" cy="1390788"/>
          </a:xfrm>
          <a:prstGeom prst="homePlate">
            <a:avLst>
              <a:gd name="adj" fmla="val 0"/>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7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অশ্বশালা </a:t>
            </a:r>
            <a:endParaRPr lang="en-US" sz="7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Pentagon 5"/>
          <p:cNvSpPr/>
          <p:nvPr/>
        </p:nvSpPr>
        <p:spPr>
          <a:xfrm>
            <a:off x="463639" y="4198826"/>
            <a:ext cx="2354036" cy="1397614"/>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8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 </a:t>
            </a:r>
            <a:endParaRPr lang="en-US" sz="8800" b="1" dirty="0">
              <a:effectLst>
                <a:outerShdw blurRad="38100" dist="38100" dir="2700000" algn="tl">
                  <a:srgbClr val="000000">
                    <a:alpha val="43137"/>
                  </a:srgbClr>
                </a:outerShdw>
              </a:effectLst>
            </a:endParaRPr>
          </a:p>
        </p:txBody>
      </p:sp>
      <p:sp>
        <p:nvSpPr>
          <p:cNvPr id="8" name="Pentagon 7"/>
          <p:cNvSpPr/>
          <p:nvPr/>
        </p:nvSpPr>
        <p:spPr>
          <a:xfrm>
            <a:off x="9352544" y="4198826"/>
            <a:ext cx="2464762" cy="1397614"/>
          </a:xfrm>
          <a:prstGeom prst="homePlate">
            <a:avLst>
              <a:gd name="adj" fmla="val 0"/>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r>
              <a:rPr lang="bn-BD" sz="8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ঘুমন্ত </a:t>
            </a:r>
            <a:endParaRPr lang="en-US" sz="8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185" y="506573"/>
            <a:ext cx="3906358" cy="21958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185" y="3578056"/>
            <a:ext cx="3983630" cy="2639154"/>
          </a:xfrm>
          <a:prstGeom prst="rect">
            <a:avLst/>
          </a:prstGeom>
        </p:spPr>
      </p:pic>
    </p:spTree>
    <p:extLst>
      <p:ext uri="{BB962C8B-B14F-4D97-AF65-F5344CB8AC3E}">
        <p14:creationId xmlns:p14="http://schemas.microsoft.com/office/powerpoint/2010/main" val="34586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edg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edge">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11</a:t>
            </a:fld>
            <a:endParaRPr lang="en-US" dirty="0"/>
          </a:p>
        </p:txBody>
      </p:sp>
      <p:sp>
        <p:nvSpPr>
          <p:cNvPr id="4" name="TextBox 3"/>
          <p:cNvSpPr txBox="1"/>
          <p:nvPr/>
        </p:nvSpPr>
        <p:spPr>
          <a:xfrm>
            <a:off x="4638926" y="742784"/>
            <a:ext cx="3632512" cy="11079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724954" y="2767146"/>
            <a:ext cx="8593891"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আলোচনা করে উপরিউক্ত শব্দ দুটি দিয়ে বাক্য রচনা কর।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4470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12</a:t>
            </a:fld>
            <a:endParaRPr lang="en-US" dirty="0"/>
          </a:p>
        </p:txBody>
      </p:sp>
      <p:sp>
        <p:nvSpPr>
          <p:cNvPr id="4" name="TextBox 3"/>
          <p:cNvSpPr txBox="1"/>
          <p:nvPr/>
        </p:nvSpPr>
        <p:spPr>
          <a:xfrm>
            <a:off x="1818230" y="4856928"/>
            <a:ext cx="8469099" cy="1446550"/>
          </a:xfrm>
          <a:prstGeom prst="rect">
            <a:avLst/>
          </a:prstGeom>
          <a:noFill/>
        </p:spPr>
        <p:txBody>
          <a:bodyPr wrap="square" rtlCol="0">
            <a:spAutoFit/>
          </a:bodyPr>
          <a:lstStyle/>
          <a:p>
            <a:r>
              <a:rPr lang="en-US" sz="4400" b="1" dirty="0" err="1" smtClean="0">
                <a:effectLst>
                  <a:outerShdw blurRad="38100" dist="38100" dir="2700000" algn="tl">
                    <a:srgbClr val="000000">
                      <a:alpha val="43137"/>
                    </a:srgbClr>
                  </a:outerShdw>
                </a:effectLst>
              </a:rPr>
              <a:t>বহুদিন</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পরে</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ঘুমাল</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অতিথি</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মখ্‌মলি</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বিছানায়</a:t>
            </a:r>
            <a:r>
              <a:rPr lang="en-US" sz="4400" b="1" dirty="0" smtClean="0">
                <a:effectLst>
                  <a:outerShdw blurRad="38100" dist="38100" dir="2700000" algn="tl">
                    <a:srgbClr val="000000">
                      <a:alpha val="43137"/>
                    </a:srgbClr>
                  </a:outerShdw>
                </a:effectLst>
              </a:rPr>
              <a:t> </a:t>
            </a:r>
          </a:p>
          <a:p>
            <a:r>
              <a:rPr lang="en-US" sz="4400" b="1" dirty="0" err="1" smtClean="0">
                <a:effectLst>
                  <a:outerShdw blurRad="38100" dist="38100" dir="2700000" algn="tl">
                    <a:srgbClr val="000000">
                      <a:alpha val="43137"/>
                    </a:srgbClr>
                  </a:outerShdw>
                </a:effectLst>
              </a:rPr>
              <a:t>হেন</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দামি</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খানা</a:t>
            </a:r>
            <a:r>
              <a:rPr lang="en-US" sz="4400" b="1" dirty="0" smtClean="0">
                <a:effectLst>
                  <a:outerShdw blurRad="38100" dist="38100" dir="2700000" algn="tl">
                    <a:srgbClr val="000000">
                      <a:alpha val="43137"/>
                    </a:srgbClr>
                  </a:outerShdw>
                </a:effectLst>
              </a:rPr>
              <a:t> – </a:t>
            </a:r>
            <a:r>
              <a:rPr lang="en-US" sz="4400" b="1" dirty="0" err="1" smtClean="0">
                <a:effectLst>
                  <a:outerShdw blurRad="38100" dist="38100" dir="2700000" algn="tl">
                    <a:srgbClr val="000000">
                      <a:alpha val="43137"/>
                    </a:srgbClr>
                  </a:outerShdw>
                </a:effectLst>
              </a:rPr>
              <a:t>বহুকাল</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তার</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জুটেনিক</a:t>
            </a:r>
            <a:r>
              <a:rPr lang="en-US" sz="4400" b="1" dirty="0" smtClean="0">
                <a:effectLst>
                  <a:outerShdw blurRad="38100" dist="38100" dir="2700000" algn="tl">
                    <a:srgbClr val="000000">
                      <a:alpha val="43137"/>
                    </a:srgbClr>
                  </a:outerShdw>
                </a:effectLst>
              </a:rPr>
              <a:t> </a:t>
            </a:r>
            <a:r>
              <a:rPr lang="en-US" sz="4400" b="1" dirty="0" err="1" smtClean="0">
                <a:effectLst>
                  <a:outerShdw blurRad="38100" dist="38100" dir="2700000" algn="tl">
                    <a:srgbClr val="000000">
                      <a:alpha val="43137"/>
                    </a:srgbClr>
                  </a:outerShdw>
                </a:effectLst>
              </a:rPr>
              <a:t>রসনায়</a:t>
            </a:r>
            <a:r>
              <a:rPr lang="en-US" sz="4400" b="1" dirty="0" smtClean="0">
                <a:effectLst>
                  <a:outerShdw blurRad="38100" dist="38100" dir="2700000" algn="tl">
                    <a:srgbClr val="000000">
                      <a:alpha val="43137"/>
                    </a:srgbClr>
                  </a:outerShdw>
                </a:effectLst>
              </a:rPr>
              <a:t>। </a:t>
            </a:r>
            <a:endParaRPr lang="en-US" sz="4400" b="1" dirty="0">
              <a:effectLst>
                <a:outerShdw blurRad="38100" dist="38100" dir="2700000" algn="tl">
                  <a:srgbClr val="000000">
                    <a:alpha val="43137"/>
                  </a:srgbClr>
                </a:outerShdw>
              </a:effectLst>
            </a:endParaRPr>
          </a:p>
        </p:txBody>
      </p:sp>
      <p:grpSp>
        <p:nvGrpSpPr>
          <p:cNvPr id="7" name="Group 6"/>
          <p:cNvGrpSpPr/>
          <p:nvPr/>
        </p:nvGrpSpPr>
        <p:grpSpPr>
          <a:xfrm>
            <a:off x="705800" y="498142"/>
            <a:ext cx="10906170" cy="4169392"/>
            <a:chOff x="828630" y="470847"/>
            <a:chExt cx="10906170" cy="416939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610" y="470847"/>
              <a:ext cx="5559190" cy="416939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30" y="470847"/>
              <a:ext cx="5346980" cy="4169392"/>
            </a:xfrm>
            <a:prstGeom prst="rect">
              <a:avLst/>
            </a:prstGeom>
          </p:spPr>
        </p:pic>
      </p:grpSp>
    </p:spTree>
    <p:extLst>
      <p:ext uri="{BB962C8B-B14F-4D97-AF65-F5344CB8AC3E}">
        <p14:creationId xmlns:p14="http://schemas.microsoft.com/office/powerpoint/2010/main" val="20660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13</a:t>
            </a:fld>
            <a:endParaRPr lang="en-US" dirty="0"/>
          </a:p>
        </p:txBody>
      </p:sp>
      <p:sp>
        <p:nvSpPr>
          <p:cNvPr id="4" name="TextBox 3"/>
          <p:cNvSpPr txBox="1"/>
          <p:nvPr/>
        </p:nvSpPr>
        <p:spPr>
          <a:xfrm>
            <a:off x="1787856" y="4628367"/>
            <a:ext cx="9212239" cy="1446550"/>
          </a:xfrm>
          <a:prstGeom prst="rect">
            <a:avLst/>
          </a:prstGeom>
          <a:noFill/>
        </p:spPr>
        <p:txBody>
          <a:bodyPr wrap="square" rtlCol="0">
            <a:spAutoFit/>
          </a:bodyPr>
          <a:lstStyle/>
          <a:p>
            <a:r>
              <a:rPr lang="bn-BD" sz="4400" b="1" dirty="0" smtClean="0">
                <a:effectLst>
                  <a:outerShdw blurRad="38100" dist="38100" dir="2700000" algn="tl">
                    <a:srgbClr val="000000">
                      <a:alpha val="43137"/>
                    </a:srgbClr>
                  </a:outerShdw>
                </a:effectLst>
              </a:rPr>
              <a:t>সুখ- সুপ্তরে জাগাইয়া ক’ন শেষরাতে ইউসুফ- </a:t>
            </a:r>
          </a:p>
          <a:p>
            <a:r>
              <a:rPr lang="bn-BD" sz="4400" b="1" dirty="0" smtClean="0">
                <a:effectLst>
                  <a:outerShdw blurRad="38100" dist="38100" dir="2700000" algn="tl">
                    <a:srgbClr val="000000">
                      <a:alpha val="43137"/>
                    </a:srgbClr>
                  </a:outerShdw>
                </a:effectLst>
              </a:rPr>
              <a:t>অজানা অতিথি, পালাও এবার দুনিয়া এখনো চুপ। </a:t>
            </a:r>
            <a:endParaRPr lang="en-US" sz="4400" b="1" dirty="0">
              <a:effectLst>
                <a:outerShdw blurRad="38100" dist="38100" dir="2700000" algn="tl">
                  <a:srgbClr val="000000">
                    <a:alpha val="43137"/>
                  </a:srgbClr>
                </a:outerShdw>
              </a:effectLst>
            </a:endParaRPr>
          </a:p>
        </p:txBody>
      </p:sp>
      <p:grpSp>
        <p:nvGrpSpPr>
          <p:cNvPr id="10" name="Group 9"/>
          <p:cNvGrpSpPr/>
          <p:nvPr/>
        </p:nvGrpSpPr>
        <p:grpSpPr>
          <a:xfrm>
            <a:off x="889034" y="379925"/>
            <a:ext cx="10845766" cy="3882982"/>
            <a:chOff x="651054" y="642870"/>
            <a:chExt cx="9715500" cy="304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54" y="642870"/>
              <a:ext cx="5429250" cy="304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304" y="642870"/>
              <a:ext cx="4286250" cy="3048000"/>
            </a:xfrm>
            <a:prstGeom prst="rect">
              <a:avLst/>
            </a:prstGeom>
          </p:spPr>
        </p:pic>
      </p:grpSp>
    </p:spTree>
    <p:extLst>
      <p:ext uri="{BB962C8B-B14F-4D97-AF65-F5344CB8AC3E}">
        <p14:creationId xmlns:p14="http://schemas.microsoft.com/office/powerpoint/2010/main" val="160621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ou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14</a:t>
            </a:fld>
            <a:endParaRPr lang="en-US" dirty="0"/>
          </a:p>
        </p:txBody>
      </p:sp>
      <p:sp>
        <p:nvSpPr>
          <p:cNvPr id="4" name="TextBox 3"/>
          <p:cNvSpPr txBox="1"/>
          <p:nvPr/>
        </p:nvSpPr>
        <p:spPr>
          <a:xfrm>
            <a:off x="1009935" y="4737549"/>
            <a:ext cx="10072047" cy="1446550"/>
          </a:xfrm>
          <a:prstGeom prst="rect">
            <a:avLst/>
          </a:prstGeom>
          <a:noFill/>
        </p:spPr>
        <p:txBody>
          <a:bodyPr wrap="square" rtlCol="0">
            <a:spAutoFit/>
          </a:bodyPr>
          <a:lstStyle/>
          <a:p>
            <a:r>
              <a:rPr lang="bn-BD" sz="4400" b="1" dirty="0" smtClean="0">
                <a:effectLst>
                  <a:outerShdw blurRad="38100" dist="38100" dir="2700000" algn="tl">
                    <a:srgbClr val="000000">
                      <a:alpha val="43137"/>
                    </a:srgbClr>
                  </a:outerShdw>
                </a:effectLst>
              </a:rPr>
              <a:t>লও টাকাকড়ি, দুদিনের খানা আর লও তরবারি,</a:t>
            </a:r>
          </a:p>
          <a:p>
            <a:r>
              <a:rPr lang="bn-BD" sz="4400" b="1" dirty="0" smtClean="0">
                <a:effectLst>
                  <a:outerShdw blurRad="38100" dist="38100" dir="2700000" algn="tl">
                    <a:srgbClr val="000000">
                      <a:alpha val="43137"/>
                    </a:srgbClr>
                  </a:outerShdw>
                </a:effectLst>
              </a:rPr>
              <a:t>আশ্‌খানা হ’তে ঘোড়া বেছে নিয়ে চ’লে যাও তাড়াতাড়ি।’’ </a:t>
            </a:r>
            <a:endParaRPr lang="en-US" sz="4400" b="1" dirty="0">
              <a:effectLst>
                <a:outerShdw blurRad="38100" dist="38100" dir="2700000" algn="tl">
                  <a:srgbClr val="000000">
                    <a:alpha val="43137"/>
                  </a:srgbClr>
                </a:outerShdw>
              </a:effectLst>
            </a:endParaRPr>
          </a:p>
        </p:txBody>
      </p:sp>
      <p:grpSp>
        <p:nvGrpSpPr>
          <p:cNvPr id="10" name="Group 9"/>
          <p:cNvGrpSpPr/>
          <p:nvPr/>
        </p:nvGrpSpPr>
        <p:grpSpPr>
          <a:xfrm>
            <a:off x="368031" y="428448"/>
            <a:ext cx="11568222" cy="3464816"/>
            <a:chOff x="248643" y="321573"/>
            <a:chExt cx="11435536" cy="346481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43" y="321574"/>
              <a:ext cx="2893802" cy="346481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1085" t="-372" r="18737" b="372"/>
            <a:stretch/>
          </p:blipFill>
          <p:spPr>
            <a:xfrm>
              <a:off x="8930046" y="321574"/>
              <a:ext cx="2754133" cy="34648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2445" y="321573"/>
              <a:ext cx="2893801" cy="346481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750738" y="607082"/>
              <a:ext cx="3464815" cy="2893800"/>
            </a:xfrm>
            <a:prstGeom prst="rect">
              <a:avLst/>
            </a:prstGeom>
          </p:spPr>
        </p:pic>
      </p:grpSp>
    </p:spTree>
    <p:extLst>
      <p:ext uri="{BB962C8B-B14F-4D97-AF65-F5344CB8AC3E}">
        <p14:creationId xmlns:p14="http://schemas.microsoft.com/office/powerpoint/2010/main" val="43239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15</a:t>
            </a:fld>
            <a:endParaRPr lang="en-US" dirty="0"/>
          </a:p>
        </p:txBody>
      </p:sp>
      <p:sp>
        <p:nvSpPr>
          <p:cNvPr id="4" name="TextBox 3"/>
          <p:cNvSpPr txBox="1"/>
          <p:nvPr/>
        </p:nvSpPr>
        <p:spPr>
          <a:xfrm>
            <a:off x="1808426" y="4737549"/>
            <a:ext cx="8713614" cy="1446550"/>
          </a:xfrm>
          <a:prstGeom prst="rect">
            <a:avLst/>
          </a:prstGeom>
          <a:noFill/>
        </p:spPr>
        <p:txBody>
          <a:bodyPr wrap="square" rtlCol="0">
            <a:spAutoFit/>
          </a:bodyPr>
          <a:lstStyle/>
          <a:p>
            <a:r>
              <a:rPr lang="bn-BD" sz="4400" b="1" dirty="0" smtClean="0">
                <a:effectLst>
                  <a:outerShdw blurRad="38100" dist="38100" dir="2700000" algn="tl">
                    <a:srgbClr val="000000">
                      <a:alpha val="43137"/>
                    </a:srgbClr>
                  </a:outerShdw>
                </a:effectLst>
              </a:rPr>
              <a:t>নড়িতে চাহে না মুসাফির বলে- বাঁচিতে চাই না আর </a:t>
            </a:r>
          </a:p>
          <a:p>
            <a:r>
              <a:rPr lang="bn-BD" sz="4400" b="1" dirty="0" smtClean="0">
                <a:effectLst>
                  <a:outerShdw blurRad="38100" dist="38100" dir="2700000" algn="tl">
                    <a:srgbClr val="000000">
                      <a:alpha val="43137"/>
                    </a:srgbClr>
                  </a:outerShdw>
                </a:effectLst>
              </a:rPr>
              <a:t>জীবন আমার সঁপিলাম, পীর পুত পদে আপনার। </a:t>
            </a:r>
            <a:endParaRPr lang="en-US" sz="4400"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905" y="493961"/>
            <a:ext cx="7229340" cy="4243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85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16</a:t>
            </a:fld>
            <a:endParaRPr lang="en-US" dirty="0"/>
          </a:p>
        </p:txBody>
      </p:sp>
      <p:sp>
        <p:nvSpPr>
          <p:cNvPr id="4" name="TextBox 3"/>
          <p:cNvSpPr txBox="1"/>
          <p:nvPr/>
        </p:nvSpPr>
        <p:spPr>
          <a:xfrm>
            <a:off x="2658433" y="5024098"/>
            <a:ext cx="8237096" cy="1446550"/>
          </a:xfrm>
          <a:prstGeom prst="rect">
            <a:avLst/>
          </a:prstGeom>
          <a:noFill/>
        </p:spPr>
        <p:txBody>
          <a:bodyPr wrap="square" rtlCol="0">
            <a:spAutoFit/>
          </a:bodyPr>
          <a:lstStyle/>
          <a:p>
            <a:r>
              <a:rPr lang="bn-BD" sz="4400" b="1" dirty="0" smtClean="0">
                <a:effectLst>
                  <a:outerShdw blurRad="38100" dist="38100" dir="2700000" algn="tl">
                    <a:srgbClr val="000000">
                      <a:alpha val="43137"/>
                    </a:srgbClr>
                  </a:outerShdw>
                </a:effectLst>
              </a:rPr>
              <a:t>ইব্রাহিমের গুপ্তঘাতক আমি ছাড়া কেউ নয়।</a:t>
            </a:r>
          </a:p>
          <a:p>
            <a:r>
              <a:rPr lang="bn-BD" sz="4400" b="1" dirty="0" smtClean="0">
                <a:effectLst>
                  <a:outerShdw blurRad="38100" dist="38100" dir="2700000" algn="tl">
                    <a:srgbClr val="000000">
                      <a:alpha val="43137"/>
                    </a:srgbClr>
                  </a:outerShdw>
                </a:effectLst>
              </a:rPr>
              <a:t>ঐ অসিখানা এ বুকে হানুন সত্যের হোক জয়।’’ </a:t>
            </a:r>
            <a:endParaRPr lang="en-US" sz="4400" b="1" dirty="0">
              <a:effectLst>
                <a:outerShdw blurRad="38100" dist="38100" dir="2700000" algn="tl">
                  <a:srgbClr val="000000">
                    <a:alpha val="43137"/>
                  </a:srgbClr>
                </a:outerShdw>
              </a:effectLst>
            </a:endParaRPr>
          </a:p>
        </p:txBody>
      </p:sp>
      <p:grpSp>
        <p:nvGrpSpPr>
          <p:cNvPr id="7" name="Group 6"/>
          <p:cNvGrpSpPr/>
          <p:nvPr/>
        </p:nvGrpSpPr>
        <p:grpSpPr>
          <a:xfrm>
            <a:off x="2658433" y="507908"/>
            <a:ext cx="8216720" cy="4344474"/>
            <a:chOff x="3098445" y="507908"/>
            <a:chExt cx="8216720" cy="4344474"/>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199" b="6190"/>
            <a:stretch/>
          </p:blipFill>
          <p:spPr>
            <a:xfrm>
              <a:off x="7442919" y="507908"/>
              <a:ext cx="3872246" cy="43444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445" y="507908"/>
              <a:ext cx="4344474" cy="4344474"/>
            </a:xfrm>
            <a:prstGeom prst="rect">
              <a:avLst/>
            </a:prstGeom>
          </p:spPr>
        </p:pic>
      </p:grpSp>
    </p:spTree>
    <p:extLst>
      <p:ext uri="{BB962C8B-B14F-4D97-AF65-F5344CB8AC3E}">
        <p14:creationId xmlns:p14="http://schemas.microsoft.com/office/powerpoint/2010/main" val="195216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17</a:t>
            </a:fld>
            <a:endParaRPr lang="en-US" dirty="0"/>
          </a:p>
        </p:txBody>
      </p:sp>
      <p:sp>
        <p:nvSpPr>
          <p:cNvPr id="4" name="TextBox 3"/>
          <p:cNvSpPr txBox="1"/>
          <p:nvPr/>
        </p:nvSpPr>
        <p:spPr>
          <a:xfrm>
            <a:off x="2400853" y="4801944"/>
            <a:ext cx="8159823" cy="1569660"/>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rPr>
              <a:t>বৃদ্ধের আঁখি বজ্রের মতো সহসা উঠিল জলি’</a:t>
            </a:r>
          </a:p>
          <a:p>
            <a:r>
              <a:rPr lang="bn-BD" sz="4800" b="1" dirty="0" smtClean="0">
                <a:effectLst>
                  <a:outerShdw blurRad="38100" dist="38100" dir="2700000" algn="tl">
                    <a:srgbClr val="000000">
                      <a:alpha val="43137"/>
                    </a:srgbClr>
                  </a:outerShdw>
                </a:effectLst>
              </a:rPr>
              <a:t>বজ্রদীর্ণ মেঘের মতনই অশ্রুতে গেল গলি। </a:t>
            </a:r>
            <a:endParaRPr lang="en-US" sz="4800" b="1" dirty="0">
              <a:effectLst>
                <a:outerShdw blurRad="38100" dist="38100" dir="2700000" algn="tl">
                  <a:srgbClr val="000000">
                    <a:alpha val="43137"/>
                  </a:srgbClr>
                </a:outerShdw>
              </a:effectLst>
            </a:endParaRPr>
          </a:p>
        </p:txBody>
      </p:sp>
      <p:grpSp>
        <p:nvGrpSpPr>
          <p:cNvPr id="8" name="Group 7"/>
          <p:cNvGrpSpPr/>
          <p:nvPr/>
        </p:nvGrpSpPr>
        <p:grpSpPr>
          <a:xfrm>
            <a:off x="498074" y="386385"/>
            <a:ext cx="11350490" cy="4206709"/>
            <a:chOff x="450850" y="463658"/>
            <a:chExt cx="11444937" cy="42067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403" y="463658"/>
              <a:ext cx="5984384" cy="4206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538" t="8678" r="29906" b="28036"/>
            <a:stretch/>
          </p:blipFill>
          <p:spPr>
            <a:xfrm>
              <a:off x="450850" y="471854"/>
              <a:ext cx="5354406" cy="419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1548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18</a:t>
            </a:fld>
            <a:endParaRPr lang="en-US" dirty="0"/>
          </a:p>
        </p:txBody>
      </p:sp>
      <p:sp>
        <p:nvSpPr>
          <p:cNvPr id="4" name="TextBox 3"/>
          <p:cNvSpPr txBox="1"/>
          <p:nvPr/>
        </p:nvSpPr>
        <p:spPr>
          <a:xfrm>
            <a:off x="4638926" y="742784"/>
            <a:ext cx="3632512" cy="11079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755526" y="2494191"/>
            <a:ext cx="10979274"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বৃদ্ধের আঁখি বজ্রের মতো সহসা উঠিল জলি</a:t>
            </a:r>
          </a:p>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বজ্রদীর্ণ মেঘের মতনই অশ্রুতে গেল গলি।</a:t>
            </a:r>
          </a:p>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কথাটি ব্যাখ্যা কর।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4449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952485" y="5646433"/>
            <a:ext cx="3706508"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বজ্রদীর্ণ মেঘের মত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4439140" y="3734973"/>
            <a:ext cx="3222814" cy="83099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8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অতিথি নিজেই </a:t>
            </a:r>
            <a:endParaRPr lang="en-US"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9249447" y="2691089"/>
            <a:ext cx="2356116" cy="83099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 রাতে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ectangle 4"/>
          <p:cNvSpPr/>
          <p:nvPr/>
        </p:nvSpPr>
        <p:spPr>
          <a:xfrm>
            <a:off x="8023755" y="1737891"/>
            <a:ext cx="3560020" cy="83099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BD" sz="48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মখমলি বিছানায় </a:t>
            </a:r>
            <a:endParaRPr lang="en-US"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a:xfrm>
            <a:off x="27296" y="6487408"/>
            <a:ext cx="1562852" cy="350120"/>
          </a:xfrm>
        </p:spPr>
        <p:txBody>
          <a:bodyPr/>
          <a:lstStyle/>
          <a:p>
            <a:fld id="{87ABEFF0-221D-4174-B1AB-6165105C8AD8}" type="datetime8">
              <a:rPr lang="bn-BD" sz="1400" smtClean="0"/>
              <a:t>03 মার্চ. 16</a:t>
            </a:fld>
            <a:endParaRPr lang="en-US" sz="2000" dirty="0"/>
          </a:p>
        </p:txBody>
      </p:sp>
      <p:sp>
        <p:nvSpPr>
          <p:cNvPr id="3" name="Slide Number Placeholder 2"/>
          <p:cNvSpPr>
            <a:spLocks noGrp="1"/>
          </p:cNvSpPr>
          <p:nvPr>
            <p:ph type="sldNum" sz="quarter" idx="12"/>
          </p:nvPr>
        </p:nvSpPr>
        <p:spPr>
          <a:xfrm>
            <a:off x="11279048" y="6479568"/>
            <a:ext cx="918868" cy="377416"/>
          </a:xfrm>
        </p:spPr>
        <p:txBody>
          <a:bodyPr/>
          <a:lstStyle/>
          <a:p>
            <a:fld id="{00F4DB41-EC20-4A87-B71F-23C41329207E}" type="slidenum">
              <a:rPr lang="en-US" sz="2400" smtClean="0"/>
              <a:pPr/>
              <a:t>19</a:t>
            </a:fld>
            <a:endParaRPr lang="en-US" sz="2400" dirty="0"/>
          </a:p>
        </p:txBody>
      </p:sp>
      <p:sp>
        <p:nvSpPr>
          <p:cNvPr id="4" name="Rectangle 3"/>
          <p:cNvSpPr/>
          <p:nvPr/>
        </p:nvSpPr>
        <p:spPr>
          <a:xfrm>
            <a:off x="3604635" y="4717455"/>
            <a:ext cx="3964348"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IN"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সমালোচনার ভয়ে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p:cNvSpPr/>
          <p:nvPr/>
        </p:nvSpPr>
        <p:spPr>
          <a:xfrm>
            <a:off x="347921" y="1714383"/>
            <a:ext cx="11434534" cy="83099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642938" indent="-642938">
              <a:buFont typeface="Wingdings" panose="05000000000000000000" pitchFamily="2" charset="2"/>
              <a:buChar char="q"/>
            </a:pPr>
            <a:r>
              <a:rPr lang="bn-BD" sz="48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বহুদিন পরে অতিথি কী রকম বিছানায় ঘুমিয়েছিলেন ?</a:t>
            </a:r>
            <a:endParaRPr lang="en-US"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428600" y="3734973"/>
            <a:ext cx="7293930" cy="83099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14350" indent="-514350">
              <a:buFont typeface="Wingdings" panose="05000000000000000000" pitchFamily="2" charset="2"/>
              <a:buChar char="q"/>
            </a:pPr>
            <a:r>
              <a:rPr lang="bn-BD" sz="48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ইব্রাহিমের গুপ্তঘাতক কে ছিলেন </a:t>
            </a:r>
            <a:r>
              <a:rPr lang="bn-IN" sz="48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8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Rectangle 10"/>
          <p:cNvSpPr/>
          <p:nvPr/>
        </p:nvSpPr>
        <p:spPr>
          <a:xfrm>
            <a:off x="343769" y="4701330"/>
            <a:ext cx="7871182"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14350" indent="-514350">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বৃদ্ধের আখিঁ কীসের মত জ্বলে উঠেছিল </a:t>
            </a:r>
            <a:r>
              <a:rPr lang="bn-IN"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Rectangle 11"/>
          <p:cNvSpPr/>
          <p:nvPr/>
        </p:nvSpPr>
        <p:spPr>
          <a:xfrm>
            <a:off x="5050815" y="379428"/>
            <a:ext cx="2518168" cy="120032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r>
              <a:rPr lang="bn-BD" sz="7200" u="sng" dirty="0">
                <a:solidFill>
                  <a:srgbClr val="002060"/>
                </a:solidFill>
                <a:latin typeface="NikoshBAN" panose="02000000000000000000" pitchFamily="2" charset="0"/>
                <a:cs typeface="NikoshBAN" panose="02000000000000000000" pitchFamily="2" charset="0"/>
              </a:rPr>
              <a:t>ম</a:t>
            </a:r>
            <a:r>
              <a:rPr lang="bn-IN" sz="7200" u="sng" dirty="0">
                <a:solidFill>
                  <a:srgbClr val="002060"/>
                </a:solidFill>
                <a:latin typeface="NikoshBAN" panose="02000000000000000000" pitchFamily="2" charset="0"/>
                <a:cs typeface="NikoshBAN" panose="02000000000000000000" pitchFamily="2" charset="0"/>
              </a:rPr>
              <a:t>ূ</a:t>
            </a:r>
            <a:r>
              <a:rPr lang="bn-BD" sz="7200" u="sng" dirty="0">
                <a:solidFill>
                  <a:srgbClr val="002060"/>
                </a:solidFill>
                <a:latin typeface="NikoshBAN" panose="02000000000000000000" pitchFamily="2" charset="0"/>
                <a:cs typeface="NikoshBAN" panose="02000000000000000000" pitchFamily="2" charset="0"/>
              </a:rPr>
              <a:t>ল্যায়ন</a:t>
            </a:r>
            <a:endParaRPr lang="en-US" sz="7200" dirty="0">
              <a:solidFill>
                <a:srgbClr val="002060"/>
              </a:solidFill>
              <a:latin typeface="NikoshBAN" panose="02000000000000000000" pitchFamily="2" charset="0"/>
              <a:cs typeface="NikoshBAN" panose="02000000000000000000" pitchFamily="2" charset="0"/>
            </a:endParaRPr>
          </a:p>
        </p:txBody>
      </p:sp>
      <p:sp>
        <p:nvSpPr>
          <p:cNvPr id="14" name="TextBox 13"/>
          <p:cNvSpPr txBox="1"/>
          <p:nvPr/>
        </p:nvSpPr>
        <p:spPr>
          <a:xfrm>
            <a:off x="343769" y="2769057"/>
            <a:ext cx="11647554" cy="76944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642938" indent="-642938">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ইউসুফ অতিথিকে কখন পালিয়ে যাওয়ার কথা বলেছিলেন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Rectangle 15"/>
          <p:cNvSpPr/>
          <p:nvPr/>
        </p:nvSpPr>
        <p:spPr>
          <a:xfrm>
            <a:off x="387222" y="5606131"/>
            <a:ext cx="7274732" cy="769441"/>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514350" indent="-514350">
              <a:buFont typeface="Wingdings" panose="05000000000000000000" pitchFamily="2" charset="2"/>
              <a:buChar char="q"/>
            </a:pPr>
            <a:r>
              <a:rPr lang="bn-BD"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আখিঁ কিসের মত অশ্রুতে গলে গেল </a:t>
            </a:r>
            <a:r>
              <a:rPr lang="bn-IN" sz="44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4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902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edg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grpId="0" nodeType="clickEffect">
                                  <p:stCondLst>
                                    <p:cond delay="0"/>
                                  </p:stCondLst>
                                  <p:childTnLst>
                                    <p:animEffect transition="out" filter="wedge">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down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xit" presetSubtype="0" fill="hold" grpId="1" nodeType="clickEffect">
                                  <p:stCondLst>
                                    <p:cond delay="0"/>
                                  </p:stCondLst>
                                  <p:childTnLst>
                                    <p:animEffect transition="out" filter="wedge">
                                      <p:cBhvr>
                                        <p:cTn id="28" dur="2000"/>
                                        <p:tgtEl>
                                          <p:spTgt spid="5"/>
                                        </p:tgtEl>
                                      </p:cBhvr>
                                    </p:animEffect>
                                    <p:set>
                                      <p:cBhvr>
                                        <p:cTn id="29" dur="1" fill="hold">
                                          <p:stCondLst>
                                            <p:cond delay="19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xit" presetSubtype="32" fill="hold" grpId="0" nodeType="clickEffect">
                                  <p:stCondLst>
                                    <p:cond delay="0"/>
                                  </p:stCondLst>
                                  <p:childTnLst>
                                    <p:anim calcmode="lin" valueType="num">
                                      <p:cBhvr>
                                        <p:cTn id="39" dur="500"/>
                                        <p:tgtEl>
                                          <p:spTgt spid="14"/>
                                        </p:tgtEl>
                                        <p:attrNameLst>
                                          <p:attrName>ppt_w</p:attrName>
                                        </p:attrNameLst>
                                      </p:cBhvr>
                                      <p:tavLst>
                                        <p:tav tm="0">
                                          <p:val>
                                            <p:strVal val="ppt_w"/>
                                          </p:val>
                                        </p:tav>
                                        <p:tav tm="100000">
                                          <p:val>
                                            <p:fltVal val="0"/>
                                          </p:val>
                                        </p:tav>
                                      </p:tavLst>
                                    </p:anim>
                                    <p:anim calcmode="lin" valueType="num">
                                      <p:cBhvr>
                                        <p:cTn id="40" dur="500"/>
                                        <p:tgtEl>
                                          <p:spTgt spid="14"/>
                                        </p:tgtEl>
                                        <p:attrNameLst>
                                          <p:attrName>ppt_h</p:attrName>
                                        </p:attrNameLst>
                                      </p:cBhvr>
                                      <p:tavLst>
                                        <p:tav tm="0">
                                          <p:val>
                                            <p:strVal val="ppt_h"/>
                                          </p:val>
                                        </p:tav>
                                        <p:tav tm="100000">
                                          <p:val>
                                            <p:fltVal val="0"/>
                                          </p:val>
                                        </p:tav>
                                      </p:tavLst>
                                    </p:anim>
                                    <p:set>
                                      <p:cBhvr>
                                        <p:cTn id="41" dur="1" fill="hold">
                                          <p:stCondLst>
                                            <p:cond delay="4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6"/>
                                        </p:tgtEl>
                                        <p:attrNameLst>
                                          <p:attrName>ppt_y</p:attrName>
                                        </p:attrNameLst>
                                      </p:cBhvr>
                                      <p:tavLst>
                                        <p:tav tm="0">
                                          <p:val>
                                            <p:strVal val="#ppt_y"/>
                                          </p:val>
                                        </p:tav>
                                        <p:tav tm="100000">
                                          <p:val>
                                            <p:strVal val="#ppt_y"/>
                                          </p:val>
                                        </p:tav>
                                      </p:tavLst>
                                    </p:anim>
                                    <p:anim calcmode="lin" valueType="num">
                                      <p:cBhvr>
                                        <p:cTn id="4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xit" presetSubtype="32" fill="hold" grpId="1" nodeType="clickEffect">
                                  <p:stCondLst>
                                    <p:cond delay="0"/>
                                  </p:stCondLst>
                                  <p:iterate type="lt">
                                    <p:tmPct val="0"/>
                                  </p:iterate>
                                  <p:childTnLst>
                                    <p:anim calcmode="lin" valueType="num">
                                      <p:cBhvr>
                                        <p:cTn id="54" dur="500"/>
                                        <p:tgtEl>
                                          <p:spTgt spid="6"/>
                                        </p:tgtEl>
                                        <p:attrNameLst>
                                          <p:attrName>ppt_w</p:attrName>
                                        </p:attrNameLst>
                                      </p:cBhvr>
                                      <p:tavLst>
                                        <p:tav tm="0">
                                          <p:val>
                                            <p:strVal val="ppt_w"/>
                                          </p:val>
                                        </p:tav>
                                        <p:tav tm="100000">
                                          <p:val>
                                            <p:fltVal val="0"/>
                                          </p:val>
                                        </p:tav>
                                      </p:tavLst>
                                    </p:anim>
                                    <p:anim calcmode="lin" valueType="num">
                                      <p:cBhvr>
                                        <p:cTn id="55" dur="500"/>
                                        <p:tgtEl>
                                          <p:spTgt spid="6"/>
                                        </p:tgtEl>
                                        <p:attrNameLst>
                                          <p:attrName>ppt_h</p:attrName>
                                        </p:attrNameLst>
                                      </p:cBhvr>
                                      <p:tavLst>
                                        <p:tav tm="0">
                                          <p:val>
                                            <p:strVal val="ppt_h"/>
                                          </p:val>
                                        </p:tav>
                                        <p:tav tm="100000">
                                          <p:val>
                                            <p:fltVal val="0"/>
                                          </p:val>
                                        </p:tav>
                                      </p:tavLst>
                                    </p:anim>
                                    <p:set>
                                      <p:cBhvr>
                                        <p:cTn id="56" dur="1" fill="hold">
                                          <p:stCondLst>
                                            <p:cond delay="499"/>
                                          </p:stCondLst>
                                        </p:cTn>
                                        <p:tgtEl>
                                          <p:spTgt spid="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1"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0" nodeType="clickEffect">
                                  <p:stCondLst>
                                    <p:cond delay="0"/>
                                  </p:stCondLst>
                                  <p:childTnLst>
                                    <p:anim calcmode="lin" valueType="num">
                                      <p:cBhvr>
                                        <p:cTn id="67" dur="500"/>
                                        <p:tgtEl>
                                          <p:spTgt spid="10"/>
                                        </p:tgtEl>
                                        <p:attrNameLst>
                                          <p:attrName>ppt_w</p:attrName>
                                        </p:attrNameLst>
                                      </p:cBhvr>
                                      <p:tavLst>
                                        <p:tav tm="0">
                                          <p:val>
                                            <p:strVal val="ppt_w"/>
                                          </p:val>
                                        </p:tav>
                                        <p:tav tm="100000">
                                          <p:val>
                                            <p:fltVal val="0"/>
                                          </p:val>
                                        </p:tav>
                                      </p:tavLst>
                                    </p:anim>
                                    <p:anim calcmode="lin" valueType="num">
                                      <p:cBhvr>
                                        <p:cTn id="68" dur="500"/>
                                        <p:tgtEl>
                                          <p:spTgt spid="10"/>
                                        </p:tgtEl>
                                        <p:attrNameLst>
                                          <p:attrName>ppt_h</p:attrName>
                                        </p:attrNameLst>
                                      </p:cBhvr>
                                      <p:tavLst>
                                        <p:tav tm="0">
                                          <p:val>
                                            <p:strVal val="ppt_h"/>
                                          </p:val>
                                        </p:tav>
                                        <p:tav tm="100000">
                                          <p:val>
                                            <p:fltVal val="0"/>
                                          </p:val>
                                        </p:tav>
                                      </p:tavLst>
                                    </p:anim>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0" presetClass="entr" presetSubtype="0" decel="10000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ppt_w</p:attrName>
                                        </p:attrNameLst>
                                      </p:cBhvr>
                                      <p:tavLst>
                                        <p:tav tm="0">
                                          <p:val>
                                            <p:strVal val="#ppt_w+.3"/>
                                          </p:val>
                                        </p:tav>
                                        <p:tav tm="100000">
                                          <p:val>
                                            <p:strVal val="#ppt_w"/>
                                          </p:val>
                                        </p:tav>
                                      </p:tavLst>
                                    </p:anim>
                                    <p:anim calcmode="lin" valueType="num">
                                      <p:cBhvr>
                                        <p:cTn id="76" dur="1000" fill="hold"/>
                                        <p:tgtEl>
                                          <p:spTgt spid="7"/>
                                        </p:tgtEl>
                                        <p:attrNameLst>
                                          <p:attrName>ppt_h</p:attrName>
                                        </p:attrNameLst>
                                      </p:cBhvr>
                                      <p:tavLst>
                                        <p:tav tm="0">
                                          <p:val>
                                            <p:strVal val="#ppt_h"/>
                                          </p:val>
                                        </p:tav>
                                        <p:tav tm="100000">
                                          <p:val>
                                            <p:strVal val="#ppt_h"/>
                                          </p:val>
                                        </p:tav>
                                      </p:tavLst>
                                    </p:anim>
                                    <p:animEffect transition="in" filter="fade">
                                      <p:cBhvr>
                                        <p:cTn id="77" dur="10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500"/>
                                        <p:tgtEl>
                                          <p:spTgt spid="7"/>
                                        </p:tgtEl>
                                        <p:attrNameLst>
                                          <p:attrName>ppt_w</p:attrName>
                                        </p:attrNameLst>
                                      </p:cBhvr>
                                      <p:tavLst>
                                        <p:tav tm="0">
                                          <p:val>
                                            <p:strVal val="ppt_w"/>
                                          </p:val>
                                        </p:tav>
                                        <p:tav tm="100000">
                                          <p:val>
                                            <p:fltVal val="0"/>
                                          </p:val>
                                        </p:tav>
                                      </p:tavLst>
                                    </p:anim>
                                    <p:anim calcmode="lin" valueType="num">
                                      <p:cBhvr>
                                        <p:cTn id="82" dur="500"/>
                                        <p:tgtEl>
                                          <p:spTgt spid="7"/>
                                        </p:tgtEl>
                                        <p:attrNameLst>
                                          <p:attrName>ppt_h</p:attrName>
                                        </p:attrNameLst>
                                      </p:cBhvr>
                                      <p:tavLst>
                                        <p:tav tm="0">
                                          <p:val>
                                            <p:strVal val="ppt_h"/>
                                          </p:val>
                                        </p:tav>
                                        <p:tav tm="100000">
                                          <p:val>
                                            <p:fltVal val="0"/>
                                          </p:val>
                                        </p:tav>
                                      </p:tavLst>
                                    </p:anim>
                                    <p:animEffect transition="out" filter="fade">
                                      <p:cBhvr>
                                        <p:cTn id="83" dur="500"/>
                                        <p:tgtEl>
                                          <p:spTgt spid="7"/>
                                        </p:tgtEl>
                                      </p:cBhvr>
                                    </p:animEffect>
                                    <p:set>
                                      <p:cBhvr>
                                        <p:cTn id="84" dur="1" fill="hold">
                                          <p:stCondLst>
                                            <p:cond delay="499"/>
                                          </p:stCondLst>
                                        </p:cTn>
                                        <p:tgtEl>
                                          <p:spTgt spid="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0" presetClass="entr" presetSubtype="0" decel="100000" fill="hold" grpId="1"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p:cTn id="89" dur="1000" fill="hold"/>
                                        <p:tgtEl>
                                          <p:spTgt spid="11"/>
                                        </p:tgtEl>
                                        <p:attrNameLst>
                                          <p:attrName>ppt_w</p:attrName>
                                        </p:attrNameLst>
                                      </p:cBhvr>
                                      <p:tavLst>
                                        <p:tav tm="0">
                                          <p:val>
                                            <p:strVal val="#ppt_w+.3"/>
                                          </p:val>
                                        </p:tav>
                                        <p:tav tm="100000">
                                          <p:val>
                                            <p:strVal val="#ppt_w"/>
                                          </p:val>
                                        </p:tav>
                                      </p:tavLst>
                                    </p:anim>
                                    <p:anim calcmode="lin" valueType="num">
                                      <p:cBhvr>
                                        <p:cTn id="90" dur="1000" fill="hold"/>
                                        <p:tgtEl>
                                          <p:spTgt spid="11"/>
                                        </p:tgtEl>
                                        <p:attrNameLst>
                                          <p:attrName>ppt_h</p:attrName>
                                        </p:attrNameLst>
                                      </p:cBhvr>
                                      <p:tavLst>
                                        <p:tav tm="0">
                                          <p:val>
                                            <p:strVal val="#ppt_h"/>
                                          </p:val>
                                        </p:tav>
                                        <p:tav tm="100000">
                                          <p:val>
                                            <p:strVal val="#ppt_h"/>
                                          </p:val>
                                        </p:tav>
                                      </p:tavLst>
                                    </p:anim>
                                    <p:animEffect transition="in" filter="fade">
                                      <p:cBhvr>
                                        <p:cTn id="91" dur="1000"/>
                                        <p:tgtEl>
                                          <p:spTgt spid="11"/>
                                        </p:tgtEl>
                                      </p:cBhvr>
                                    </p:animEffect>
                                  </p:childTnLst>
                                </p:cTn>
                              </p:par>
                            </p:childTnLst>
                          </p:cTn>
                        </p:par>
                      </p:childTnLst>
                    </p:cTn>
                  </p:par>
                  <p:par>
                    <p:cTn id="92" fill="hold">
                      <p:stCondLst>
                        <p:cond delay="indefinite"/>
                      </p:stCondLst>
                      <p:childTnLst>
                        <p:par>
                          <p:cTn id="93" fill="hold">
                            <p:stCondLst>
                              <p:cond delay="0"/>
                            </p:stCondLst>
                            <p:childTnLst>
                              <p:par>
                                <p:cTn id="94" presetID="17" presetClass="exit" presetSubtype="10" fill="hold" grpId="0" nodeType="clickEffect">
                                  <p:stCondLst>
                                    <p:cond delay="0"/>
                                  </p:stCondLst>
                                  <p:childTnLst>
                                    <p:anim calcmode="lin" valueType="num">
                                      <p:cBhvr>
                                        <p:cTn id="95" dur="500"/>
                                        <p:tgtEl>
                                          <p:spTgt spid="11"/>
                                        </p:tgtEl>
                                        <p:attrNameLst>
                                          <p:attrName>ppt_w</p:attrName>
                                        </p:attrNameLst>
                                      </p:cBhvr>
                                      <p:tavLst>
                                        <p:tav tm="0">
                                          <p:val>
                                            <p:strVal val="ppt_w"/>
                                          </p:val>
                                        </p:tav>
                                        <p:tav tm="100000">
                                          <p:val>
                                            <p:fltVal val="0"/>
                                          </p:val>
                                        </p:tav>
                                      </p:tavLst>
                                    </p:anim>
                                    <p:anim calcmode="lin" valueType="num">
                                      <p:cBhvr>
                                        <p:cTn id="96" dur="500"/>
                                        <p:tgtEl>
                                          <p:spTgt spid="11"/>
                                        </p:tgtEl>
                                        <p:attrNameLst>
                                          <p:attrName>ppt_h</p:attrName>
                                        </p:attrNameLst>
                                      </p:cBhvr>
                                      <p:tavLst>
                                        <p:tav tm="0">
                                          <p:val>
                                            <p:strVal val="ppt_h"/>
                                          </p:val>
                                        </p:tav>
                                        <p:tav tm="100000">
                                          <p:val>
                                            <p:strVal val="ppt_h"/>
                                          </p:val>
                                        </p:tav>
                                      </p:tavLst>
                                    </p:anim>
                                    <p:set>
                                      <p:cBhvr>
                                        <p:cTn id="97" dur="1" fill="hold">
                                          <p:stCondLst>
                                            <p:cond delay="499"/>
                                          </p:stCondLst>
                                        </p:cTn>
                                        <p:tgtEl>
                                          <p:spTgt spid="1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7" presetClass="entr" presetSubtype="0" fill="hold" grpId="0" nodeType="clickEffect">
                                  <p:stCondLst>
                                    <p:cond delay="0"/>
                                  </p:stCondLst>
                                  <p:childTnLst>
                                    <p:set>
                                      <p:cBhvr>
                                        <p:cTn id="101" dur="1" fill="hold">
                                          <p:stCondLst>
                                            <p:cond delay="0"/>
                                          </p:stCondLst>
                                        </p:cTn>
                                        <p:tgtEl>
                                          <p:spTgt spid="4"/>
                                        </p:tgtEl>
                                        <p:attrNameLst>
                                          <p:attrName>style.visibility</p:attrName>
                                        </p:attrNameLst>
                                      </p:cBhvr>
                                      <p:to>
                                        <p:strVal val="visible"/>
                                      </p:to>
                                    </p:set>
                                    <p:animEffect transition="in" filter="fade">
                                      <p:cBhvr>
                                        <p:cTn id="102" dur="1000"/>
                                        <p:tgtEl>
                                          <p:spTgt spid="4"/>
                                        </p:tgtEl>
                                      </p:cBhvr>
                                    </p:animEffect>
                                    <p:anim calcmode="lin" valueType="num">
                                      <p:cBhvr>
                                        <p:cTn id="103" dur="1000" fill="hold"/>
                                        <p:tgtEl>
                                          <p:spTgt spid="4"/>
                                        </p:tgtEl>
                                        <p:attrNameLst>
                                          <p:attrName>ppt_x</p:attrName>
                                        </p:attrNameLst>
                                      </p:cBhvr>
                                      <p:tavLst>
                                        <p:tav tm="0">
                                          <p:val>
                                            <p:strVal val="#ppt_x"/>
                                          </p:val>
                                        </p:tav>
                                        <p:tav tm="100000">
                                          <p:val>
                                            <p:strVal val="#ppt_x"/>
                                          </p:val>
                                        </p:tav>
                                      </p:tavLst>
                                    </p:anim>
                                    <p:anim calcmode="lin" valueType="num">
                                      <p:cBhvr>
                                        <p:cTn id="104" dur="900" decel="100000" fill="hold"/>
                                        <p:tgtEl>
                                          <p:spTgt spid="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3" presetClass="exit" presetSubtype="32" fill="hold" grpId="1" nodeType="clickEffect">
                                  <p:stCondLst>
                                    <p:cond delay="0"/>
                                  </p:stCondLst>
                                  <p:childTnLst>
                                    <p:anim calcmode="lin" valueType="num">
                                      <p:cBhvr>
                                        <p:cTn id="109" dur="500"/>
                                        <p:tgtEl>
                                          <p:spTgt spid="4"/>
                                        </p:tgtEl>
                                        <p:attrNameLst>
                                          <p:attrName>ppt_w</p:attrName>
                                        </p:attrNameLst>
                                      </p:cBhvr>
                                      <p:tavLst>
                                        <p:tav tm="0">
                                          <p:val>
                                            <p:strVal val="ppt_w"/>
                                          </p:val>
                                        </p:tav>
                                        <p:tav tm="100000">
                                          <p:val>
                                            <p:fltVal val="0"/>
                                          </p:val>
                                        </p:tav>
                                      </p:tavLst>
                                    </p:anim>
                                    <p:anim calcmode="lin" valueType="num">
                                      <p:cBhvr>
                                        <p:cTn id="110" dur="500"/>
                                        <p:tgtEl>
                                          <p:spTgt spid="4"/>
                                        </p:tgtEl>
                                        <p:attrNameLst>
                                          <p:attrName>ppt_h</p:attrName>
                                        </p:attrNameLst>
                                      </p:cBhvr>
                                      <p:tavLst>
                                        <p:tav tm="0">
                                          <p:val>
                                            <p:strVal val="ppt_h"/>
                                          </p:val>
                                        </p:tav>
                                        <p:tav tm="100000">
                                          <p:val>
                                            <p:fltVal val="0"/>
                                          </p:val>
                                        </p:tav>
                                      </p:tavLst>
                                    </p:anim>
                                    <p:set>
                                      <p:cBhvr>
                                        <p:cTn id="111" dur="1" fill="hold">
                                          <p:stCondLst>
                                            <p:cond delay="499"/>
                                          </p:stCondLst>
                                        </p:cTn>
                                        <p:tgtEl>
                                          <p:spTgt spid="4"/>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20" presetClass="entr" presetSubtype="0" fill="hold" grpId="1" nodeType="click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wedge">
                                      <p:cBhvr>
                                        <p:cTn id="116" dur="2000"/>
                                        <p:tgtEl>
                                          <p:spTgt spid="16"/>
                                        </p:tgtEl>
                                      </p:cBhvr>
                                    </p:animEffect>
                                  </p:childTnLst>
                                </p:cTn>
                              </p:par>
                            </p:childTnLst>
                          </p:cTn>
                        </p:par>
                      </p:childTnLst>
                    </p:cTn>
                  </p:par>
                  <p:par>
                    <p:cTn id="117" fill="hold">
                      <p:stCondLst>
                        <p:cond delay="indefinite"/>
                      </p:stCondLst>
                      <p:childTnLst>
                        <p:par>
                          <p:cTn id="118" fill="hold">
                            <p:stCondLst>
                              <p:cond delay="0"/>
                            </p:stCondLst>
                            <p:childTnLst>
                              <p:par>
                                <p:cTn id="119" presetID="20" presetClass="exit" presetSubtype="0" fill="hold" grpId="0" nodeType="clickEffect">
                                  <p:stCondLst>
                                    <p:cond delay="0"/>
                                  </p:stCondLst>
                                  <p:childTnLst>
                                    <p:animEffect transition="out" filter="wedge">
                                      <p:cBhvr>
                                        <p:cTn id="120" dur="2000"/>
                                        <p:tgtEl>
                                          <p:spTgt spid="16"/>
                                        </p:tgtEl>
                                      </p:cBhvr>
                                    </p:animEffect>
                                    <p:set>
                                      <p:cBhvr>
                                        <p:cTn id="121" dur="1" fill="hold">
                                          <p:stCondLst>
                                            <p:cond delay="1999"/>
                                          </p:stCondLst>
                                        </p:cTn>
                                        <p:tgtEl>
                                          <p:spTgt spid="16"/>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50" presetClass="entr" presetSubtype="0" decel="10000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1000" fill="hold"/>
                                        <p:tgtEl>
                                          <p:spTgt spid="15"/>
                                        </p:tgtEl>
                                        <p:attrNameLst>
                                          <p:attrName>ppt_w</p:attrName>
                                        </p:attrNameLst>
                                      </p:cBhvr>
                                      <p:tavLst>
                                        <p:tav tm="0">
                                          <p:val>
                                            <p:strVal val="#ppt_w+.3"/>
                                          </p:val>
                                        </p:tav>
                                        <p:tav tm="100000">
                                          <p:val>
                                            <p:strVal val="#ppt_w"/>
                                          </p:val>
                                        </p:tav>
                                      </p:tavLst>
                                    </p:anim>
                                    <p:anim calcmode="lin" valueType="num">
                                      <p:cBhvr>
                                        <p:cTn id="127" dur="1000" fill="hold"/>
                                        <p:tgtEl>
                                          <p:spTgt spid="15"/>
                                        </p:tgtEl>
                                        <p:attrNameLst>
                                          <p:attrName>ppt_h</p:attrName>
                                        </p:attrNameLst>
                                      </p:cBhvr>
                                      <p:tavLst>
                                        <p:tav tm="0">
                                          <p:val>
                                            <p:strVal val="#ppt_h"/>
                                          </p:val>
                                        </p:tav>
                                        <p:tav tm="100000">
                                          <p:val>
                                            <p:strVal val="#ppt_h"/>
                                          </p:val>
                                        </p:tav>
                                      </p:tavLst>
                                    </p:anim>
                                    <p:animEffect transition="in" filter="fade">
                                      <p:cBhvr>
                                        <p:cTn id="128" dur="1000"/>
                                        <p:tgtEl>
                                          <p:spTgt spid="15"/>
                                        </p:tgtEl>
                                      </p:cBhvr>
                                    </p:animEffect>
                                  </p:childTnLst>
                                </p:cTn>
                              </p:par>
                            </p:childTnLst>
                          </p:cTn>
                        </p:par>
                      </p:childTnLst>
                    </p:cTn>
                  </p:par>
                  <p:par>
                    <p:cTn id="129" fill="hold">
                      <p:stCondLst>
                        <p:cond delay="indefinite"/>
                      </p:stCondLst>
                      <p:childTnLst>
                        <p:par>
                          <p:cTn id="130" fill="hold">
                            <p:stCondLst>
                              <p:cond delay="0"/>
                            </p:stCondLst>
                            <p:childTnLst>
                              <p:par>
                                <p:cTn id="131" presetID="20" presetClass="exit" presetSubtype="0" fill="hold" grpId="1" nodeType="clickEffect">
                                  <p:stCondLst>
                                    <p:cond delay="0"/>
                                  </p:stCondLst>
                                  <p:childTnLst>
                                    <p:animEffect transition="out" filter="wedge">
                                      <p:cBhvr>
                                        <p:cTn id="132" dur="2000"/>
                                        <p:tgtEl>
                                          <p:spTgt spid="15"/>
                                        </p:tgtEl>
                                      </p:cBhvr>
                                    </p:animEffect>
                                    <p:set>
                                      <p:cBhvr>
                                        <p:cTn id="13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7" grpId="0" animBg="1"/>
      <p:bldP spid="7" grpId="1" animBg="1"/>
      <p:bldP spid="6" grpId="0" animBg="1"/>
      <p:bldP spid="6" grpId="1" animBg="1"/>
      <p:bldP spid="5" grpId="0" animBg="1"/>
      <p:bldP spid="5" grpId="1" animBg="1"/>
      <p:bldP spid="4" grpId="0" animBg="1"/>
      <p:bldP spid="4" grpId="1" animBg="1"/>
      <p:bldP spid="9" grpId="0" animBg="1"/>
      <p:bldP spid="9" grpId="1" animBg="1"/>
      <p:bldP spid="10" grpId="0" animBg="1"/>
      <p:bldP spid="10" grpId="1" animBg="1"/>
      <p:bldP spid="11" grpId="0" animBg="1"/>
      <p:bldP spid="11" grpId="1" animBg="1"/>
      <p:bldP spid="12" grpId="0" animBg="1"/>
      <p:bldP spid="14" grpId="0" animBg="1"/>
      <p:bldP spid="14" grpId="1" animBg="1"/>
      <p:bldP spid="16" grpId="0" animBg="1"/>
      <p:bldP spid="1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5" y="281864"/>
            <a:ext cx="11802355" cy="6211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Date Placeholder 3"/>
          <p:cNvSpPr>
            <a:spLocks noGrp="1"/>
          </p:cNvSpPr>
          <p:nvPr>
            <p:ph type="dt" sz="half" idx="10"/>
          </p:nvPr>
        </p:nvSpPr>
        <p:spPr/>
        <p:txBody>
          <a:bodyPr/>
          <a:lstStyle/>
          <a:p>
            <a:fld id="{80B3A296-08B4-43C4-B035-FFF709046616}" type="datetime8">
              <a:rPr lang="bn-BD" smtClean="0"/>
              <a:t>03 মার্চ. 16</a:t>
            </a:fld>
            <a:endParaRPr lang="en-US"/>
          </a:p>
        </p:txBody>
      </p:sp>
      <p:sp>
        <p:nvSpPr>
          <p:cNvPr id="5" name="Slide Number Placeholder 4"/>
          <p:cNvSpPr>
            <a:spLocks noGrp="1"/>
          </p:cNvSpPr>
          <p:nvPr>
            <p:ph type="sldNum" sz="quarter" idx="12"/>
          </p:nvPr>
        </p:nvSpPr>
        <p:spPr/>
        <p:txBody>
          <a:bodyPr/>
          <a:lstStyle/>
          <a:p>
            <a:fld id="{7BB4FC20-9830-446D-8B58-C14A2B99A099}" type="slidenum">
              <a:rPr lang="en-US" smtClean="0"/>
              <a:t>2</a:t>
            </a:fld>
            <a:endParaRPr lang="en-US"/>
          </a:p>
        </p:txBody>
      </p:sp>
      <p:sp>
        <p:nvSpPr>
          <p:cNvPr id="6" name="TextBox 5"/>
          <p:cNvSpPr txBox="1"/>
          <p:nvPr/>
        </p:nvSpPr>
        <p:spPr>
          <a:xfrm>
            <a:off x="1421792" y="1488018"/>
            <a:ext cx="9657768" cy="4339650"/>
          </a:xfrm>
          <a:prstGeom prst="rect">
            <a:avLst/>
          </a:prstGeom>
          <a:noFill/>
        </p:spPr>
        <p:txBody>
          <a:bodyPr wrap="square" rtlCol="0">
            <a:spAutoFit/>
          </a:bodyPr>
          <a:lstStyle/>
          <a:p>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স্বাগতম </a:t>
            </a:r>
            <a:endParaRPr lang="en-US" sz="13800" b="1" dirty="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16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par>
                                <p:cTn id="9" presetID="6" presetClass="entr" presetSubtype="3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20</a:t>
            </a:fld>
            <a:endParaRPr lang="en-US" dirty="0"/>
          </a:p>
        </p:txBody>
      </p:sp>
      <p:sp>
        <p:nvSpPr>
          <p:cNvPr id="4" name="TextBox 3"/>
          <p:cNvSpPr txBox="1"/>
          <p:nvPr/>
        </p:nvSpPr>
        <p:spPr>
          <a:xfrm>
            <a:off x="765222" y="4004178"/>
            <a:ext cx="9573538" cy="1384995"/>
          </a:xfrm>
          <a:prstGeom prst="rect">
            <a:avLst/>
          </a:prstGeom>
          <a:noFill/>
        </p:spPr>
        <p:txBody>
          <a:bodyPr wrap="square" rtlCol="0">
            <a:spAutoFit/>
          </a:bodyPr>
          <a:lstStyle/>
          <a:p>
            <a:r>
              <a:rPr lang="en-US" sz="2800" dirty="0" smtClean="0">
                <a:solidFill>
                  <a:prstClr val="black"/>
                </a:solidFill>
                <a:latin typeface="NikoshBAN" panose="02000000000000000000" pitchFamily="2" charset="0"/>
                <a:cs typeface="NikoshBAN" panose="02000000000000000000" pitchFamily="2" charset="0"/>
              </a:rPr>
              <a:t> </a:t>
            </a:r>
            <a:r>
              <a:rPr lang="en-US" sz="2800" dirty="0" err="1" smtClean="0">
                <a:solidFill>
                  <a:prstClr val="black"/>
                </a:solidFill>
                <a:latin typeface="NikoshBAN" panose="02000000000000000000" pitchFamily="2" charset="0"/>
                <a:cs typeface="NikoshBAN" panose="02000000000000000000" pitchFamily="2" charset="0"/>
              </a:rPr>
              <a:t>i</a:t>
            </a:r>
            <a:r>
              <a:rPr lang="bn-IN" sz="2800" b="1" dirty="0" smtClean="0">
                <a:solidFill>
                  <a:prstClr val="black"/>
                </a:solidFill>
                <a:latin typeface="NikoshBAN" panose="02000000000000000000" pitchFamily="2" charset="0"/>
                <a:cs typeface="NikoshBAN" panose="02000000000000000000" pitchFamily="2" charset="0"/>
              </a:rPr>
              <a:t>.</a:t>
            </a:r>
            <a:r>
              <a:rPr lang="en-US" sz="2800" b="1" dirty="0" smtClean="0">
                <a:solidFill>
                  <a:prstClr val="black"/>
                </a:solidFill>
                <a:latin typeface="NikoshBAN" panose="02000000000000000000" pitchFamily="2" charset="0"/>
                <a:cs typeface="NikoshBAN" panose="02000000000000000000" pitchFamily="2" charset="0"/>
              </a:rPr>
              <a:t> </a:t>
            </a:r>
            <a:r>
              <a:rPr lang="bn-BD" sz="2800" b="1" dirty="0" smtClean="0">
                <a:solidFill>
                  <a:prstClr val="black"/>
                </a:solidFill>
                <a:latin typeface="NikoshBAN" panose="02000000000000000000" pitchFamily="2" charset="0"/>
                <a:cs typeface="NikoshBAN" panose="02000000000000000000" pitchFamily="2" charset="0"/>
              </a:rPr>
              <a:t>জীবন আমার সঁপিলাম পীর পূত পদে আপনার </a:t>
            </a:r>
          </a:p>
          <a:p>
            <a:r>
              <a:rPr lang="bn-IN" sz="2800" b="1" dirty="0" smtClean="0">
                <a:solidFill>
                  <a:prstClr val="black"/>
                </a:solidFill>
                <a:latin typeface="NikoshBAN" panose="02000000000000000000" pitchFamily="2" charset="0"/>
                <a:cs typeface="NikoshBAN" panose="02000000000000000000" pitchFamily="2" charset="0"/>
              </a:rPr>
              <a:t> </a:t>
            </a:r>
            <a:r>
              <a:rPr lang="en-US" sz="2800" b="1" dirty="0">
                <a:solidFill>
                  <a:prstClr val="black"/>
                </a:solidFill>
                <a:latin typeface="NikoshBAN" panose="02000000000000000000" pitchFamily="2" charset="0"/>
                <a:cs typeface="NikoshBAN" panose="02000000000000000000" pitchFamily="2" charset="0"/>
              </a:rPr>
              <a:t>ii.</a:t>
            </a:r>
            <a:r>
              <a:rPr lang="bn-IN" sz="2800" b="1" dirty="0">
                <a:solidFill>
                  <a:prstClr val="black"/>
                </a:solidFill>
                <a:latin typeface="NikoshBAN" panose="02000000000000000000" pitchFamily="2" charset="0"/>
                <a:cs typeface="NikoshBAN" panose="02000000000000000000" pitchFamily="2" charset="0"/>
              </a:rPr>
              <a:t> </a:t>
            </a:r>
            <a:r>
              <a:rPr lang="bn-BD" sz="2800" b="1" dirty="0" smtClean="0">
                <a:solidFill>
                  <a:prstClr val="black"/>
                </a:solidFill>
                <a:latin typeface="NikoshBAN" panose="02000000000000000000" pitchFamily="2" charset="0"/>
                <a:cs typeface="NikoshBAN" panose="02000000000000000000" pitchFamily="2" charset="0"/>
              </a:rPr>
              <a:t>ঐ অসিখানা এ বুকে হানুন , সত্যের হোক জয় </a:t>
            </a:r>
          </a:p>
          <a:p>
            <a:r>
              <a:rPr lang="bn-IN" sz="2800" b="1" dirty="0" smtClean="0">
                <a:solidFill>
                  <a:prstClr val="black"/>
                </a:solidFill>
                <a:latin typeface="NikoshBAN" panose="02000000000000000000" pitchFamily="2" charset="0"/>
                <a:cs typeface="NikoshBAN" panose="02000000000000000000" pitchFamily="2" charset="0"/>
              </a:rPr>
              <a:t> </a:t>
            </a:r>
            <a:r>
              <a:rPr lang="en-US" sz="2800" b="1" dirty="0">
                <a:solidFill>
                  <a:prstClr val="black"/>
                </a:solidFill>
                <a:latin typeface="NikoshBAN" panose="02000000000000000000" pitchFamily="2" charset="0"/>
                <a:cs typeface="NikoshBAN" panose="02000000000000000000" pitchFamily="2" charset="0"/>
              </a:rPr>
              <a:t>iii.</a:t>
            </a:r>
            <a:r>
              <a:rPr lang="bn-IN" sz="2800" b="1" dirty="0">
                <a:solidFill>
                  <a:prstClr val="black"/>
                </a:solidFill>
                <a:latin typeface="NikoshBAN" panose="02000000000000000000" pitchFamily="2" charset="0"/>
                <a:cs typeface="NikoshBAN" panose="02000000000000000000" pitchFamily="2" charset="0"/>
              </a:rPr>
              <a:t> </a:t>
            </a:r>
            <a:r>
              <a:rPr lang="bn-BD" sz="2800" b="1" dirty="0" smtClean="0">
                <a:solidFill>
                  <a:prstClr val="black"/>
                </a:solidFill>
                <a:latin typeface="NikoshBAN" panose="02000000000000000000" pitchFamily="2" charset="0"/>
                <a:cs typeface="NikoshBAN" panose="02000000000000000000" pitchFamily="2" charset="0"/>
              </a:rPr>
              <a:t>মানুষের মন বড় দুর্বল , কাজ কি এদিকে এসে </a:t>
            </a:r>
            <a:endParaRPr lang="en-US" sz="2800" b="1" dirty="0">
              <a:solidFill>
                <a:prstClr val="black"/>
              </a:solidFill>
              <a:latin typeface="NikoshBAN" panose="02000000000000000000" pitchFamily="2" charset="0"/>
              <a:cs typeface="NikoshBAN" panose="02000000000000000000" pitchFamily="2" charset="0"/>
            </a:endParaRPr>
          </a:p>
        </p:txBody>
      </p:sp>
      <p:sp>
        <p:nvSpPr>
          <p:cNvPr id="5" name="TextBox 4"/>
          <p:cNvSpPr txBox="1"/>
          <p:nvPr/>
        </p:nvSpPr>
        <p:spPr>
          <a:xfrm>
            <a:off x="3324164" y="5956195"/>
            <a:ext cx="1416669" cy="46166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খ.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8309267" y="5956195"/>
            <a:ext cx="1426606" cy="46166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ঘ</a:t>
            </a:r>
            <a:r>
              <a:rPr lang="bn-BD" sz="2400" b="1" dirty="0" smtClean="0">
                <a:solidFill>
                  <a:prstClr val="black"/>
                </a:solidFill>
                <a:latin typeface="NikoshBAN" panose="02000000000000000000" pitchFamily="2" charset="0"/>
                <a:cs typeface="NikoshBAN" panose="02000000000000000000" pitchFamily="2" charset="0"/>
              </a:rPr>
              <a:t>. </a:t>
            </a:r>
            <a:r>
              <a:rPr lang="en-US" sz="2400" dirty="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ও </a:t>
            </a:r>
            <a:r>
              <a:rPr lang="en-US" sz="2400" dirty="0" smtClean="0">
                <a:solidFill>
                  <a:prstClr val="black"/>
                </a:solidFill>
                <a:latin typeface="NikoshBAN" panose="02000000000000000000" pitchFamily="2" charset="0"/>
                <a:cs typeface="NikoshBAN" panose="02000000000000000000" pitchFamily="2" charset="0"/>
              </a:rPr>
              <a:t>iii</a:t>
            </a:r>
            <a:endParaRPr lang="en-US" sz="2400" dirty="0">
              <a:solidFill>
                <a:prstClr val="black"/>
              </a:solidFill>
              <a:latin typeface="NikoshBAN" panose="02000000000000000000" pitchFamily="2" charset="0"/>
              <a:cs typeface="NikoshBAN" panose="02000000000000000000" pitchFamily="2" charset="0"/>
            </a:endParaRPr>
          </a:p>
        </p:txBody>
      </p:sp>
      <p:sp>
        <p:nvSpPr>
          <p:cNvPr id="7" name="TextBox 6"/>
          <p:cNvSpPr txBox="1"/>
          <p:nvPr/>
        </p:nvSpPr>
        <p:spPr>
          <a:xfrm>
            <a:off x="816485" y="5922467"/>
            <a:ext cx="1426607" cy="46166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a:solidFill>
                  <a:prstClr val="black"/>
                </a:solidFill>
                <a:latin typeface="NikoshBAN" panose="02000000000000000000" pitchFamily="2" charset="0"/>
                <a:cs typeface="NikoshBAN" panose="02000000000000000000" pitchFamily="2" charset="0"/>
              </a:rPr>
              <a:t>ক. </a:t>
            </a:r>
            <a:r>
              <a:rPr lang="en-US" sz="2400" dirty="0" err="1">
                <a:solidFill>
                  <a:prstClr val="black"/>
                </a:solidFill>
                <a:latin typeface="NikoshBAN" panose="02000000000000000000" pitchFamily="2" charset="0"/>
                <a:cs typeface="NikoshBAN" panose="02000000000000000000" pitchFamily="2" charset="0"/>
              </a:rPr>
              <a:t>i</a:t>
            </a:r>
            <a:endParaRPr lang="en-US" sz="2400" dirty="0">
              <a:solidFill>
                <a:prstClr val="black"/>
              </a:solidFill>
              <a:latin typeface="NikoshBAN" panose="02000000000000000000" pitchFamily="2" charset="0"/>
              <a:cs typeface="NikoshBAN" panose="02000000000000000000" pitchFamily="2" charset="0"/>
            </a:endParaRPr>
          </a:p>
        </p:txBody>
      </p:sp>
      <p:sp>
        <p:nvSpPr>
          <p:cNvPr id="8" name="TextBox 7"/>
          <p:cNvSpPr txBox="1"/>
          <p:nvPr/>
        </p:nvSpPr>
        <p:spPr>
          <a:xfrm>
            <a:off x="5326448" y="5956195"/>
            <a:ext cx="1688870" cy="46166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400" b="1" dirty="0" smtClean="0">
                <a:solidFill>
                  <a:prstClr val="black"/>
                </a:solidFill>
                <a:latin typeface="NikoshBAN" panose="02000000000000000000" pitchFamily="2" charset="0"/>
                <a:cs typeface="NikoshBAN" panose="02000000000000000000" pitchFamily="2" charset="0"/>
              </a:rPr>
              <a:t>গ. </a:t>
            </a:r>
            <a:r>
              <a:rPr lang="en-US" sz="2400" dirty="0" err="1" smtClean="0">
                <a:solidFill>
                  <a:prstClr val="black"/>
                </a:solidFill>
                <a:latin typeface="NikoshBAN" panose="02000000000000000000" pitchFamily="2" charset="0"/>
                <a:cs typeface="NikoshBAN" panose="02000000000000000000" pitchFamily="2" charset="0"/>
              </a:rPr>
              <a:t>i</a:t>
            </a:r>
            <a:r>
              <a:rPr lang="bn-BD" sz="2400" dirty="0" smtClean="0">
                <a:solidFill>
                  <a:prstClr val="black"/>
                </a:solidFill>
                <a:latin typeface="NikoshBAN" panose="02000000000000000000" pitchFamily="2" charset="0"/>
                <a:cs typeface="NikoshBAN" panose="02000000000000000000" pitchFamily="2" charset="0"/>
              </a:rPr>
              <a:t> ও </a:t>
            </a:r>
            <a:r>
              <a:rPr lang="en-US" sz="2400" dirty="0" smtClean="0">
                <a:solidFill>
                  <a:prstClr val="black"/>
                </a:solidFill>
                <a:latin typeface="NikoshBAN" panose="02000000000000000000" pitchFamily="2" charset="0"/>
                <a:cs typeface="NikoshBAN" panose="02000000000000000000" pitchFamily="2" charset="0"/>
              </a:rPr>
              <a:t>ii</a:t>
            </a:r>
            <a:endParaRPr lang="en-US" sz="24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9022570" y="1149450"/>
            <a:ext cx="2935962" cy="646331"/>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10" name="Rectangle 9"/>
          <p:cNvSpPr/>
          <p:nvPr/>
        </p:nvSpPr>
        <p:spPr>
          <a:xfrm>
            <a:off x="411223" y="1578856"/>
            <a:ext cx="8237850" cy="646331"/>
          </a:xfrm>
          <a:prstGeom prst="rect">
            <a:avLst/>
          </a:prstGeom>
        </p:spPr>
        <p:txBody>
          <a:bodyPr wrap="square">
            <a:spAutoFit/>
          </a:bodyPr>
          <a:lstStyle/>
          <a:p>
            <a:r>
              <a:rPr lang="bn-IN" sz="3600" b="1" u="sng" dirty="0">
                <a:solidFill>
                  <a:schemeClr val="accent2">
                    <a:lumMod val="50000"/>
                  </a:schemeClr>
                </a:solidFill>
                <a:latin typeface="NikoshBAN" panose="02000000000000000000" pitchFamily="2" charset="0"/>
                <a:cs typeface="NikoshBAN" panose="02000000000000000000" pitchFamily="2" charset="0"/>
              </a:rPr>
              <a:t>অ্যাকশন বাটন ব্যবহার করে নিচের প্রশ্ন দুটির উত্তর </a:t>
            </a:r>
            <a:r>
              <a:rPr lang="bn-IN" sz="3600" b="1" u="sng" dirty="0" smtClean="0">
                <a:solidFill>
                  <a:schemeClr val="accent2">
                    <a:lumMod val="50000"/>
                  </a:schemeClr>
                </a:solidFill>
                <a:latin typeface="NikoshBAN" panose="02000000000000000000" pitchFamily="2" charset="0"/>
                <a:cs typeface="NikoshBAN" panose="02000000000000000000" pitchFamily="2" charset="0"/>
              </a:rPr>
              <a:t>দাও   </a:t>
            </a:r>
            <a:endParaRPr lang="en-US" sz="3600" b="1" u="sng" dirty="0">
              <a:solidFill>
                <a:schemeClr val="accent2">
                  <a:lumMod val="50000"/>
                </a:schemeClr>
              </a:solidFill>
              <a:latin typeface="NikoshBAN" panose="02000000000000000000" pitchFamily="2" charset="0"/>
              <a:cs typeface="NikoshBAN" panose="02000000000000000000" pitchFamily="2" charset="0"/>
            </a:endParaRPr>
          </a:p>
        </p:txBody>
      </p:sp>
      <p:sp>
        <p:nvSpPr>
          <p:cNvPr id="11" name="Rectangle 10"/>
          <p:cNvSpPr/>
          <p:nvPr/>
        </p:nvSpPr>
        <p:spPr>
          <a:xfrm>
            <a:off x="343594" y="3324534"/>
            <a:ext cx="10982494" cy="646331"/>
          </a:xfrm>
          <a:prstGeom prst="rect">
            <a:avLst/>
          </a:prstGeom>
        </p:spPr>
        <p:txBody>
          <a:bodyPr wrap="none">
            <a:spAutoFit/>
          </a:bodyPr>
          <a:lstStyle/>
          <a:p>
            <a:pPr marL="457200" indent="-457200">
              <a:buFont typeface="Wingdings" panose="05000000000000000000" pitchFamily="2" charset="2"/>
              <a:buChar char="v"/>
            </a:pPr>
            <a:r>
              <a:rPr lang="bn-IN"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উদ্দীপকে </a:t>
            </a: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অপূর্ব</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প্রতিশোধ</a:t>
            </a: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কবিতার</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যে</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ভাবের</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বৈসাদৃশ্য</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পরিলক্ষিত</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en-US" sz="3600" dirty="0" err="1"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হয়</a:t>
            </a:r>
            <a:r>
              <a:rPr lang="en-US"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IN" sz="3600"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endParaRPr lang="en-US" sz="36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9272893" y="389226"/>
            <a:ext cx="2580948" cy="646331"/>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smtClean="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3" name="TextBox 12"/>
          <p:cNvSpPr txBox="1"/>
          <p:nvPr/>
        </p:nvSpPr>
        <p:spPr>
          <a:xfrm>
            <a:off x="8377373" y="2685054"/>
            <a:ext cx="2453777"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a:solidFill>
                  <a:prstClr val="black"/>
                </a:solidFill>
                <a:latin typeface="NikoshBAN" panose="02000000000000000000" pitchFamily="2" charset="0"/>
                <a:cs typeface="NikoshBAN" panose="02000000000000000000" pitchFamily="2" charset="0"/>
              </a:rPr>
              <a:t>ঘ</a:t>
            </a:r>
            <a:r>
              <a:rPr lang="bn-BD" sz="3200" b="1" dirty="0" smtClean="0">
                <a:solidFill>
                  <a:prstClr val="black"/>
                </a:solidFill>
                <a:latin typeface="NikoshBAN" panose="02000000000000000000" pitchFamily="2" charset="0"/>
                <a:cs typeface="NikoshBAN" panose="02000000000000000000" pitchFamily="2" charset="0"/>
              </a:rPr>
              <a:t>. অতিথি সেবায় </a:t>
            </a:r>
            <a:r>
              <a:rPr lang="en-US" sz="3200" b="1" dirty="0" smtClean="0">
                <a:solidFill>
                  <a:prstClr val="black"/>
                </a:solidFill>
                <a:latin typeface="NikoshBAN" panose="02000000000000000000" pitchFamily="2" charset="0"/>
                <a:cs typeface="NikoshBAN" panose="02000000000000000000" pitchFamily="2" charset="0"/>
              </a:rPr>
              <a:t> </a:t>
            </a:r>
            <a:endParaRPr lang="en-US" sz="3200" dirty="0">
              <a:solidFill>
                <a:prstClr val="black"/>
              </a:solidFill>
              <a:latin typeface="NikoshBAN" panose="02000000000000000000" pitchFamily="2" charset="0"/>
              <a:cs typeface="NikoshBAN" panose="02000000000000000000" pitchFamily="2" charset="0"/>
            </a:endParaRPr>
          </a:p>
        </p:txBody>
      </p:sp>
      <p:sp>
        <p:nvSpPr>
          <p:cNvPr id="14" name="TextBox 13"/>
          <p:cNvSpPr txBox="1"/>
          <p:nvPr/>
        </p:nvSpPr>
        <p:spPr>
          <a:xfrm>
            <a:off x="5997296" y="2702975"/>
            <a:ext cx="2036044" cy="584775"/>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গ. সত্য রক্ষায় </a:t>
            </a:r>
            <a:r>
              <a:rPr lang="en-US" sz="3200" b="1" dirty="0" smtClean="0">
                <a:solidFill>
                  <a:prstClr val="black"/>
                </a:solidFill>
                <a:latin typeface="NikoshBAN" panose="02000000000000000000" pitchFamily="2" charset="0"/>
                <a:cs typeface="NikoshBAN" panose="02000000000000000000" pitchFamily="2" charset="0"/>
              </a:rPr>
              <a:t> </a:t>
            </a:r>
            <a:endParaRPr lang="en-US" sz="3200" dirty="0">
              <a:solidFill>
                <a:prstClr val="black"/>
              </a:solidFill>
              <a:latin typeface="NikoshBAN" panose="02000000000000000000" pitchFamily="2" charset="0"/>
              <a:cs typeface="NikoshBAN" panose="02000000000000000000" pitchFamily="2" charset="0"/>
            </a:endParaRPr>
          </a:p>
        </p:txBody>
      </p:sp>
      <p:sp>
        <p:nvSpPr>
          <p:cNvPr id="15" name="TextBox 14"/>
          <p:cNvSpPr txBox="1"/>
          <p:nvPr/>
        </p:nvSpPr>
        <p:spPr>
          <a:xfrm>
            <a:off x="3552237" y="2673090"/>
            <a:ext cx="2027326" cy="584775"/>
          </a:xfrm>
          <a:prstGeom prst="rect">
            <a:avLst/>
          </a:prstGeom>
          <a:blipFill>
            <a:blip r:embed="rId4"/>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খ.আত্মহত্যায় </a:t>
            </a:r>
            <a:endParaRPr lang="en-US" sz="3200" dirty="0">
              <a:solidFill>
                <a:prstClr val="black"/>
              </a:solidFill>
              <a:latin typeface="NikoshBAN" panose="02000000000000000000" pitchFamily="2" charset="0"/>
              <a:cs typeface="NikoshBAN" panose="02000000000000000000" pitchFamily="2" charset="0"/>
            </a:endParaRPr>
          </a:p>
        </p:txBody>
      </p:sp>
      <p:sp>
        <p:nvSpPr>
          <p:cNvPr id="16" name="TextBox 15"/>
          <p:cNvSpPr txBox="1"/>
          <p:nvPr/>
        </p:nvSpPr>
        <p:spPr>
          <a:xfrm>
            <a:off x="506049" y="2673090"/>
            <a:ext cx="2693436"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smtClean="0">
                <a:solidFill>
                  <a:prstClr val="black"/>
                </a:solidFill>
                <a:latin typeface="NikoshBAN" panose="02000000000000000000" pitchFamily="2" charset="0"/>
                <a:cs typeface="NikoshBAN" panose="02000000000000000000" pitchFamily="2" charset="0"/>
              </a:rPr>
              <a:t>ক.</a:t>
            </a:r>
            <a:r>
              <a:rPr lang="en-US" sz="3200" b="1" dirty="0" smtClean="0">
                <a:solidFill>
                  <a:prstClr val="black"/>
                </a:solidFill>
                <a:latin typeface="NikoshBAN" panose="02000000000000000000" pitchFamily="2" charset="0"/>
                <a:cs typeface="NikoshBAN" panose="02000000000000000000" pitchFamily="2" charset="0"/>
              </a:rPr>
              <a:t> </a:t>
            </a:r>
            <a:r>
              <a:rPr lang="bn-BD" sz="3200" b="1" dirty="0" smtClean="0">
                <a:solidFill>
                  <a:prstClr val="black"/>
                </a:solidFill>
                <a:latin typeface="NikoshBAN" panose="02000000000000000000" pitchFamily="2" charset="0"/>
                <a:cs typeface="NikoshBAN" panose="02000000000000000000" pitchFamily="2" charset="0"/>
              </a:rPr>
              <a:t>অনুশোচনায় </a:t>
            </a:r>
            <a:endParaRPr lang="en-US" sz="3200" dirty="0">
              <a:solidFill>
                <a:prstClr val="black"/>
              </a:solidFill>
              <a:latin typeface="NikoshBAN" panose="02000000000000000000" pitchFamily="2" charset="0"/>
              <a:cs typeface="NikoshBAN" panose="02000000000000000000" pitchFamily="2" charset="0"/>
            </a:endParaRPr>
          </a:p>
        </p:txBody>
      </p:sp>
      <p:sp>
        <p:nvSpPr>
          <p:cNvPr id="17" name="Rectangle 16"/>
          <p:cNvSpPr/>
          <p:nvPr/>
        </p:nvSpPr>
        <p:spPr>
          <a:xfrm>
            <a:off x="343594" y="2123184"/>
            <a:ext cx="9175910" cy="646331"/>
          </a:xfrm>
          <a:prstGeom prst="rect">
            <a:avLst/>
          </a:prstGeom>
        </p:spPr>
        <p:txBody>
          <a:bodyPr wrap="none">
            <a:spAutoFit/>
          </a:bodyPr>
          <a:lstStyle/>
          <a:p>
            <a:pPr marL="571500" indent="-571500">
              <a:buFont typeface="Wingdings" panose="05000000000000000000" pitchFamily="2" charset="2"/>
              <a:buChar char="v"/>
            </a:pPr>
            <a:r>
              <a:rPr lang="bn-IN" sz="3600" b="1"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উদ্দীপকটি</a:t>
            </a:r>
            <a:r>
              <a:rPr lang="bn-BD" sz="3600" b="1"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র সাথে </a:t>
            </a:r>
            <a:r>
              <a:rPr lang="bn-IN" sz="3600" b="1"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a:t>
            </a:r>
            <a:r>
              <a:rPr lang="bn-BD" sz="3600" b="1"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অপূর্ব প্রতিশোধ কবিতার সাদৃশ্য কোথায় </a:t>
            </a:r>
            <a:r>
              <a:rPr lang="en-US" sz="3600" b="1" dirty="0" smtClean="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a:t>
            </a:r>
            <a:endParaRPr lang="bn-IN" sz="3600" b="1"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8" name="Rectangle 17"/>
          <p:cNvSpPr/>
          <p:nvPr/>
        </p:nvSpPr>
        <p:spPr>
          <a:xfrm>
            <a:off x="765222" y="5356247"/>
            <a:ext cx="3478837" cy="584775"/>
          </a:xfrm>
          <a:prstGeom prst="rect">
            <a:avLst/>
          </a:prstGeom>
        </p:spPr>
        <p:txBody>
          <a:bodyPr wrap="none">
            <a:spAutoFit/>
          </a:bodyPr>
          <a:lstStyle/>
          <a:p>
            <a:pPr marL="457200" indent="-457200">
              <a:buFont typeface="Wingdings" panose="05000000000000000000" pitchFamily="2" charset="2"/>
              <a:buChar char="§"/>
            </a:pPr>
            <a:r>
              <a:rPr lang="bn-IN" sz="3200" b="1" dirty="0" smtClean="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কোনটি সঠিক ?</a:t>
            </a:r>
            <a:endParaRPr lang="en-US" sz="3200" b="1" dirty="0">
              <a:ln w="0"/>
              <a:solidFill>
                <a:schemeClr val="accent2">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377409" y="322848"/>
            <a:ext cx="7278985" cy="1200329"/>
          </a:xfrm>
          <a:prstGeom prst="rect">
            <a:avLst/>
          </a:prstGeom>
          <a:solidFill>
            <a:schemeClr val="tx2">
              <a:lumMod val="20000"/>
              <a:lumOff val="80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“কেটেছে আমার প্রতিহিংসার অন্ধ মোহের ঘোর </a:t>
            </a:r>
          </a:p>
          <a:p>
            <a:pPr algn="just"/>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সঁপিনু জীবন , করুন দন্ড বিধান মোর।”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35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bg/>
                                          </p:spTgt>
                                        </p:tgtEl>
                                        <p:attrNameLst>
                                          <p:attrName>style.visibility</p:attrName>
                                        </p:attrNameLst>
                                      </p:cBhvr>
                                      <p:to>
                                        <p:strVal val="visible"/>
                                      </p:to>
                                    </p:set>
                                    <p:anim calcmode="lin" valueType="num">
                                      <p:cBhvr>
                                        <p:cTn id="12" dur="500" fill="hold"/>
                                        <p:tgtEl>
                                          <p:spTgt spid="5">
                                            <p:bg/>
                                          </p:spTgt>
                                        </p:tgtEl>
                                        <p:attrNameLst>
                                          <p:attrName>ppt_w</p:attrName>
                                        </p:attrNameLst>
                                      </p:cBhvr>
                                      <p:tavLst>
                                        <p:tav tm="0">
                                          <p:val>
                                            <p:fltVal val="0"/>
                                          </p:val>
                                        </p:tav>
                                        <p:tav tm="100000">
                                          <p:val>
                                            <p:strVal val="#ppt_w"/>
                                          </p:val>
                                        </p:tav>
                                      </p:tavLst>
                                    </p:anim>
                                    <p:anim calcmode="lin" valueType="num">
                                      <p:cBhvr>
                                        <p:cTn id="13" dur="500" fill="hold"/>
                                        <p:tgtEl>
                                          <p:spTgt spid="5">
                                            <p:bg/>
                                          </p:spTgt>
                                        </p:tgtEl>
                                        <p:attrNameLst>
                                          <p:attrName>ppt_h</p:attrName>
                                        </p:attrNameLst>
                                      </p:cBhvr>
                                      <p:tavLst>
                                        <p:tav tm="0">
                                          <p:val>
                                            <p:fltVal val="0"/>
                                          </p:val>
                                        </p:tav>
                                        <p:tav tm="100000">
                                          <p:val>
                                            <p:strVal val="#ppt_h"/>
                                          </p:val>
                                        </p:tav>
                                      </p:tavLst>
                                    </p:anim>
                                    <p:animEffect transition="in" filter="fade">
                                      <p:cBhvr>
                                        <p:cTn id="14" dur="500"/>
                                        <p:tgtEl>
                                          <p:spTgt spid="5">
                                            <p:bg/>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5">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p:cTn id="22" dur="500" fill="hold"/>
                                        <p:tgtEl>
                                          <p:spTgt spid="6">
                                            <p:bg/>
                                          </p:spTgt>
                                        </p:tgtEl>
                                        <p:attrNameLst>
                                          <p:attrName>ppt_w</p:attrName>
                                        </p:attrNameLst>
                                      </p:cBhvr>
                                      <p:tavLst>
                                        <p:tav tm="0">
                                          <p:val>
                                            <p:fltVal val="0"/>
                                          </p:val>
                                        </p:tav>
                                        <p:tav tm="100000">
                                          <p:val>
                                            <p:strVal val="#ppt_w"/>
                                          </p:val>
                                        </p:tav>
                                      </p:tavLst>
                                    </p:anim>
                                    <p:anim calcmode="lin" valueType="num">
                                      <p:cBhvr>
                                        <p:cTn id="23" dur="500" fill="hold"/>
                                        <p:tgtEl>
                                          <p:spTgt spid="6">
                                            <p:bg/>
                                          </p:spTgt>
                                        </p:tgtEl>
                                        <p:attrNameLst>
                                          <p:attrName>ppt_h</p:attrName>
                                        </p:attrNameLst>
                                      </p:cBhvr>
                                      <p:tavLst>
                                        <p:tav tm="0">
                                          <p:val>
                                            <p:fltVal val="0"/>
                                          </p:val>
                                        </p:tav>
                                        <p:tav tm="100000">
                                          <p:val>
                                            <p:strVal val="#ppt_h"/>
                                          </p:val>
                                        </p:tav>
                                      </p:tavLst>
                                    </p:anim>
                                    <p:animEffect transition="in" filter="fade">
                                      <p:cBhvr>
                                        <p:cTn id="24" dur="500"/>
                                        <p:tgtEl>
                                          <p:spTgt spid="6">
                                            <p:bg/>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bg/>
                                          </p:spTgt>
                                        </p:tgtEl>
                                        <p:attrNameLst>
                                          <p:attrName>style.visibility</p:attrName>
                                        </p:attrNameLst>
                                      </p:cBhvr>
                                      <p:to>
                                        <p:strVal val="visible"/>
                                      </p:to>
                                    </p:set>
                                    <p:anim calcmode="lin" valueType="num">
                                      <p:cBhvr>
                                        <p:cTn id="32" dur="500" fill="hold"/>
                                        <p:tgtEl>
                                          <p:spTgt spid="7">
                                            <p:bg/>
                                          </p:spTgt>
                                        </p:tgtEl>
                                        <p:attrNameLst>
                                          <p:attrName>ppt_w</p:attrName>
                                        </p:attrNameLst>
                                      </p:cBhvr>
                                      <p:tavLst>
                                        <p:tav tm="0">
                                          <p:val>
                                            <p:fltVal val="0"/>
                                          </p:val>
                                        </p:tav>
                                        <p:tav tm="100000">
                                          <p:val>
                                            <p:strVal val="#ppt_w"/>
                                          </p:val>
                                        </p:tav>
                                      </p:tavLst>
                                    </p:anim>
                                    <p:anim calcmode="lin" valueType="num">
                                      <p:cBhvr>
                                        <p:cTn id="33" dur="500" fill="hold"/>
                                        <p:tgtEl>
                                          <p:spTgt spid="7">
                                            <p:bg/>
                                          </p:spTgt>
                                        </p:tgtEl>
                                        <p:attrNameLst>
                                          <p:attrName>ppt_h</p:attrName>
                                        </p:attrNameLst>
                                      </p:cBhvr>
                                      <p:tavLst>
                                        <p:tav tm="0">
                                          <p:val>
                                            <p:fltVal val="0"/>
                                          </p:val>
                                        </p:tav>
                                        <p:tav tm="100000">
                                          <p:val>
                                            <p:strVal val="#ppt_h"/>
                                          </p:val>
                                        </p:tav>
                                      </p:tavLst>
                                    </p:anim>
                                    <p:animEffect transition="in" filter="fade">
                                      <p:cBhvr>
                                        <p:cTn id="34" dur="500"/>
                                        <p:tgtEl>
                                          <p:spTgt spid="7">
                                            <p:bg/>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7">
                                            <p:txEl>
                                              <p:pRg st="0" end="0"/>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p:cTn id="42" dur="500" fill="hold"/>
                                        <p:tgtEl>
                                          <p:spTgt spid="8">
                                            <p:bg/>
                                          </p:spTgt>
                                        </p:tgtEl>
                                        <p:attrNameLst>
                                          <p:attrName>ppt_w</p:attrName>
                                        </p:attrNameLst>
                                      </p:cBhvr>
                                      <p:tavLst>
                                        <p:tav tm="0">
                                          <p:val>
                                            <p:fltVal val="0"/>
                                          </p:val>
                                        </p:tav>
                                        <p:tav tm="100000">
                                          <p:val>
                                            <p:strVal val="#ppt_w"/>
                                          </p:val>
                                        </p:tav>
                                      </p:tavLst>
                                    </p:anim>
                                    <p:anim calcmode="lin" valueType="num">
                                      <p:cBhvr>
                                        <p:cTn id="43" dur="500" fill="hold"/>
                                        <p:tgtEl>
                                          <p:spTgt spid="8">
                                            <p:bg/>
                                          </p:spTgt>
                                        </p:tgtEl>
                                        <p:attrNameLst>
                                          <p:attrName>ppt_h</p:attrName>
                                        </p:attrNameLst>
                                      </p:cBhvr>
                                      <p:tavLst>
                                        <p:tav tm="0">
                                          <p:val>
                                            <p:fltVal val="0"/>
                                          </p:val>
                                        </p:tav>
                                        <p:tav tm="100000">
                                          <p:val>
                                            <p:strVal val="#ppt_h"/>
                                          </p:val>
                                        </p:tav>
                                      </p:tavLst>
                                    </p:anim>
                                    <p:animEffect transition="in" filter="fade">
                                      <p:cBhvr>
                                        <p:cTn id="44" dur="500"/>
                                        <p:tgtEl>
                                          <p:spTgt spid="8">
                                            <p:bg/>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p:cTn id="4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8">
                                            <p:txEl>
                                              <p:pRg st="0" end="0"/>
                                            </p:tx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 calcmode="lin" valueType="num">
                                      <p:cBhvr>
                                        <p:cTn id="5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0">
                                            <p:txEl>
                                              <p:pRg st="0" end="0"/>
                                            </p:txEl>
                                          </p:spTgt>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 calcmode="lin" valueType="num">
                                      <p:cBhvr>
                                        <p:cTn id="5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11">
                                            <p:txEl>
                                              <p:pRg st="0" end="0"/>
                                            </p:tx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bg/>
                                          </p:spTgt>
                                        </p:tgtEl>
                                        <p:attrNameLst>
                                          <p:attrName>style.visibility</p:attrName>
                                        </p:attrNameLst>
                                      </p:cBhvr>
                                      <p:to>
                                        <p:strVal val="visible"/>
                                      </p:to>
                                    </p:set>
                                    <p:anim calcmode="lin" valueType="num">
                                      <p:cBhvr>
                                        <p:cTn id="62" dur="500" fill="hold"/>
                                        <p:tgtEl>
                                          <p:spTgt spid="13">
                                            <p:bg/>
                                          </p:spTgt>
                                        </p:tgtEl>
                                        <p:attrNameLst>
                                          <p:attrName>ppt_w</p:attrName>
                                        </p:attrNameLst>
                                      </p:cBhvr>
                                      <p:tavLst>
                                        <p:tav tm="0">
                                          <p:val>
                                            <p:fltVal val="0"/>
                                          </p:val>
                                        </p:tav>
                                        <p:tav tm="100000">
                                          <p:val>
                                            <p:strVal val="#ppt_w"/>
                                          </p:val>
                                        </p:tav>
                                      </p:tavLst>
                                    </p:anim>
                                    <p:anim calcmode="lin" valueType="num">
                                      <p:cBhvr>
                                        <p:cTn id="63" dur="500" fill="hold"/>
                                        <p:tgtEl>
                                          <p:spTgt spid="13">
                                            <p:bg/>
                                          </p:spTgt>
                                        </p:tgtEl>
                                        <p:attrNameLst>
                                          <p:attrName>ppt_h</p:attrName>
                                        </p:attrNameLst>
                                      </p:cBhvr>
                                      <p:tavLst>
                                        <p:tav tm="0">
                                          <p:val>
                                            <p:fltVal val="0"/>
                                          </p:val>
                                        </p:tav>
                                        <p:tav tm="100000">
                                          <p:val>
                                            <p:strVal val="#ppt_h"/>
                                          </p:val>
                                        </p:tav>
                                      </p:tavLst>
                                    </p:anim>
                                    <p:animEffect transition="in" filter="fade">
                                      <p:cBhvr>
                                        <p:cTn id="64" dur="500"/>
                                        <p:tgtEl>
                                          <p:spTgt spid="13">
                                            <p:bg/>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 calcmode="lin" valueType="num">
                                      <p:cBhvr>
                                        <p:cTn id="6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13">
                                            <p:txEl>
                                              <p:pRg st="0" end="0"/>
                                            </p:tx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4">
                                            <p:bg/>
                                          </p:spTgt>
                                        </p:tgtEl>
                                        <p:attrNameLst>
                                          <p:attrName>style.visibility</p:attrName>
                                        </p:attrNameLst>
                                      </p:cBhvr>
                                      <p:to>
                                        <p:strVal val="visible"/>
                                      </p:to>
                                    </p:set>
                                    <p:anim calcmode="lin" valueType="num">
                                      <p:cBhvr>
                                        <p:cTn id="72" dur="500" fill="hold"/>
                                        <p:tgtEl>
                                          <p:spTgt spid="14">
                                            <p:bg/>
                                          </p:spTgt>
                                        </p:tgtEl>
                                        <p:attrNameLst>
                                          <p:attrName>ppt_w</p:attrName>
                                        </p:attrNameLst>
                                      </p:cBhvr>
                                      <p:tavLst>
                                        <p:tav tm="0">
                                          <p:val>
                                            <p:fltVal val="0"/>
                                          </p:val>
                                        </p:tav>
                                        <p:tav tm="100000">
                                          <p:val>
                                            <p:strVal val="#ppt_w"/>
                                          </p:val>
                                        </p:tav>
                                      </p:tavLst>
                                    </p:anim>
                                    <p:anim calcmode="lin" valueType="num">
                                      <p:cBhvr>
                                        <p:cTn id="73" dur="500" fill="hold"/>
                                        <p:tgtEl>
                                          <p:spTgt spid="14">
                                            <p:bg/>
                                          </p:spTgt>
                                        </p:tgtEl>
                                        <p:attrNameLst>
                                          <p:attrName>ppt_h</p:attrName>
                                        </p:attrNameLst>
                                      </p:cBhvr>
                                      <p:tavLst>
                                        <p:tav tm="0">
                                          <p:val>
                                            <p:fltVal val="0"/>
                                          </p:val>
                                        </p:tav>
                                        <p:tav tm="100000">
                                          <p:val>
                                            <p:strVal val="#ppt_h"/>
                                          </p:val>
                                        </p:tav>
                                      </p:tavLst>
                                    </p:anim>
                                    <p:animEffect transition="in" filter="fade">
                                      <p:cBhvr>
                                        <p:cTn id="74" dur="500"/>
                                        <p:tgtEl>
                                          <p:spTgt spid="14">
                                            <p:bg/>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4">
                                            <p:txEl>
                                              <p:pRg st="0" end="0"/>
                                            </p:txEl>
                                          </p:spTgt>
                                        </p:tgtEl>
                                        <p:attrNameLst>
                                          <p:attrName>style.visibility</p:attrName>
                                        </p:attrNameLst>
                                      </p:cBhvr>
                                      <p:to>
                                        <p:strVal val="visible"/>
                                      </p:to>
                                    </p:set>
                                    <p:anim calcmode="lin" valueType="num">
                                      <p:cBhvr>
                                        <p:cTn id="7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4">
                                            <p:txEl>
                                              <p:pRg st="0" end="0"/>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5">
                                            <p:bg/>
                                          </p:spTgt>
                                        </p:tgtEl>
                                        <p:attrNameLst>
                                          <p:attrName>style.visibility</p:attrName>
                                        </p:attrNameLst>
                                      </p:cBhvr>
                                      <p:to>
                                        <p:strVal val="visible"/>
                                      </p:to>
                                    </p:set>
                                    <p:anim calcmode="lin" valueType="num">
                                      <p:cBhvr>
                                        <p:cTn id="82" dur="500" fill="hold"/>
                                        <p:tgtEl>
                                          <p:spTgt spid="15">
                                            <p:bg/>
                                          </p:spTgt>
                                        </p:tgtEl>
                                        <p:attrNameLst>
                                          <p:attrName>ppt_w</p:attrName>
                                        </p:attrNameLst>
                                      </p:cBhvr>
                                      <p:tavLst>
                                        <p:tav tm="0">
                                          <p:val>
                                            <p:fltVal val="0"/>
                                          </p:val>
                                        </p:tav>
                                        <p:tav tm="100000">
                                          <p:val>
                                            <p:strVal val="#ppt_w"/>
                                          </p:val>
                                        </p:tav>
                                      </p:tavLst>
                                    </p:anim>
                                    <p:anim calcmode="lin" valueType="num">
                                      <p:cBhvr>
                                        <p:cTn id="83" dur="500" fill="hold"/>
                                        <p:tgtEl>
                                          <p:spTgt spid="15">
                                            <p:bg/>
                                          </p:spTgt>
                                        </p:tgtEl>
                                        <p:attrNameLst>
                                          <p:attrName>ppt_h</p:attrName>
                                        </p:attrNameLst>
                                      </p:cBhvr>
                                      <p:tavLst>
                                        <p:tav tm="0">
                                          <p:val>
                                            <p:fltVal val="0"/>
                                          </p:val>
                                        </p:tav>
                                        <p:tav tm="100000">
                                          <p:val>
                                            <p:strVal val="#ppt_h"/>
                                          </p:val>
                                        </p:tav>
                                      </p:tavLst>
                                    </p:anim>
                                    <p:animEffect transition="in" filter="fade">
                                      <p:cBhvr>
                                        <p:cTn id="84" dur="500"/>
                                        <p:tgtEl>
                                          <p:spTgt spid="15">
                                            <p:bg/>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
                                            <p:txEl>
                                              <p:pRg st="0" end="0"/>
                                            </p:txEl>
                                          </p:spTgt>
                                        </p:tgtEl>
                                        <p:attrNameLst>
                                          <p:attrName>style.visibility</p:attrName>
                                        </p:attrNameLst>
                                      </p:cBhvr>
                                      <p:to>
                                        <p:strVal val="visible"/>
                                      </p:to>
                                    </p:set>
                                    <p:anim calcmode="lin" valueType="num">
                                      <p:cBhvr>
                                        <p:cTn id="8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15">
                                            <p:txEl>
                                              <p:pRg st="0" end="0"/>
                                            </p:tx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bg/>
                                          </p:spTgt>
                                        </p:tgtEl>
                                        <p:attrNameLst>
                                          <p:attrName>style.visibility</p:attrName>
                                        </p:attrNameLst>
                                      </p:cBhvr>
                                      <p:to>
                                        <p:strVal val="visible"/>
                                      </p:to>
                                    </p:set>
                                    <p:anim calcmode="lin" valueType="num">
                                      <p:cBhvr>
                                        <p:cTn id="92" dur="500" fill="hold"/>
                                        <p:tgtEl>
                                          <p:spTgt spid="16">
                                            <p:bg/>
                                          </p:spTgt>
                                        </p:tgtEl>
                                        <p:attrNameLst>
                                          <p:attrName>ppt_w</p:attrName>
                                        </p:attrNameLst>
                                      </p:cBhvr>
                                      <p:tavLst>
                                        <p:tav tm="0">
                                          <p:val>
                                            <p:fltVal val="0"/>
                                          </p:val>
                                        </p:tav>
                                        <p:tav tm="100000">
                                          <p:val>
                                            <p:strVal val="#ppt_w"/>
                                          </p:val>
                                        </p:tav>
                                      </p:tavLst>
                                    </p:anim>
                                    <p:anim calcmode="lin" valueType="num">
                                      <p:cBhvr>
                                        <p:cTn id="93" dur="500" fill="hold"/>
                                        <p:tgtEl>
                                          <p:spTgt spid="16">
                                            <p:bg/>
                                          </p:spTgt>
                                        </p:tgtEl>
                                        <p:attrNameLst>
                                          <p:attrName>ppt_h</p:attrName>
                                        </p:attrNameLst>
                                      </p:cBhvr>
                                      <p:tavLst>
                                        <p:tav tm="0">
                                          <p:val>
                                            <p:fltVal val="0"/>
                                          </p:val>
                                        </p:tav>
                                        <p:tav tm="100000">
                                          <p:val>
                                            <p:strVal val="#ppt_h"/>
                                          </p:val>
                                        </p:tav>
                                      </p:tavLst>
                                    </p:anim>
                                    <p:animEffect transition="in" filter="fade">
                                      <p:cBhvr>
                                        <p:cTn id="94" dur="500"/>
                                        <p:tgtEl>
                                          <p:spTgt spid="16">
                                            <p:bg/>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6">
                                            <p:txEl>
                                              <p:pRg st="0" end="0"/>
                                            </p:txEl>
                                          </p:spTgt>
                                        </p:tgtEl>
                                        <p:attrNameLst>
                                          <p:attrName>style.visibility</p:attrName>
                                        </p:attrNameLst>
                                      </p:cBhvr>
                                      <p:to>
                                        <p:strVal val="visible"/>
                                      </p:to>
                                    </p:set>
                                    <p:anim calcmode="lin" valueType="num">
                                      <p:cBhvr>
                                        <p:cTn id="9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16">
                                            <p:txEl>
                                              <p:pRg st="0" end="0"/>
                                            </p:tx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xEl>
                                              <p:pRg st="0" end="0"/>
                                            </p:txEl>
                                          </p:spTgt>
                                        </p:tgtEl>
                                        <p:attrNameLst>
                                          <p:attrName>style.visibility</p:attrName>
                                        </p:attrNameLst>
                                      </p:cBhvr>
                                      <p:to>
                                        <p:strVal val="visible"/>
                                      </p:to>
                                    </p:set>
                                    <p:anim calcmode="lin" valueType="num">
                                      <p:cBhvr>
                                        <p:cTn id="10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3"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04" dur="500"/>
                                        <p:tgtEl>
                                          <p:spTgt spid="17">
                                            <p:txEl>
                                              <p:pRg st="0" end="0"/>
                                            </p:tx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8">
                                            <p:txEl>
                                              <p:pRg st="0" end="0"/>
                                            </p:txEl>
                                          </p:spTgt>
                                        </p:tgtEl>
                                        <p:attrNameLst>
                                          <p:attrName>style.visibility</p:attrName>
                                        </p:attrNameLst>
                                      </p:cBhvr>
                                      <p:to>
                                        <p:strVal val="visible"/>
                                      </p:to>
                                    </p:set>
                                    <p:anim calcmode="lin" valueType="num">
                                      <p:cBhvr>
                                        <p:cTn id="107"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09" dur="500"/>
                                        <p:tgtEl>
                                          <p:spTgt spid="18">
                                            <p:txEl>
                                              <p:pRg st="0" end="0"/>
                                            </p:txEl>
                                          </p:spTgt>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circle(in)">
                                      <p:cBhvr>
                                        <p:cTn id="1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3" restart="whenNotActive" fill="hold" evtFilter="cancelBubble" nodeType="interactiveSeq">
                <p:stCondLst>
                  <p:cond evt="onClick" delay="0">
                    <p:tgtEl>
                      <p:spTgt spid="7"/>
                    </p:tgtEl>
                  </p:cond>
                </p:stCondLst>
                <p:endSync evt="end" delay="0">
                  <p:rtn val="all"/>
                </p:endSync>
                <p:childTnLst>
                  <p:par>
                    <p:cTn id="114" fill="hold">
                      <p:stCondLst>
                        <p:cond delay="0"/>
                      </p:stCondLst>
                      <p:childTnLst>
                        <p:par>
                          <p:cTn id="115" fill="hold">
                            <p:stCondLst>
                              <p:cond delay="0"/>
                            </p:stCondLst>
                            <p:childTnLst>
                              <p:par>
                                <p:cTn id="116" presetID="53" presetClass="entr" presetSubtype="16" fill="hold" grpId="0" nodeType="withEffect">
                                  <p:stCondLst>
                                    <p:cond delay="300"/>
                                  </p:stCondLst>
                                  <p:childTnLst>
                                    <p:set>
                                      <p:cBhvr>
                                        <p:cTn id="117" dur="1" fill="hold">
                                          <p:stCondLst>
                                            <p:cond delay="0"/>
                                          </p:stCondLst>
                                        </p:cTn>
                                        <p:tgtEl>
                                          <p:spTgt spid="12">
                                            <p:bg/>
                                          </p:spTgt>
                                        </p:tgtEl>
                                        <p:attrNameLst>
                                          <p:attrName>style.visibility</p:attrName>
                                        </p:attrNameLst>
                                      </p:cBhvr>
                                      <p:to>
                                        <p:strVal val="visible"/>
                                      </p:to>
                                    </p:set>
                                    <p:anim calcmode="lin" valueType="num">
                                      <p:cBhvr>
                                        <p:cTn id="118" dur="3000" fill="hold"/>
                                        <p:tgtEl>
                                          <p:spTgt spid="12">
                                            <p:bg/>
                                          </p:spTgt>
                                        </p:tgtEl>
                                        <p:attrNameLst>
                                          <p:attrName>ppt_w</p:attrName>
                                        </p:attrNameLst>
                                      </p:cBhvr>
                                      <p:tavLst>
                                        <p:tav tm="0">
                                          <p:val>
                                            <p:fltVal val="0"/>
                                          </p:val>
                                        </p:tav>
                                        <p:tav tm="100000">
                                          <p:val>
                                            <p:strVal val="#ppt_w"/>
                                          </p:val>
                                        </p:tav>
                                      </p:tavLst>
                                    </p:anim>
                                    <p:anim calcmode="lin" valueType="num">
                                      <p:cBhvr>
                                        <p:cTn id="119" dur="3000" fill="hold"/>
                                        <p:tgtEl>
                                          <p:spTgt spid="12">
                                            <p:bg/>
                                          </p:spTgt>
                                        </p:tgtEl>
                                        <p:attrNameLst>
                                          <p:attrName>ppt_h</p:attrName>
                                        </p:attrNameLst>
                                      </p:cBhvr>
                                      <p:tavLst>
                                        <p:tav tm="0">
                                          <p:val>
                                            <p:fltVal val="0"/>
                                          </p:val>
                                        </p:tav>
                                        <p:tav tm="100000">
                                          <p:val>
                                            <p:strVal val="#ppt_h"/>
                                          </p:val>
                                        </p:tav>
                                      </p:tavLst>
                                    </p:anim>
                                    <p:animEffect transition="in" filter="fade">
                                      <p:cBhvr>
                                        <p:cTn id="120" dur="3000"/>
                                        <p:tgtEl>
                                          <p:spTgt spid="12">
                                            <p:bg/>
                                          </p:spTgt>
                                        </p:tgtEl>
                                      </p:cBhvr>
                                    </p:animEffect>
                                  </p:childTnLst>
                                  <p:subTnLst>
                                    <p:set>
                                      <p:cBhvr override="childStyle">
                                        <p:cTn dur="1" fill="hold" display="0" masterRel="sameClick" afterEffect="1">
                                          <p:stCondLst>
                                            <p:cond evt="end" delay="0">
                                              <p:tn val="116"/>
                                            </p:cond>
                                          </p:stCondLst>
                                        </p:cTn>
                                        <p:tgtEl>
                                          <p:spTgt spid="12">
                                            <p:bg/>
                                          </p:spTgt>
                                        </p:tgtEl>
                                        <p:attrNameLst>
                                          <p:attrName>style.visibility</p:attrName>
                                        </p:attrNameLst>
                                      </p:cBhvr>
                                      <p:to>
                                        <p:strVal val="hidden"/>
                                      </p:to>
                                    </p:set>
                                    <p:audio>
                                      <p:cMediaNode>
                                        <p:cTn display="0" masterRel="sameClick">
                                          <p:stCondLst>
                                            <p:cond evt="begin" delay="0">
                                              <p:tn val="116"/>
                                            </p:cond>
                                          </p:stCondLst>
                                          <p:endCondLst>
                                            <p:cond evt="onStopAudio" delay="0">
                                              <p:tgtEl>
                                                <p:sldTgt/>
                                              </p:tgtEl>
                                            </p:cond>
                                          </p:endCondLst>
                                        </p:cTn>
                                        <p:tgtEl>
                                          <p:sndTgt r:embed="rId2" name="abar cesta koro.wav"/>
                                        </p:tgtEl>
                                      </p:cMediaNode>
                                    </p:audio>
                                  </p:subTnLst>
                                </p:cTn>
                              </p:par>
                              <p:par>
                                <p:cTn id="121" presetID="53" presetClass="entr" presetSubtype="16" fill="hold" grpId="0" nodeType="withEffect">
                                  <p:stCondLst>
                                    <p:cond delay="0"/>
                                  </p:stCondLst>
                                  <p:childTnLst>
                                    <p:set>
                                      <p:cBhvr>
                                        <p:cTn id="122" dur="1" fill="hold">
                                          <p:stCondLst>
                                            <p:cond delay="0"/>
                                          </p:stCondLst>
                                        </p:cTn>
                                        <p:tgtEl>
                                          <p:spTgt spid="12">
                                            <p:txEl>
                                              <p:pRg st="0" end="0"/>
                                            </p:txEl>
                                          </p:spTgt>
                                        </p:tgtEl>
                                        <p:attrNameLst>
                                          <p:attrName>style.visibility</p:attrName>
                                        </p:attrNameLst>
                                      </p:cBhvr>
                                      <p:to>
                                        <p:strVal val="visible"/>
                                      </p:to>
                                    </p:set>
                                    <p:anim calcmode="lin" valueType="num">
                                      <p:cBhvr>
                                        <p:cTn id="123"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24" dur="3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25" dur="3000"/>
                                        <p:tgtEl>
                                          <p:spTgt spid="12">
                                            <p:txEl>
                                              <p:pRg st="0" end="0"/>
                                            </p:txEl>
                                          </p:spTgt>
                                        </p:tgtEl>
                                      </p:cBhvr>
                                    </p:animEffect>
                                  </p:childTnLst>
                                  <p:subTnLst>
                                    <p:set>
                                      <p:cBhvr override="childStyle">
                                        <p:cTn dur="1" fill="hold" display="0" masterRel="sameClick" afterEffect="1">
                                          <p:stCondLst>
                                            <p:cond evt="end" delay="0">
                                              <p:tn val="121"/>
                                            </p:cond>
                                          </p:stCondLst>
                                        </p:cTn>
                                        <p:tgtEl>
                                          <p:spTgt spid="12">
                                            <p:txEl>
                                              <p:pRg st="0" end="0"/>
                                            </p:txEl>
                                          </p:spTgt>
                                        </p:tgtEl>
                                        <p:attrNameLst>
                                          <p:attrName>style.visibility</p:attrName>
                                        </p:attrNameLst>
                                      </p:cBhvr>
                                      <p:to>
                                        <p:strVal val="hidden"/>
                                      </p:to>
                                    </p:set>
                                    <p:audio>
                                      <p:cMediaNode>
                                        <p:cTn display="0" masterRel="sameClick">
                                          <p:stCondLst>
                                            <p:cond evt="begin" delay="0">
                                              <p:tn val="121"/>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7"/>
                  </p:tgtEl>
                </p:cond>
              </p:nextCondLst>
            </p:seq>
            <p:seq concurrent="1" nextAc="seek">
              <p:cTn id="126" restart="whenNotActive" fill="hold" evtFilter="cancelBubble" nodeType="interactiveSeq">
                <p:stCondLst>
                  <p:cond evt="onClick" delay="0">
                    <p:tgtEl>
                      <p:spTgt spid="5"/>
                    </p:tgtEl>
                  </p:cond>
                </p:stCondLst>
                <p:endSync evt="end" delay="0">
                  <p:rtn val="all"/>
                </p:endSync>
                <p:childTnLst>
                  <p:par>
                    <p:cTn id="127" fill="hold">
                      <p:stCondLst>
                        <p:cond delay="0"/>
                      </p:stCondLst>
                      <p:childTnLst>
                        <p:par>
                          <p:cTn id="128" fill="hold">
                            <p:stCondLst>
                              <p:cond delay="0"/>
                            </p:stCondLst>
                            <p:childTnLst>
                              <p:par>
                                <p:cTn id="129" presetID="10" presetClass="entr" presetSubtype="0" fill="hold" grpId="1" nodeType="clickEffect">
                                  <p:stCondLst>
                                    <p:cond delay="0"/>
                                  </p:stCondLst>
                                  <p:childTnLst>
                                    <p:set>
                                      <p:cBhvr>
                                        <p:cTn id="130" dur="1" fill="hold">
                                          <p:stCondLst>
                                            <p:cond delay="0"/>
                                          </p:stCondLst>
                                        </p:cTn>
                                        <p:tgtEl>
                                          <p:spTgt spid="12">
                                            <p:bg/>
                                          </p:spTgt>
                                        </p:tgtEl>
                                        <p:attrNameLst>
                                          <p:attrName>style.visibility</p:attrName>
                                        </p:attrNameLst>
                                      </p:cBhvr>
                                      <p:to>
                                        <p:strVal val="visible"/>
                                      </p:to>
                                    </p:set>
                                    <p:animEffect transition="in" filter="fade">
                                      <p:cBhvr>
                                        <p:cTn id="131" dur="3000"/>
                                        <p:tgtEl>
                                          <p:spTgt spid="12">
                                            <p:bg/>
                                          </p:spTgt>
                                        </p:tgtEl>
                                      </p:cBhvr>
                                    </p:animEffect>
                                  </p:childTnLst>
                                  <p:subTnLst>
                                    <p:set>
                                      <p:cBhvr override="childStyle">
                                        <p:cTn dur="1" fill="hold" display="0" masterRel="sameClick" afterEffect="1">
                                          <p:stCondLst>
                                            <p:cond evt="end" delay="0">
                                              <p:tn val="129"/>
                                            </p:cond>
                                          </p:stCondLst>
                                        </p:cTn>
                                        <p:tgtEl>
                                          <p:spTgt spid="12">
                                            <p:bg/>
                                          </p:spTgt>
                                        </p:tgtEl>
                                        <p:attrNameLst>
                                          <p:attrName>style.visibility</p:attrName>
                                        </p:attrNameLst>
                                      </p:cBhvr>
                                      <p:to>
                                        <p:strVal val="hidden"/>
                                      </p:to>
                                    </p:set>
                                    <p:audio>
                                      <p:cMediaNode>
                                        <p:cTn display="0" masterRel="sameClick">
                                          <p:stCondLst>
                                            <p:cond evt="begin" delay="0">
                                              <p:tn val="129"/>
                                            </p:cond>
                                          </p:stCondLst>
                                          <p:endCondLst>
                                            <p:cond evt="onStopAudio" delay="0">
                                              <p:tgtEl>
                                                <p:sldTgt/>
                                              </p:tgtEl>
                                            </p:cond>
                                          </p:endCondLst>
                                        </p:cTn>
                                        <p:tgtEl>
                                          <p:sndTgt r:embed="rId2" name="abar cesta koro.wav"/>
                                        </p:tgtEl>
                                      </p:cMediaNode>
                                    </p:audio>
                                  </p:subTnLst>
                                </p:cTn>
                              </p:par>
                              <p:par>
                                <p:cTn id="132" presetID="10" presetClass="entr" presetSubtype="0" fill="hold" grpId="1" nodeType="withEffect">
                                  <p:stCondLst>
                                    <p:cond delay="0"/>
                                  </p:stCondLst>
                                  <p:childTnLst>
                                    <p:set>
                                      <p:cBhvr>
                                        <p:cTn id="133" dur="1" fill="hold">
                                          <p:stCondLst>
                                            <p:cond delay="0"/>
                                          </p:stCondLst>
                                        </p:cTn>
                                        <p:tgtEl>
                                          <p:spTgt spid="12">
                                            <p:txEl>
                                              <p:pRg st="0" end="0"/>
                                            </p:txEl>
                                          </p:spTgt>
                                        </p:tgtEl>
                                        <p:attrNameLst>
                                          <p:attrName>style.visibility</p:attrName>
                                        </p:attrNameLst>
                                      </p:cBhvr>
                                      <p:to>
                                        <p:strVal val="visible"/>
                                      </p:to>
                                    </p:set>
                                    <p:animEffect transition="in" filter="fade">
                                      <p:cBhvr>
                                        <p:cTn id="134" dur="3000"/>
                                        <p:tgtEl>
                                          <p:spTgt spid="12">
                                            <p:txEl>
                                              <p:pRg st="0" end="0"/>
                                            </p:txEl>
                                          </p:spTgt>
                                        </p:tgtEl>
                                      </p:cBhvr>
                                    </p:animEffect>
                                  </p:childTnLst>
                                  <p:subTnLst>
                                    <p:set>
                                      <p:cBhvr override="childStyle">
                                        <p:cTn dur="1" fill="hold" display="0" masterRel="sameClick" afterEffect="1">
                                          <p:stCondLst>
                                            <p:cond evt="end" delay="0">
                                              <p:tn val="132"/>
                                            </p:cond>
                                          </p:stCondLst>
                                        </p:cTn>
                                        <p:tgtEl>
                                          <p:spTgt spid="12">
                                            <p:txEl>
                                              <p:pRg st="0" end="0"/>
                                            </p:txEl>
                                          </p:spTgt>
                                        </p:tgtEl>
                                        <p:attrNameLst>
                                          <p:attrName>style.visibility</p:attrName>
                                        </p:attrNameLst>
                                      </p:cBhvr>
                                      <p:to>
                                        <p:strVal val="hidden"/>
                                      </p:to>
                                    </p:set>
                                    <p:audio>
                                      <p:cMediaNode>
                                        <p:cTn display="0" masterRel="sameClick">
                                          <p:stCondLst>
                                            <p:cond evt="begin" delay="0">
                                              <p:tn val="132"/>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5"/>
                  </p:tgtEl>
                </p:cond>
              </p:nextCondLst>
            </p:seq>
            <p:seq concurrent="1" nextAc="seek">
              <p:cTn id="135" restart="whenNotActive" fill="hold" evtFilter="cancelBubble" nodeType="interactiveSeq">
                <p:stCondLst>
                  <p:cond evt="onClick" delay="0">
                    <p:tgtEl>
                      <p:spTgt spid="6"/>
                    </p:tgtEl>
                  </p:cond>
                </p:stCondLst>
                <p:endSync evt="end" delay="0">
                  <p:rtn val="all"/>
                </p:endSync>
                <p:childTnLst>
                  <p:par>
                    <p:cTn id="136" fill="hold">
                      <p:stCondLst>
                        <p:cond delay="0"/>
                      </p:stCondLst>
                      <p:childTnLst>
                        <p:par>
                          <p:cTn id="137" fill="hold">
                            <p:stCondLst>
                              <p:cond delay="0"/>
                            </p:stCondLst>
                            <p:childTnLst>
                              <p:par>
                                <p:cTn id="138" presetID="6" presetClass="entr" presetSubtype="16" fill="hold" grpId="2" nodeType="clickEffect">
                                  <p:stCondLst>
                                    <p:cond delay="0"/>
                                  </p:stCondLst>
                                  <p:childTnLst>
                                    <p:set>
                                      <p:cBhvr>
                                        <p:cTn id="139" dur="1" fill="hold">
                                          <p:stCondLst>
                                            <p:cond delay="0"/>
                                          </p:stCondLst>
                                        </p:cTn>
                                        <p:tgtEl>
                                          <p:spTgt spid="12">
                                            <p:bg/>
                                          </p:spTgt>
                                        </p:tgtEl>
                                        <p:attrNameLst>
                                          <p:attrName>style.visibility</p:attrName>
                                        </p:attrNameLst>
                                      </p:cBhvr>
                                      <p:to>
                                        <p:strVal val="visible"/>
                                      </p:to>
                                    </p:set>
                                    <p:animEffect transition="in" filter="circle(in)">
                                      <p:cBhvr>
                                        <p:cTn id="140" dur="3000"/>
                                        <p:tgtEl>
                                          <p:spTgt spid="12">
                                            <p:bg/>
                                          </p:spTgt>
                                        </p:tgtEl>
                                      </p:cBhvr>
                                    </p:animEffect>
                                  </p:childTnLst>
                                  <p:subTnLst>
                                    <p:set>
                                      <p:cBhvr override="childStyle">
                                        <p:cTn dur="1" fill="hold" display="0" masterRel="sameClick" afterEffect="1">
                                          <p:stCondLst>
                                            <p:cond evt="end" delay="0">
                                              <p:tn val="138"/>
                                            </p:cond>
                                          </p:stCondLst>
                                        </p:cTn>
                                        <p:tgtEl>
                                          <p:spTgt spid="12">
                                            <p:bg/>
                                          </p:spTgt>
                                        </p:tgtEl>
                                        <p:attrNameLst>
                                          <p:attrName>style.visibility</p:attrName>
                                        </p:attrNameLst>
                                      </p:cBhvr>
                                      <p:to>
                                        <p:strVal val="hidden"/>
                                      </p:to>
                                    </p:set>
                                    <p:audio>
                                      <p:cMediaNode>
                                        <p:cTn display="0" masterRel="sameClick">
                                          <p:stCondLst>
                                            <p:cond evt="begin" delay="0">
                                              <p:tn val="138"/>
                                            </p:cond>
                                          </p:stCondLst>
                                          <p:endCondLst>
                                            <p:cond evt="onStopAudio" delay="0">
                                              <p:tgtEl>
                                                <p:sldTgt/>
                                              </p:tgtEl>
                                            </p:cond>
                                          </p:endCondLst>
                                        </p:cTn>
                                        <p:tgtEl>
                                          <p:sndTgt r:embed="rId2" name="abar cesta koro.wav"/>
                                        </p:tgtEl>
                                      </p:cMediaNode>
                                    </p:audio>
                                  </p:subTnLst>
                                </p:cTn>
                              </p:par>
                              <p:par>
                                <p:cTn id="141" presetID="6" presetClass="entr" presetSubtype="16" fill="hold" grpId="2" nodeType="withEffect">
                                  <p:stCondLst>
                                    <p:cond delay="0"/>
                                  </p:stCondLst>
                                  <p:childTnLst>
                                    <p:set>
                                      <p:cBhvr>
                                        <p:cTn id="142" dur="1" fill="hold">
                                          <p:stCondLst>
                                            <p:cond delay="0"/>
                                          </p:stCondLst>
                                        </p:cTn>
                                        <p:tgtEl>
                                          <p:spTgt spid="12">
                                            <p:txEl>
                                              <p:pRg st="0" end="0"/>
                                            </p:txEl>
                                          </p:spTgt>
                                        </p:tgtEl>
                                        <p:attrNameLst>
                                          <p:attrName>style.visibility</p:attrName>
                                        </p:attrNameLst>
                                      </p:cBhvr>
                                      <p:to>
                                        <p:strVal val="visible"/>
                                      </p:to>
                                    </p:set>
                                    <p:animEffect transition="in" filter="circle(in)">
                                      <p:cBhvr>
                                        <p:cTn id="143" dur="3000"/>
                                        <p:tgtEl>
                                          <p:spTgt spid="12">
                                            <p:txEl>
                                              <p:pRg st="0" end="0"/>
                                            </p:txEl>
                                          </p:spTgt>
                                        </p:tgtEl>
                                      </p:cBhvr>
                                    </p:animEffect>
                                  </p:childTnLst>
                                  <p:subTnLst>
                                    <p:set>
                                      <p:cBhvr override="childStyle">
                                        <p:cTn dur="1" fill="hold" display="0" masterRel="sameClick" afterEffect="1">
                                          <p:stCondLst>
                                            <p:cond evt="end" delay="0">
                                              <p:tn val="141"/>
                                            </p:cond>
                                          </p:stCondLst>
                                        </p:cTn>
                                        <p:tgtEl>
                                          <p:spTgt spid="12">
                                            <p:txEl>
                                              <p:pRg st="0" end="0"/>
                                            </p:txEl>
                                          </p:spTgt>
                                        </p:tgtEl>
                                        <p:attrNameLst>
                                          <p:attrName>style.visibility</p:attrName>
                                        </p:attrNameLst>
                                      </p:cBhvr>
                                      <p:to>
                                        <p:strVal val="hidden"/>
                                      </p:to>
                                    </p:set>
                                    <p:audio>
                                      <p:cMediaNode>
                                        <p:cTn display="0" masterRel="sameClick">
                                          <p:stCondLst>
                                            <p:cond evt="begin" delay="0">
                                              <p:tn val="141"/>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6"/>
                  </p:tgtEl>
                </p:cond>
              </p:nextCondLst>
            </p:seq>
            <p:seq concurrent="1" nextAc="seek">
              <p:cTn id="144" restart="whenNotActive" fill="hold" evtFilter="cancelBubble" nodeType="interactiveSeq">
                <p:stCondLst>
                  <p:cond evt="onClick" delay="0">
                    <p:tgtEl>
                      <p:spTgt spid="8"/>
                    </p:tgtEl>
                  </p:cond>
                </p:stCondLst>
                <p:endSync evt="end" delay="0">
                  <p:rtn val="all"/>
                </p:endSync>
                <p:childTnLst>
                  <p:par>
                    <p:cTn id="145" fill="hold">
                      <p:stCondLst>
                        <p:cond delay="0"/>
                      </p:stCondLst>
                      <p:childTnLst>
                        <p:par>
                          <p:cTn id="146" fill="hold">
                            <p:stCondLst>
                              <p:cond delay="0"/>
                            </p:stCondLst>
                            <p:childTnLst>
                              <p:par>
                                <p:cTn id="147" presetID="10" presetClass="entr" presetSubtype="0" fill="hold" grpId="0" nodeType="clickEffect">
                                  <p:stCondLst>
                                    <p:cond delay="300"/>
                                  </p:stCondLst>
                                  <p:childTnLst>
                                    <p:set>
                                      <p:cBhvr>
                                        <p:cTn id="148" dur="1" fill="hold">
                                          <p:stCondLst>
                                            <p:cond delay="0"/>
                                          </p:stCondLst>
                                        </p:cTn>
                                        <p:tgtEl>
                                          <p:spTgt spid="9">
                                            <p:bg/>
                                          </p:spTgt>
                                        </p:tgtEl>
                                        <p:attrNameLst>
                                          <p:attrName>style.visibility</p:attrName>
                                        </p:attrNameLst>
                                      </p:cBhvr>
                                      <p:to>
                                        <p:strVal val="visible"/>
                                      </p:to>
                                    </p:set>
                                    <p:animEffect transition="in" filter="fade">
                                      <p:cBhvr>
                                        <p:cTn id="149" dur="5000"/>
                                        <p:tgtEl>
                                          <p:spTgt spid="9">
                                            <p:bg/>
                                          </p:spTgt>
                                        </p:tgtEl>
                                      </p:cBhvr>
                                    </p:animEffect>
                                  </p:childTnLst>
                                  <p:subTnLst>
                                    <p:set>
                                      <p:cBhvr override="childStyle">
                                        <p:cTn dur="1" fill="hold" display="0" masterRel="sameClick" afterEffect="1">
                                          <p:stCondLst>
                                            <p:cond evt="end" delay="0">
                                              <p:tn val="147"/>
                                            </p:cond>
                                          </p:stCondLst>
                                        </p:cTn>
                                        <p:tgtEl>
                                          <p:spTgt spid="9">
                                            <p:bg/>
                                          </p:spTgt>
                                        </p:tgtEl>
                                        <p:attrNameLst>
                                          <p:attrName>style.visibility</p:attrName>
                                        </p:attrNameLst>
                                      </p:cBhvr>
                                      <p:to>
                                        <p:strVal val="hidden"/>
                                      </p:to>
                                    </p:set>
                                    <p:audio>
                                      <p:cMediaNode>
                                        <p:cTn display="0" masterRel="sameClick">
                                          <p:stCondLst>
                                            <p:cond evt="begin" delay="0">
                                              <p:tn val="147"/>
                                            </p:cond>
                                          </p:stCondLst>
                                          <p:endCondLst>
                                            <p:cond evt="onStopAudio" delay="0">
                                              <p:tgtEl>
                                                <p:sldTgt/>
                                              </p:tgtEl>
                                            </p:cond>
                                          </p:endCondLst>
                                        </p:cTn>
                                        <p:tgtEl>
                                          <p:sndTgt r:embed="rId3" name="uttor sothik hoyece.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9">
                                            <p:txEl>
                                              <p:pRg st="0" end="0"/>
                                            </p:txEl>
                                          </p:spTgt>
                                        </p:tgtEl>
                                        <p:attrNameLst>
                                          <p:attrName>style.visibility</p:attrName>
                                        </p:attrNameLst>
                                      </p:cBhvr>
                                      <p:to>
                                        <p:strVal val="visible"/>
                                      </p:to>
                                    </p:set>
                                    <p:animEffect transition="in" filter="fade">
                                      <p:cBhvr>
                                        <p:cTn id="152" dur="5000"/>
                                        <p:tgtEl>
                                          <p:spTgt spid="9">
                                            <p:txEl>
                                              <p:pRg st="0" end="0"/>
                                            </p:txEl>
                                          </p:spTgt>
                                        </p:tgtEl>
                                      </p:cBhvr>
                                    </p:animEffect>
                                  </p:childTnLst>
                                  <p:subTnLst>
                                    <p:set>
                                      <p:cBhvr override="childStyle">
                                        <p:cTn dur="1" fill="hold" display="0" masterRel="sameClick" afterEffect="1">
                                          <p:stCondLst>
                                            <p:cond evt="end" delay="0">
                                              <p:tn val="150"/>
                                            </p:cond>
                                          </p:stCondLst>
                                        </p:cTn>
                                        <p:tgtEl>
                                          <p:spTgt spid="9">
                                            <p:txEl>
                                              <p:pRg st="0" end="0"/>
                                            </p:txEl>
                                          </p:spTgt>
                                        </p:tgtEl>
                                        <p:attrNameLst>
                                          <p:attrName>style.visibility</p:attrName>
                                        </p:attrNameLst>
                                      </p:cBhvr>
                                      <p:to>
                                        <p:strVal val="hidden"/>
                                      </p:to>
                                    </p:set>
                                    <p:audio>
                                      <p:cMediaNode>
                                        <p:cTn display="0" masterRel="sameClick">
                                          <p:stCondLst>
                                            <p:cond evt="begin" delay="0">
                                              <p:tn val="150"/>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8"/>
                  </p:tgtEl>
                </p:cond>
              </p:nextCondLst>
            </p:seq>
            <p:seq concurrent="1" nextAc="seek">
              <p:cTn id="153" restart="whenNotActive" fill="hold" evtFilter="cancelBubble" nodeType="interactiveSeq">
                <p:stCondLst>
                  <p:cond evt="onClick" delay="0">
                    <p:tgtEl>
                      <p:spTgt spid="15"/>
                    </p:tgtEl>
                  </p:cond>
                </p:stCondLst>
                <p:endSync evt="end" delay="0">
                  <p:rtn val="all"/>
                </p:endSync>
                <p:childTnLst>
                  <p:par>
                    <p:cTn id="154" fill="hold">
                      <p:stCondLst>
                        <p:cond delay="0"/>
                      </p:stCondLst>
                      <p:childTnLst>
                        <p:par>
                          <p:cTn id="155" fill="hold">
                            <p:stCondLst>
                              <p:cond delay="0"/>
                            </p:stCondLst>
                            <p:childTnLst>
                              <p:par>
                                <p:cTn id="156" presetID="31" presetClass="entr" presetSubtype="0" fill="hold" grpId="3" nodeType="clickEffect">
                                  <p:stCondLst>
                                    <p:cond delay="0"/>
                                  </p:stCondLst>
                                  <p:childTnLst>
                                    <p:set>
                                      <p:cBhvr>
                                        <p:cTn id="157" dur="1" fill="hold">
                                          <p:stCondLst>
                                            <p:cond delay="0"/>
                                          </p:stCondLst>
                                        </p:cTn>
                                        <p:tgtEl>
                                          <p:spTgt spid="12">
                                            <p:bg/>
                                          </p:spTgt>
                                        </p:tgtEl>
                                        <p:attrNameLst>
                                          <p:attrName>style.visibility</p:attrName>
                                        </p:attrNameLst>
                                      </p:cBhvr>
                                      <p:to>
                                        <p:strVal val="visible"/>
                                      </p:to>
                                    </p:set>
                                    <p:anim calcmode="lin" valueType="num">
                                      <p:cBhvr>
                                        <p:cTn id="158" dur="3000" fill="hold"/>
                                        <p:tgtEl>
                                          <p:spTgt spid="12">
                                            <p:bg/>
                                          </p:spTgt>
                                        </p:tgtEl>
                                        <p:attrNameLst>
                                          <p:attrName>ppt_w</p:attrName>
                                        </p:attrNameLst>
                                      </p:cBhvr>
                                      <p:tavLst>
                                        <p:tav tm="0">
                                          <p:val>
                                            <p:fltVal val="0"/>
                                          </p:val>
                                        </p:tav>
                                        <p:tav tm="100000">
                                          <p:val>
                                            <p:strVal val="#ppt_w"/>
                                          </p:val>
                                        </p:tav>
                                      </p:tavLst>
                                    </p:anim>
                                    <p:anim calcmode="lin" valueType="num">
                                      <p:cBhvr>
                                        <p:cTn id="159" dur="3000" fill="hold"/>
                                        <p:tgtEl>
                                          <p:spTgt spid="12">
                                            <p:bg/>
                                          </p:spTgt>
                                        </p:tgtEl>
                                        <p:attrNameLst>
                                          <p:attrName>ppt_h</p:attrName>
                                        </p:attrNameLst>
                                      </p:cBhvr>
                                      <p:tavLst>
                                        <p:tav tm="0">
                                          <p:val>
                                            <p:fltVal val="0"/>
                                          </p:val>
                                        </p:tav>
                                        <p:tav tm="100000">
                                          <p:val>
                                            <p:strVal val="#ppt_h"/>
                                          </p:val>
                                        </p:tav>
                                      </p:tavLst>
                                    </p:anim>
                                    <p:anim calcmode="lin" valueType="num">
                                      <p:cBhvr>
                                        <p:cTn id="160" dur="3000" fill="hold"/>
                                        <p:tgtEl>
                                          <p:spTgt spid="12">
                                            <p:bg/>
                                          </p:spTgt>
                                        </p:tgtEl>
                                        <p:attrNameLst>
                                          <p:attrName>style.rotation</p:attrName>
                                        </p:attrNameLst>
                                      </p:cBhvr>
                                      <p:tavLst>
                                        <p:tav tm="0">
                                          <p:val>
                                            <p:fltVal val="90"/>
                                          </p:val>
                                        </p:tav>
                                        <p:tav tm="100000">
                                          <p:val>
                                            <p:fltVal val="0"/>
                                          </p:val>
                                        </p:tav>
                                      </p:tavLst>
                                    </p:anim>
                                    <p:animEffect transition="in" filter="fade">
                                      <p:cBhvr>
                                        <p:cTn id="161" dur="3000"/>
                                        <p:tgtEl>
                                          <p:spTgt spid="12">
                                            <p:bg/>
                                          </p:spTgt>
                                        </p:tgtEl>
                                      </p:cBhvr>
                                    </p:animEffect>
                                  </p:childTnLst>
                                  <p:subTnLst>
                                    <p:set>
                                      <p:cBhvr override="childStyle">
                                        <p:cTn dur="1" fill="hold" display="0" masterRel="sameClick" afterEffect="1">
                                          <p:stCondLst>
                                            <p:cond evt="end" delay="0">
                                              <p:tn val="156"/>
                                            </p:cond>
                                          </p:stCondLst>
                                        </p:cTn>
                                        <p:tgtEl>
                                          <p:spTgt spid="12">
                                            <p:bg/>
                                          </p:spTgt>
                                        </p:tgtEl>
                                        <p:attrNameLst>
                                          <p:attrName>style.visibility</p:attrName>
                                        </p:attrNameLst>
                                      </p:cBhvr>
                                      <p:to>
                                        <p:strVal val="hidden"/>
                                      </p:to>
                                    </p:set>
                                    <p:audio>
                                      <p:cMediaNode>
                                        <p:cTn display="0" masterRel="sameClick">
                                          <p:stCondLst>
                                            <p:cond evt="begin" delay="0">
                                              <p:tn val="156"/>
                                            </p:cond>
                                          </p:stCondLst>
                                          <p:endCondLst>
                                            <p:cond evt="onStopAudio" delay="0">
                                              <p:tgtEl>
                                                <p:sldTgt/>
                                              </p:tgtEl>
                                            </p:cond>
                                          </p:endCondLst>
                                        </p:cTn>
                                        <p:tgtEl>
                                          <p:sndTgt r:embed="rId2" name="abar cesta koro.wav"/>
                                        </p:tgtEl>
                                      </p:cMediaNode>
                                    </p:audio>
                                  </p:subTnLst>
                                </p:cTn>
                              </p:par>
                              <p:par>
                                <p:cTn id="162" presetID="31" presetClass="entr" presetSubtype="0" fill="hold" grpId="3" nodeType="withEffect">
                                  <p:stCondLst>
                                    <p:cond delay="0"/>
                                  </p:stCondLst>
                                  <p:childTnLst>
                                    <p:set>
                                      <p:cBhvr>
                                        <p:cTn id="163" dur="1" fill="hold">
                                          <p:stCondLst>
                                            <p:cond delay="0"/>
                                          </p:stCondLst>
                                        </p:cTn>
                                        <p:tgtEl>
                                          <p:spTgt spid="12">
                                            <p:txEl>
                                              <p:pRg st="0" end="0"/>
                                            </p:txEl>
                                          </p:spTgt>
                                        </p:tgtEl>
                                        <p:attrNameLst>
                                          <p:attrName>style.visibility</p:attrName>
                                        </p:attrNameLst>
                                      </p:cBhvr>
                                      <p:to>
                                        <p:strVal val="visible"/>
                                      </p:to>
                                    </p:set>
                                    <p:anim calcmode="lin" valueType="num">
                                      <p:cBhvr>
                                        <p:cTn id="164"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5" dur="3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66" dur="3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67" dur="3000"/>
                                        <p:tgtEl>
                                          <p:spTgt spid="12">
                                            <p:txEl>
                                              <p:pRg st="0" end="0"/>
                                            </p:txEl>
                                          </p:spTgt>
                                        </p:tgtEl>
                                      </p:cBhvr>
                                    </p:animEffect>
                                  </p:childTnLst>
                                  <p:subTnLst>
                                    <p:set>
                                      <p:cBhvr override="childStyle">
                                        <p:cTn dur="1" fill="hold" display="0" masterRel="sameClick" afterEffect="1">
                                          <p:stCondLst>
                                            <p:cond evt="end" delay="0">
                                              <p:tn val="162"/>
                                            </p:cond>
                                          </p:stCondLst>
                                        </p:cTn>
                                        <p:tgtEl>
                                          <p:spTgt spid="12">
                                            <p:txEl>
                                              <p:pRg st="0" end="0"/>
                                            </p:txEl>
                                          </p:spTgt>
                                        </p:tgtEl>
                                        <p:attrNameLst>
                                          <p:attrName>style.visibility</p:attrName>
                                        </p:attrNameLst>
                                      </p:cBhvr>
                                      <p:to>
                                        <p:strVal val="hidden"/>
                                      </p:to>
                                    </p:set>
                                    <p:audio>
                                      <p:cMediaNode>
                                        <p:cTn display="0" masterRel="sameClick">
                                          <p:stCondLst>
                                            <p:cond evt="begin" delay="0">
                                              <p:tn val="162"/>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5"/>
                  </p:tgtEl>
                </p:cond>
              </p:nextCondLst>
            </p:seq>
            <p:seq concurrent="1" nextAc="seek">
              <p:cTn id="168" restart="whenNotActive" fill="hold" evtFilter="cancelBubble" nodeType="interactiveSeq">
                <p:stCondLst>
                  <p:cond evt="onClick" delay="0">
                    <p:tgtEl>
                      <p:spTgt spid="13"/>
                    </p:tgtEl>
                  </p:cond>
                </p:stCondLst>
                <p:endSync evt="end" delay="0">
                  <p:rtn val="all"/>
                </p:endSync>
                <p:childTnLst>
                  <p:par>
                    <p:cTn id="169" fill="hold">
                      <p:stCondLst>
                        <p:cond delay="0"/>
                      </p:stCondLst>
                      <p:childTnLst>
                        <p:par>
                          <p:cTn id="170" fill="hold">
                            <p:stCondLst>
                              <p:cond delay="0"/>
                            </p:stCondLst>
                            <p:childTnLst>
                              <p:par>
                                <p:cTn id="171" presetID="16" presetClass="entr" presetSubtype="21" fill="hold" grpId="4" nodeType="clickEffect">
                                  <p:stCondLst>
                                    <p:cond delay="0"/>
                                  </p:stCondLst>
                                  <p:childTnLst>
                                    <p:set>
                                      <p:cBhvr>
                                        <p:cTn id="172" dur="1" fill="hold">
                                          <p:stCondLst>
                                            <p:cond delay="0"/>
                                          </p:stCondLst>
                                        </p:cTn>
                                        <p:tgtEl>
                                          <p:spTgt spid="12">
                                            <p:bg/>
                                          </p:spTgt>
                                        </p:tgtEl>
                                        <p:attrNameLst>
                                          <p:attrName>style.visibility</p:attrName>
                                        </p:attrNameLst>
                                      </p:cBhvr>
                                      <p:to>
                                        <p:strVal val="visible"/>
                                      </p:to>
                                    </p:set>
                                    <p:animEffect transition="in" filter="barn(inVertical)">
                                      <p:cBhvr>
                                        <p:cTn id="173" dur="3000"/>
                                        <p:tgtEl>
                                          <p:spTgt spid="12">
                                            <p:bg/>
                                          </p:spTgt>
                                        </p:tgtEl>
                                      </p:cBhvr>
                                    </p:animEffect>
                                  </p:childTnLst>
                                  <p:subTnLst>
                                    <p:set>
                                      <p:cBhvr override="childStyle">
                                        <p:cTn dur="1" fill="hold" display="0" masterRel="sameClick" afterEffect="1">
                                          <p:stCondLst>
                                            <p:cond evt="end" delay="0">
                                              <p:tn val="171"/>
                                            </p:cond>
                                          </p:stCondLst>
                                        </p:cTn>
                                        <p:tgtEl>
                                          <p:spTgt spid="12">
                                            <p:bg/>
                                          </p:spTgt>
                                        </p:tgtEl>
                                        <p:attrNameLst>
                                          <p:attrName>style.visibility</p:attrName>
                                        </p:attrNameLst>
                                      </p:cBhvr>
                                      <p:to>
                                        <p:strVal val="hidden"/>
                                      </p:to>
                                    </p:set>
                                    <p:audio>
                                      <p:cMediaNode>
                                        <p:cTn display="0" masterRel="sameClick">
                                          <p:stCondLst>
                                            <p:cond evt="begin" delay="0">
                                              <p:tn val="171"/>
                                            </p:cond>
                                          </p:stCondLst>
                                          <p:endCondLst>
                                            <p:cond evt="onStopAudio" delay="0">
                                              <p:tgtEl>
                                                <p:sldTgt/>
                                              </p:tgtEl>
                                            </p:cond>
                                          </p:endCondLst>
                                        </p:cTn>
                                        <p:tgtEl>
                                          <p:sndTgt r:embed="rId2" name="abar cesta koro.wav"/>
                                        </p:tgtEl>
                                      </p:cMediaNode>
                                    </p:audio>
                                  </p:subTnLst>
                                </p:cTn>
                              </p:par>
                              <p:par>
                                <p:cTn id="174" presetID="16" presetClass="entr" presetSubtype="21" fill="hold" grpId="4" nodeType="withEffect">
                                  <p:stCondLst>
                                    <p:cond delay="0"/>
                                  </p:stCondLst>
                                  <p:childTnLst>
                                    <p:set>
                                      <p:cBhvr>
                                        <p:cTn id="175" dur="1" fill="hold">
                                          <p:stCondLst>
                                            <p:cond delay="0"/>
                                          </p:stCondLst>
                                        </p:cTn>
                                        <p:tgtEl>
                                          <p:spTgt spid="12">
                                            <p:txEl>
                                              <p:pRg st="0" end="0"/>
                                            </p:txEl>
                                          </p:spTgt>
                                        </p:tgtEl>
                                        <p:attrNameLst>
                                          <p:attrName>style.visibility</p:attrName>
                                        </p:attrNameLst>
                                      </p:cBhvr>
                                      <p:to>
                                        <p:strVal val="visible"/>
                                      </p:to>
                                    </p:set>
                                    <p:animEffect transition="in" filter="barn(inVertical)">
                                      <p:cBhvr>
                                        <p:cTn id="176" dur="3000"/>
                                        <p:tgtEl>
                                          <p:spTgt spid="12">
                                            <p:txEl>
                                              <p:pRg st="0" end="0"/>
                                            </p:txEl>
                                          </p:spTgt>
                                        </p:tgtEl>
                                      </p:cBhvr>
                                    </p:animEffect>
                                  </p:childTnLst>
                                  <p:subTnLst>
                                    <p:set>
                                      <p:cBhvr override="childStyle">
                                        <p:cTn dur="1" fill="hold" display="0" masterRel="sameClick" afterEffect="1">
                                          <p:stCondLst>
                                            <p:cond evt="end" delay="0">
                                              <p:tn val="174"/>
                                            </p:cond>
                                          </p:stCondLst>
                                        </p:cTn>
                                        <p:tgtEl>
                                          <p:spTgt spid="12">
                                            <p:txEl>
                                              <p:pRg st="0" end="0"/>
                                            </p:txEl>
                                          </p:spTgt>
                                        </p:tgtEl>
                                        <p:attrNameLst>
                                          <p:attrName>style.visibility</p:attrName>
                                        </p:attrNameLst>
                                      </p:cBhvr>
                                      <p:to>
                                        <p:strVal val="hidden"/>
                                      </p:to>
                                    </p:set>
                                    <p:audio>
                                      <p:cMediaNode>
                                        <p:cTn display="0" masterRel="sameClick">
                                          <p:stCondLst>
                                            <p:cond evt="begin" delay="0">
                                              <p:tn val="174"/>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3"/>
                  </p:tgtEl>
                </p:cond>
              </p:nextCondLst>
            </p:seq>
            <p:seq concurrent="1" nextAc="seek">
              <p:cTn id="177" restart="whenNotActive" fill="hold" evtFilter="cancelBubble" nodeType="interactiveSeq">
                <p:stCondLst>
                  <p:cond evt="onClick" delay="0">
                    <p:tgtEl>
                      <p:spTgt spid="14"/>
                    </p:tgtEl>
                  </p:cond>
                </p:stCondLst>
                <p:endSync evt="end" delay="0">
                  <p:rtn val="all"/>
                </p:endSync>
                <p:childTnLst>
                  <p:par>
                    <p:cTn id="178" fill="hold">
                      <p:stCondLst>
                        <p:cond delay="0"/>
                      </p:stCondLst>
                      <p:childTnLst>
                        <p:par>
                          <p:cTn id="179" fill="hold">
                            <p:stCondLst>
                              <p:cond delay="0"/>
                            </p:stCondLst>
                            <p:childTnLst>
                              <p:par>
                                <p:cTn id="180" presetID="53" presetClass="entr" presetSubtype="16" fill="hold" grpId="5" nodeType="clickEffect">
                                  <p:stCondLst>
                                    <p:cond delay="0"/>
                                  </p:stCondLst>
                                  <p:childTnLst>
                                    <p:set>
                                      <p:cBhvr>
                                        <p:cTn id="181" dur="1" fill="hold">
                                          <p:stCondLst>
                                            <p:cond delay="0"/>
                                          </p:stCondLst>
                                        </p:cTn>
                                        <p:tgtEl>
                                          <p:spTgt spid="12">
                                            <p:bg/>
                                          </p:spTgt>
                                        </p:tgtEl>
                                        <p:attrNameLst>
                                          <p:attrName>style.visibility</p:attrName>
                                        </p:attrNameLst>
                                      </p:cBhvr>
                                      <p:to>
                                        <p:strVal val="visible"/>
                                      </p:to>
                                    </p:set>
                                    <p:anim calcmode="lin" valueType="num">
                                      <p:cBhvr>
                                        <p:cTn id="182" dur="3000" fill="hold"/>
                                        <p:tgtEl>
                                          <p:spTgt spid="12">
                                            <p:bg/>
                                          </p:spTgt>
                                        </p:tgtEl>
                                        <p:attrNameLst>
                                          <p:attrName>ppt_w</p:attrName>
                                        </p:attrNameLst>
                                      </p:cBhvr>
                                      <p:tavLst>
                                        <p:tav tm="0">
                                          <p:val>
                                            <p:fltVal val="0"/>
                                          </p:val>
                                        </p:tav>
                                        <p:tav tm="100000">
                                          <p:val>
                                            <p:strVal val="#ppt_w"/>
                                          </p:val>
                                        </p:tav>
                                      </p:tavLst>
                                    </p:anim>
                                    <p:anim calcmode="lin" valueType="num">
                                      <p:cBhvr>
                                        <p:cTn id="183" dur="3000" fill="hold"/>
                                        <p:tgtEl>
                                          <p:spTgt spid="12">
                                            <p:bg/>
                                          </p:spTgt>
                                        </p:tgtEl>
                                        <p:attrNameLst>
                                          <p:attrName>ppt_h</p:attrName>
                                        </p:attrNameLst>
                                      </p:cBhvr>
                                      <p:tavLst>
                                        <p:tav tm="0">
                                          <p:val>
                                            <p:fltVal val="0"/>
                                          </p:val>
                                        </p:tav>
                                        <p:tav tm="100000">
                                          <p:val>
                                            <p:strVal val="#ppt_h"/>
                                          </p:val>
                                        </p:tav>
                                      </p:tavLst>
                                    </p:anim>
                                    <p:animEffect transition="in" filter="fade">
                                      <p:cBhvr>
                                        <p:cTn id="184" dur="3000"/>
                                        <p:tgtEl>
                                          <p:spTgt spid="12">
                                            <p:bg/>
                                          </p:spTgt>
                                        </p:tgtEl>
                                      </p:cBhvr>
                                    </p:animEffect>
                                  </p:childTnLst>
                                  <p:subTnLst>
                                    <p:set>
                                      <p:cBhvr override="childStyle">
                                        <p:cTn dur="1" fill="hold" display="0" masterRel="sameClick" afterEffect="1">
                                          <p:stCondLst>
                                            <p:cond evt="end" delay="0">
                                              <p:tn val="180"/>
                                            </p:cond>
                                          </p:stCondLst>
                                        </p:cTn>
                                        <p:tgtEl>
                                          <p:spTgt spid="12">
                                            <p:bg/>
                                          </p:spTgt>
                                        </p:tgtEl>
                                        <p:attrNameLst>
                                          <p:attrName>style.visibility</p:attrName>
                                        </p:attrNameLst>
                                      </p:cBhvr>
                                      <p:to>
                                        <p:strVal val="hidden"/>
                                      </p:to>
                                    </p:set>
                                    <p:audio>
                                      <p:cMediaNode>
                                        <p:cTn display="0" masterRel="sameClick">
                                          <p:stCondLst>
                                            <p:cond evt="begin" delay="0">
                                              <p:tn val="180"/>
                                            </p:cond>
                                          </p:stCondLst>
                                          <p:endCondLst>
                                            <p:cond evt="onStopAudio" delay="0">
                                              <p:tgtEl>
                                                <p:sldTgt/>
                                              </p:tgtEl>
                                            </p:cond>
                                          </p:endCondLst>
                                        </p:cTn>
                                        <p:tgtEl>
                                          <p:sndTgt r:embed="rId2" name="abar cesta koro.wav"/>
                                        </p:tgtEl>
                                      </p:cMediaNode>
                                    </p:audio>
                                  </p:subTnLst>
                                </p:cTn>
                              </p:par>
                              <p:par>
                                <p:cTn id="185" presetID="53" presetClass="entr" presetSubtype="16" fill="hold" grpId="5" nodeType="withEffect">
                                  <p:stCondLst>
                                    <p:cond delay="0"/>
                                  </p:stCondLst>
                                  <p:childTnLst>
                                    <p:set>
                                      <p:cBhvr>
                                        <p:cTn id="186" dur="1" fill="hold">
                                          <p:stCondLst>
                                            <p:cond delay="0"/>
                                          </p:stCondLst>
                                        </p:cTn>
                                        <p:tgtEl>
                                          <p:spTgt spid="12">
                                            <p:txEl>
                                              <p:pRg st="0" end="0"/>
                                            </p:txEl>
                                          </p:spTgt>
                                        </p:tgtEl>
                                        <p:attrNameLst>
                                          <p:attrName>style.visibility</p:attrName>
                                        </p:attrNameLst>
                                      </p:cBhvr>
                                      <p:to>
                                        <p:strVal val="visible"/>
                                      </p:to>
                                    </p:set>
                                    <p:anim calcmode="lin" valueType="num">
                                      <p:cBhvr>
                                        <p:cTn id="187" dur="3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8" dur="30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89" dur="3000"/>
                                        <p:tgtEl>
                                          <p:spTgt spid="12">
                                            <p:txEl>
                                              <p:pRg st="0" end="0"/>
                                            </p:txEl>
                                          </p:spTgt>
                                        </p:tgtEl>
                                      </p:cBhvr>
                                    </p:animEffect>
                                  </p:childTnLst>
                                  <p:subTnLst>
                                    <p:set>
                                      <p:cBhvr override="childStyle">
                                        <p:cTn dur="1" fill="hold" display="0" masterRel="sameClick" afterEffect="1">
                                          <p:stCondLst>
                                            <p:cond evt="end" delay="0">
                                              <p:tn val="185"/>
                                            </p:cond>
                                          </p:stCondLst>
                                        </p:cTn>
                                        <p:tgtEl>
                                          <p:spTgt spid="12">
                                            <p:txEl>
                                              <p:pRg st="0" end="0"/>
                                            </p:txEl>
                                          </p:spTgt>
                                        </p:tgtEl>
                                        <p:attrNameLst>
                                          <p:attrName>style.visibility</p:attrName>
                                        </p:attrNameLst>
                                      </p:cBhvr>
                                      <p:to>
                                        <p:strVal val="hidden"/>
                                      </p:to>
                                    </p:set>
                                    <p:audio>
                                      <p:cMediaNode>
                                        <p:cTn display="0" masterRel="sameClick">
                                          <p:stCondLst>
                                            <p:cond evt="begin" delay="0">
                                              <p:tn val="185"/>
                                            </p:cond>
                                          </p:stCondLst>
                                          <p:endCondLst>
                                            <p:cond evt="onStopAudio" delay="0">
                                              <p:tgtEl>
                                                <p:sldTgt/>
                                              </p:tgtEl>
                                            </p:cond>
                                          </p:endCondLst>
                                        </p:cTn>
                                        <p:tgtEl>
                                          <p:sndTgt r:embed="rId2" name="abar cesta koro.wav"/>
                                        </p:tgtEl>
                                      </p:cMediaNode>
                                    </p:audio>
                                  </p:subTnLst>
                                </p:cTn>
                              </p:par>
                            </p:childTnLst>
                          </p:cTn>
                        </p:par>
                      </p:childTnLst>
                    </p:cTn>
                  </p:par>
                </p:childTnLst>
              </p:cTn>
              <p:nextCondLst>
                <p:cond evt="onClick" delay="0">
                  <p:tgtEl>
                    <p:spTgt spid="14"/>
                  </p:tgtEl>
                </p:cond>
              </p:nextCondLst>
            </p:seq>
            <p:seq concurrent="1" nextAc="seek">
              <p:cTn id="190" restart="whenNotActive" fill="hold" evtFilter="cancelBubble" nodeType="interactiveSeq">
                <p:stCondLst>
                  <p:cond evt="onClick" delay="0">
                    <p:tgtEl>
                      <p:spTgt spid="16"/>
                    </p:tgtEl>
                  </p:cond>
                </p:stCondLst>
                <p:endSync evt="end" delay="0">
                  <p:rtn val="all"/>
                </p:endSync>
                <p:childTnLst>
                  <p:par>
                    <p:cTn id="191" fill="hold">
                      <p:stCondLst>
                        <p:cond delay="0"/>
                      </p:stCondLst>
                      <p:childTnLst>
                        <p:par>
                          <p:cTn id="192" fill="hold">
                            <p:stCondLst>
                              <p:cond delay="0"/>
                            </p:stCondLst>
                            <p:childTnLst>
                              <p:par>
                                <p:cTn id="193" presetID="31" presetClass="entr" presetSubtype="0" fill="hold" grpId="1" nodeType="clickEffect">
                                  <p:stCondLst>
                                    <p:cond delay="0"/>
                                  </p:stCondLst>
                                  <p:childTnLst>
                                    <p:set>
                                      <p:cBhvr>
                                        <p:cTn id="194" dur="1" fill="hold">
                                          <p:stCondLst>
                                            <p:cond delay="0"/>
                                          </p:stCondLst>
                                        </p:cTn>
                                        <p:tgtEl>
                                          <p:spTgt spid="9">
                                            <p:bg/>
                                          </p:spTgt>
                                        </p:tgtEl>
                                        <p:attrNameLst>
                                          <p:attrName>style.visibility</p:attrName>
                                        </p:attrNameLst>
                                      </p:cBhvr>
                                      <p:to>
                                        <p:strVal val="visible"/>
                                      </p:to>
                                    </p:set>
                                    <p:anim calcmode="lin" valueType="num">
                                      <p:cBhvr>
                                        <p:cTn id="195" dur="5000" fill="hold"/>
                                        <p:tgtEl>
                                          <p:spTgt spid="9">
                                            <p:bg/>
                                          </p:spTgt>
                                        </p:tgtEl>
                                        <p:attrNameLst>
                                          <p:attrName>ppt_w</p:attrName>
                                        </p:attrNameLst>
                                      </p:cBhvr>
                                      <p:tavLst>
                                        <p:tav tm="0">
                                          <p:val>
                                            <p:fltVal val="0"/>
                                          </p:val>
                                        </p:tav>
                                        <p:tav tm="100000">
                                          <p:val>
                                            <p:strVal val="#ppt_w"/>
                                          </p:val>
                                        </p:tav>
                                      </p:tavLst>
                                    </p:anim>
                                    <p:anim calcmode="lin" valueType="num">
                                      <p:cBhvr>
                                        <p:cTn id="196" dur="5000" fill="hold"/>
                                        <p:tgtEl>
                                          <p:spTgt spid="9">
                                            <p:bg/>
                                          </p:spTgt>
                                        </p:tgtEl>
                                        <p:attrNameLst>
                                          <p:attrName>ppt_h</p:attrName>
                                        </p:attrNameLst>
                                      </p:cBhvr>
                                      <p:tavLst>
                                        <p:tav tm="0">
                                          <p:val>
                                            <p:fltVal val="0"/>
                                          </p:val>
                                        </p:tav>
                                        <p:tav tm="100000">
                                          <p:val>
                                            <p:strVal val="#ppt_h"/>
                                          </p:val>
                                        </p:tav>
                                      </p:tavLst>
                                    </p:anim>
                                    <p:anim calcmode="lin" valueType="num">
                                      <p:cBhvr>
                                        <p:cTn id="197" dur="5000" fill="hold"/>
                                        <p:tgtEl>
                                          <p:spTgt spid="9">
                                            <p:bg/>
                                          </p:spTgt>
                                        </p:tgtEl>
                                        <p:attrNameLst>
                                          <p:attrName>style.rotation</p:attrName>
                                        </p:attrNameLst>
                                      </p:cBhvr>
                                      <p:tavLst>
                                        <p:tav tm="0">
                                          <p:val>
                                            <p:fltVal val="90"/>
                                          </p:val>
                                        </p:tav>
                                        <p:tav tm="100000">
                                          <p:val>
                                            <p:fltVal val="0"/>
                                          </p:val>
                                        </p:tav>
                                      </p:tavLst>
                                    </p:anim>
                                    <p:animEffect transition="in" filter="fade">
                                      <p:cBhvr>
                                        <p:cTn id="198" dur="5000"/>
                                        <p:tgtEl>
                                          <p:spTgt spid="9">
                                            <p:bg/>
                                          </p:spTgt>
                                        </p:tgtEl>
                                      </p:cBhvr>
                                    </p:animEffect>
                                  </p:childTnLst>
                                  <p:subTnLst>
                                    <p:set>
                                      <p:cBhvr override="childStyle">
                                        <p:cTn dur="1" fill="hold" display="0" masterRel="sameClick" afterEffect="1">
                                          <p:stCondLst>
                                            <p:cond evt="end" delay="0">
                                              <p:tn val="193"/>
                                            </p:cond>
                                          </p:stCondLst>
                                        </p:cTn>
                                        <p:tgtEl>
                                          <p:spTgt spid="9">
                                            <p:bg/>
                                          </p:spTgt>
                                        </p:tgtEl>
                                        <p:attrNameLst>
                                          <p:attrName>style.visibility</p:attrName>
                                        </p:attrNameLst>
                                      </p:cBhvr>
                                      <p:to>
                                        <p:strVal val="hidden"/>
                                      </p:to>
                                    </p:set>
                                    <p:audio>
                                      <p:cMediaNode>
                                        <p:cTn display="0" masterRel="sameClick">
                                          <p:stCondLst>
                                            <p:cond evt="begin" delay="0">
                                              <p:tn val="193"/>
                                            </p:cond>
                                          </p:stCondLst>
                                          <p:endCondLst>
                                            <p:cond evt="onStopAudio" delay="0">
                                              <p:tgtEl>
                                                <p:sldTgt/>
                                              </p:tgtEl>
                                            </p:cond>
                                          </p:endCondLst>
                                        </p:cTn>
                                        <p:tgtEl>
                                          <p:sndTgt r:embed="rId3" name="uttor sothik hoyece.wav"/>
                                        </p:tgtEl>
                                      </p:cMediaNode>
                                    </p:audio>
                                  </p:subTnLst>
                                </p:cTn>
                              </p:par>
                              <p:par>
                                <p:cTn id="199" presetID="31" presetClass="entr" presetSubtype="0" fill="hold" grpId="1" nodeType="withEffect">
                                  <p:stCondLst>
                                    <p:cond delay="0"/>
                                  </p:stCondLst>
                                  <p:childTnLst>
                                    <p:set>
                                      <p:cBhvr>
                                        <p:cTn id="200" dur="1" fill="hold">
                                          <p:stCondLst>
                                            <p:cond delay="0"/>
                                          </p:stCondLst>
                                        </p:cTn>
                                        <p:tgtEl>
                                          <p:spTgt spid="9">
                                            <p:txEl>
                                              <p:pRg st="0" end="0"/>
                                            </p:txEl>
                                          </p:spTgt>
                                        </p:tgtEl>
                                        <p:attrNameLst>
                                          <p:attrName>style.visibility</p:attrName>
                                        </p:attrNameLst>
                                      </p:cBhvr>
                                      <p:to>
                                        <p:strVal val="visible"/>
                                      </p:to>
                                    </p:set>
                                    <p:anim calcmode="lin" valueType="num">
                                      <p:cBhvr>
                                        <p:cTn id="201" dur="5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2" dur="5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03" dur="5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04" dur="5000"/>
                                        <p:tgtEl>
                                          <p:spTgt spid="9">
                                            <p:txEl>
                                              <p:pRg st="0" end="0"/>
                                            </p:txEl>
                                          </p:spTgt>
                                        </p:tgtEl>
                                      </p:cBhvr>
                                    </p:animEffect>
                                  </p:childTnLst>
                                  <p:subTnLst>
                                    <p:set>
                                      <p:cBhvr override="childStyle">
                                        <p:cTn dur="1" fill="hold" display="0" masterRel="sameClick" afterEffect="1">
                                          <p:stCondLst>
                                            <p:cond evt="end" delay="0">
                                              <p:tn val="199"/>
                                            </p:cond>
                                          </p:stCondLst>
                                        </p:cTn>
                                        <p:tgtEl>
                                          <p:spTgt spid="9">
                                            <p:txEl>
                                              <p:pRg st="0" end="0"/>
                                            </p:txEl>
                                          </p:spTgt>
                                        </p:tgtEl>
                                        <p:attrNameLst>
                                          <p:attrName>style.visibility</p:attrName>
                                        </p:attrNameLst>
                                      </p:cBhvr>
                                      <p:to>
                                        <p:strVal val="hidden"/>
                                      </p:to>
                                    </p:set>
                                    <p:audio>
                                      <p:cMediaNode>
                                        <p:cTn display="0" masterRel="sameClick">
                                          <p:stCondLst>
                                            <p:cond evt="begin" delay="0">
                                              <p:tn val="199"/>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16"/>
                  </p:tgtEl>
                </p:cond>
              </p:nextCondLst>
            </p:seq>
          </p:childTnLst>
        </p:cTn>
      </p:par>
    </p:tnLst>
    <p:bldLst>
      <p:bldP spid="4" grpId="0" uiExpand="1"/>
      <p:bldP spid="5" grpId="0" build="allAtOnce" animBg="1"/>
      <p:bldP spid="6" grpId="0" build="allAtOnce" animBg="1"/>
      <p:bldP spid="7" grpId="0" build="allAtOnce" animBg="1"/>
      <p:bldP spid="8" grpId="0" build="allAtOnce" animBg="1"/>
      <p:bldP spid="9" grpId="0" build="allAtOnce" animBg="1"/>
      <p:bldP spid="9" grpId="1" build="allAtOnce" animBg="1"/>
      <p:bldP spid="10" grpId="0" build="allAtOnce"/>
      <p:bldP spid="11" grpId="0" build="allAtOnce"/>
      <p:bldP spid="12" grpId="0" build="allAtOnce" animBg="1"/>
      <p:bldP spid="12" grpId="1" build="allAtOnce" animBg="1"/>
      <p:bldP spid="12" grpId="2" build="allAtOnce" animBg="1"/>
      <p:bldP spid="12" grpId="3" build="allAtOnce" animBg="1"/>
      <p:bldP spid="12" grpId="4" build="allAtOnce" animBg="1"/>
      <p:bldP spid="12" grpId="5" build="allAtOnce" animBg="1"/>
      <p:bldP spid="13" grpId="0" build="allAtOnce" animBg="1"/>
      <p:bldP spid="14" grpId="0" build="allAtOnce" animBg="1"/>
      <p:bldP spid="15" grpId="0" build="allAtOnce" animBg="1"/>
      <p:bldP spid="16" grpId="0" build="allAtOnce" animBg="1"/>
      <p:bldP spid="17" grpId="0" build="allAtOnce"/>
      <p:bldP spid="18" grpId="0" build="allAtOnce"/>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21</a:t>
            </a:fld>
            <a:endParaRPr lang="en-US" dirty="0"/>
          </a:p>
        </p:txBody>
      </p:sp>
      <p:sp>
        <p:nvSpPr>
          <p:cNvPr id="4" name="Rounded Rectangle 3"/>
          <p:cNvSpPr/>
          <p:nvPr/>
        </p:nvSpPr>
        <p:spPr>
          <a:xfrm>
            <a:off x="3670675" y="579957"/>
            <a:ext cx="4776716" cy="1461496"/>
          </a:xfrm>
          <a:prstGeom prst="roundRect">
            <a:avLst/>
          </a:prstGeom>
          <a:pattFill prst="pct5">
            <a:fgClr>
              <a:schemeClr val="bg2">
                <a:lumMod val="90000"/>
              </a:schemeClr>
            </a:fgClr>
            <a:bgClr>
              <a:schemeClr val="bg1"/>
            </a:bgClr>
          </a:patt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96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60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450850" y="2640169"/>
            <a:ext cx="11486864" cy="3198350"/>
          </a:xfrm>
          <a:prstGeom prst="roundRect">
            <a:avLst>
              <a:gd name="adj" fmla="val 31700"/>
            </a:avLst>
          </a:prstGeom>
          <a:blipFill dpi="0" rotWithShape="1">
            <a:blip r:embed="rId2"/>
            <a:srcRect/>
            <a:tile tx="0" ty="0" sx="100000" sy="100000" flip="none" algn="tl"/>
          </a:blip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প্রতি কোন অন্যায়কারী তার দোষ স্বীকার করলে তোমার অনুভব কেমন হয় তা ৫টি বাক্যে  লিখে আনবে।</a:t>
            </a:r>
            <a:endParaRPr lang="en-US" sz="32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11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5" y="266131"/>
            <a:ext cx="11832609" cy="6325738"/>
          </a:xfrm>
          <a:prstGeom prst="rect">
            <a:avLst/>
          </a:prstGeom>
        </p:spPr>
      </p:pic>
      <p:sp>
        <p:nvSpPr>
          <p:cNvPr id="4" name="Date Placeholder 3"/>
          <p:cNvSpPr>
            <a:spLocks noGrp="1"/>
          </p:cNvSpPr>
          <p:nvPr>
            <p:ph type="dt" sz="half" idx="10"/>
          </p:nvPr>
        </p:nvSpPr>
        <p:spPr/>
        <p:txBody>
          <a:bodyPr/>
          <a:lstStyle/>
          <a:p>
            <a:fld id="{80B3A296-08B4-43C4-B035-FFF709046616}" type="datetime8">
              <a:rPr lang="bn-BD" smtClean="0"/>
              <a:t>03 মার্চ. 16</a:t>
            </a:fld>
            <a:endParaRPr lang="en-US"/>
          </a:p>
        </p:txBody>
      </p:sp>
      <p:sp>
        <p:nvSpPr>
          <p:cNvPr id="5" name="Slide Number Placeholder 4"/>
          <p:cNvSpPr>
            <a:spLocks noGrp="1"/>
          </p:cNvSpPr>
          <p:nvPr>
            <p:ph type="sldNum" sz="quarter" idx="12"/>
          </p:nvPr>
        </p:nvSpPr>
        <p:spPr/>
        <p:txBody>
          <a:bodyPr/>
          <a:lstStyle/>
          <a:p>
            <a:fld id="{7BB4FC20-9830-446D-8B58-C14A2B99A099}" type="slidenum">
              <a:rPr lang="en-US" smtClean="0"/>
              <a:t>22</a:t>
            </a:fld>
            <a:endParaRPr lang="en-US"/>
          </a:p>
        </p:txBody>
      </p:sp>
      <p:sp>
        <p:nvSpPr>
          <p:cNvPr id="6" name="TextBox 5"/>
          <p:cNvSpPr txBox="1"/>
          <p:nvPr/>
        </p:nvSpPr>
        <p:spPr>
          <a:xfrm>
            <a:off x="1503678" y="1010347"/>
            <a:ext cx="9657768" cy="4339650"/>
          </a:xfrm>
          <a:prstGeom prst="rect">
            <a:avLst/>
          </a:prstGeom>
          <a:noFill/>
        </p:spPr>
        <p:txBody>
          <a:bodyPr wrap="square" rtlCol="0">
            <a:spAutoFit/>
          </a:bodyPr>
          <a:lstStyle/>
          <a:p>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সকল শিক্ষার্থীকে</a:t>
            </a:r>
          </a:p>
          <a:p>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en-US"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r>
              <a:rPr lang="bn-BD" sz="13800" b="1" dirty="0" smtClean="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ধন্যবাদ  </a:t>
            </a:r>
            <a:endParaRPr lang="en-US" sz="13800" b="1" dirty="0">
              <a:ln w="28575">
                <a:solidFill>
                  <a:schemeClr val="accent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93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par>
                                <p:cTn id="9" presetID="6" presetClass="entr" presetSubtype="3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23</a:t>
            </a:fld>
            <a:endParaRPr lang="en-US" dirty="0"/>
          </a:p>
        </p:txBody>
      </p:sp>
      <p:sp>
        <p:nvSpPr>
          <p:cNvPr id="4" name="Slide Number Placeholder 1"/>
          <p:cNvSpPr txBox="1">
            <a:spLocks/>
          </p:cNvSpPr>
          <p:nvPr/>
        </p:nvSpPr>
        <p:spPr>
          <a:xfrm>
            <a:off x="11734800" y="6470648"/>
            <a:ext cx="544542"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rgbClr val="92D050"/>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13D3D2-717D-48E6-80FB-93B43227CCF1}" type="slidenum">
              <a:rPr lang="en-US" smtClean="0"/>
              <a:pPr/>
              <a:t>23</a:t>
            </a:fld>
            <a:endParaRPr lang="en-US" dirty="0"/>
          </a:p>
        </p:txBody>
      </p:sp>
      <p:sp>
        <p:nvSpPr>
          <p:cNvPr id="5" name="Rectangle 4"/>
          <p:cNvSpPr/>
          <p:nvPr/>
        </p:nvSpPr>
        <p:spPr>
          <a:xfrm>
            <a:off x="1828800" y="1844674"/>
            <a:ext cx="8534400" cy="5334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NikoshBAN" panose="02000000000000000000" pitchFamily="2" charset="0"/>
                <a:cs typeface="NikoshBAN" panose="02000000000000000000" pitchFamily="2" charset="0"/>
              </a:rPr>
              <a:t>শিক্ষামন্ত্রণালয়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মাউশি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এটুআই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সংশ্লিষ্ট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কর্মকর্তাবৃন্দ</a:t>
            </a:r>
            <a:r>
              <a:rPr lang="en-US" sz="2800" dirty="0">
                <a:solidFill>
                  <a:schemeClr val="tx1"/>
                </a:solidFill>
                <a:latin typeface="NikoshBAN" panose="02000000000000000000" pitchFamily="2" charset="0"/>
                <a:cs typeface="NikoshBAN" panose="02000000000000000000" pitchFamily="2" charset="0"/>
              </a:rPr>
              <a:t> </a:t>
            </a:r>
          </a:p>
        </p:txBody>
      </p:sp>
      <p:sp>
        <p:nvSpPr>
          <p:cNvPr id="6" name="Rectangle 5"/>
          <p:cNvSpPr/>
          <p:nvPr/>
        </p:nvSpPr>
        <p:spPr>
          <a:xfrm>
            <a:off x="1828799" y="2743200"/>
            <a:ext cx="8843749" cy="361315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সম্পাদক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হিসেবে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যাঁদের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নির্দেশনা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পরামর্শ</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তত্ত্বাবধানে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এই</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মডেল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কন্টেন্ট</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সমৃদ্ধ</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হয়েছে</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মো: </a:t>
            </a:r>
            <a:r>
              <a:rPr lang="bn-BD" sz="2800" dirty="0">
                <a:solidFill>
                  <a:schemeClr val="tx1"/>
                </a:solidFill>
                <a:latin typeface="NikoshBAN" panose="02000000000000000000" pitchFamily="2" charset="0"/>
                <a:cs typeface="NikoshBAN" panose="02000000000000000000" pitchFamily="2" charset="0"/>
              </a:rPr>
              <a:t>ফেরদৌস</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সে</a:t>
            </a:r>
            <a:r>
              <a:rPr lang="en-US" sz="2800" dirty="0" smtClean="0">
                <a:solidFill>
                  <a:schemeClr val="tx1"/>
                </a:solidFill>
                <a:latin typeface="NikoshBAN" panose="02000000000000000000" pitchFamily="2" charset="0"/>
                <a:cs typeface="NikoshBAN" panose="02000000000000000000" pitchFamily="2" charset="0"/>
              </a:rPr>
              <a:t>ন,</a:t>
            </a:r>
            <a:r>
              <a:rPr lang="bn-BD" sz="2800" dirty="0" smtClean="0">
                <a:solidFill>
                  <a:schemeClr val="tx1"/>
                </a:solidFill>
                <a:latin typeface="NikoshBAN" panose="02000000000000000000" pitchFamily="2" charset="0"/>
                <a:cs typeface="NikoshBAN" panose="02000000000000000000" pitchFamily="2" charset="0"/>
              </a:rPr>
              <a:t> সহযোগী অধ্যাপক</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টিটিসি</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খুলনা</a:t>
            </a:r>
            <a:r>
              <a:rPr lang="en-US" sz="2800" dirty="0" smtClean="0">
                <a:solidFill>
                  <a:schemeClr val="tx1"/>
                </a:solidFill>
                <a:latin typeface="NikoshBAN" panose="02000000000000000000" pitchFamily="2" charset="0"/>
                <a:cs typeface="NikoshBAN" panose="02000000000000000000" pitchFamily="2" charset="0"/>
              </a:rPr>
              <a:t>।</a:t>
            </a:r>
            <a:endParaRPr lang="bn-BD" sz="2800" dirty="0" smtClean="0">
              <a:solidFill>
                <a:schemeClr val="tx1"/>
              </a:solidFill>
              <a:latin typeface="NikoshBAN" panose="02000000000000000000" pitchFamily="2" charset="0"/>
              <a:cs typeface="NikoshBAN" panose="02000000000000000000" pitchFamily="2" charset="0"/>
            </a:endParaRPr>
          </a:p>
          <a:p>
            <a:pPr algn="just"/>
            <a:r>
              <a:rPr lang="bn-BD" sz="2800" dirty="0" smtClean="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নিগার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সুলতানা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সহকারী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বাংলা, ফেনী </a:t>
            </a:r>
            <a:r>
              <a:rPr lang="bn-BD" sz="2800" dirty="0" smtClean="0">
                <a:solidFill>
                  <a:schemeClr val="tx1"/>
                </a:solidFill>
                <a:latin typeface="NikoshBAN" panose="02000000000000000000" pitchFamily="2" charset="0"/>
                <a:cs typeface="NikoshBAN" panose="02000000000000000000" pitchFamily="2" charset="0"/>
              </a:rPr>
              <a:t>সরকারি কলেজ</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a:t>
            </a:r>
            <a:r>
              <a:rPr lang="en-US" sz="2800" dirty="0" err="1">
                <a:solidFill>
                  <a:schemeClr val="tx1"/>
                </a:solidFill>
                <a:latin typeface="NikoshBAN" panose="02000000000000000000" pitchFamily="2" charset="0"/>
                <a:cs typeface="NikoshBAN" panose="02000000000000000000" pitchFamily="2" charset="0"/>
              </a:rPr>
              <a:t>ফেনী</a:t>
            </a:r>
            <a:r>
              <a:rPr lang="en-US" sz="2800" dirty="0">
                <a:solidFill>
                  <a:schemeClr val="tx1"/>
                </a:solidFill>
                <a:latin typeface="NikoshBAN" panose="02000000000000000000" pitchFamily="2" charset="0"/>
                <a:cs typeface="NikoshBAN" panose="02000000000000000000" pitchFamily="2" charset="0"/>
              </a:rPr>
              <a:t>। </a:t>
            </a:r>
            <a:r>
              <a:rPr lang="bn-BD" sz="2800" dirty="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just"/>
            <a:r>
              <a:rPr lang="bn-BD" sz="2800" dirty="0">
                <a:solidFill>
                  <a:schemeClr val="tx1"/>
                </a:solidFill>
                <a:latin typeface="NikoshBAN" panose="02000000000000000000" pitchFamily="2" charset="0"/>
                <a:cs typeface="NikoshBAN" panose="02000000000000000000" pitchFamily="2" charset="0"/>
              </a:rPr>
              <a:t>জনাব </a:t>
            </a:r>
            <a:r>
              <a:rPr lang="en-US" sz="2800" dirty="0" err="1" smtClean="0">
                <a:solidFill>
                  <a:schemeClr val="tx1"/>
                </a:solidFill>
                <a:latin typeface="NikoshBAN" panose="02000000000000000000" pitchFamily="2" charset="0"/>
                <a:cs typeface="NikoshBAN" panose="02000000000000000000" pitchFamily="2" charset="0"/>
              </a:rPr>
              <a:t>জেস</a:t>
            </a:r>
            <a:r>
              <a:rPr lang="bn-BD" sz="2800" dirty="0" smtClean="0">
                <a:solidFill>
                  <a:schemeClr val="tx1"/>
                </a:solidFill>
                <a:latin typeface="NikoshBAN" panose="02000000000000000000" pitchFamily="2" charset="0"/>
                <a:cs typeface="NikoshBAN" panose="02000000000000000000" pitchFamily="2" charset="0"/>
              </a:rPr>
              <a:t>মী</a:t>
            </a:r>
            <a:r>
              <a:rPr lang="en-US" sz="2800" dirty="0" smtClean="0">
                <a:solidFill>
                  <a:schemeClr val="tx1"/>
                </a:solidFill>
                <a:latin typeface="NikoshBAN" panose="02000000000000000000" pitchFamily="2" charset="0"/>
                <a:cs typeface="NikoshBAN" panose="02000000000000000000" pitchFamily="2" charset="0"/>
              </a:rPr>
              <a:t>ন  </a:t>
            </a:r>
            <a:r>
              <a:rPr lang="en-US" sz="2800" dirty="0" err="1">
                <a:solidFill>
                  <a:schemeClr val="tx1"/>
                </a:solidFill>
                <a:latin typeface="NikoshBAN" panose="02000000000000000000" pitchFamily="2" charset="0"/>
                <a:cs typeface="NikoshBAN" panose="02000000000000000000" pitchFamily="2" charset="0"/>
              </a:rPr>
              <a:t>জাহান</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খানম</a:t>
            </a:r>
            <a:r>
              <a:rPr lang="en-US" sz="2800" dirty="0">
                <a:solidFill>
                  <a:schemeClr val="tx1"/>
                </a:solidFill>
                <a:latin typeface="NikoshBAN" panose="02000000000000000000" pitchFamily="2" charset="0"/>
                <a:cs typeface="NikoshBAN" panose="02000000000000000000" pitchFamily="2" charset="0"/>
              </a:rPr>
              <a:t> ,</a:t>
            </a:r>
            <a:r>
              <a:rPr lang="bn-BD" sz="2800" dirty="0"/>
              <a:t> </a:t>
            </a:r>
            <a:r>
              <a:rPr lang="en-US" sz="2800" dirty="0" err="1">
                <a:solidFill>
                  <a:schemeClr val="tx1"/>
                </a:solidFill>
                <a:latin typeface="NikoshBAN" panose="02000000000000000000" pitchFamily="2" charset="0"/>
                <a:cs typeface="NikoshBAN" panose="02000000000000000000" pitchFamily="2" charset="0"/>
              </a:rPr>
              <a:t>প্রভাষক</a:t>
            </a:r>
            <a:r>
              <a:rPr lang="bn-BD"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a:t>
            </a:r>
            <a:r>
              <a:rPr lang="bn-BD" sz="2800" dirty="0">
                <a:solidFill>
                  <a:schemeClr val="tx1"/>
                </a:solidFill>
                <a:latin typeface="NikoshBAN" panose="02000000000000000000" pitchFamily="2" charset="0"/>
                <a:cs typeface="NikoshBAN" panose="02000000000000000000" pitchFamily="2" charset="0"/>
              </a:rPr>
              <a:t> 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bn-BD" sz="2800" dirty="0" smtClean="0">
                <a:solidFill>
                  <a:schemeClr val="tx1"/>
                </a:solidFill>
                <a:latin typeface="NikoshBAN" panose="02000000000000000000" pitchFamily="2" charset="0"/>
                <a:cs typeface="NikoshBAN" panose="02000000000000000000" pitchFamily="2" charset="0"/>
              </a:rPr>
              <a:t> (মহিলা)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ময়মনসিংহ</a:t>
            </a:r>
            <a:r>
              <a:rPr lang="en-US" sz="2800" dirty="0">
                <a:solidFill>
                  <a:schemeClr val="tx1"/>
                </a:solidFill>
                <a:latin typeface="NikoshBAN" panose="02000000000000000000" pitchFamily="2" charset="0"/>
                <a:cs typeface="NikoshBAN" panose="02000000000000000000" pitchFamily="2" charset="0"/>
              </a:rPr>
              <a:t>।</a:t>
            </a:r>
          </a:p>
          <a:p>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7" name="Oval 6"/>
          <p:cNvSpPr/>
          <p:nvPr/>
        </p:nvSpPr>
        <p:spPr>
          <a:xfrm>
            <a:off x="4648200" y="381000"/>
            <a:ext cx="3505200"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87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72399"/>
            <a:ext cx="901700" cy="406074"/>
          </a:xfrm>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a:xfrm>
            <a:off x="11734800" y="6450174"/>
            <a:ext cx="544542" cy="406074"/>
          </a:xfrm>
        </p:spPr>
        <p:txBody>
          <a:bodyPr/>
          <a:lstStyle/>
          <a:p>
            <a:fld id="{00F4DB41-EC20-4A87-B71F-23C41329207E}" type="slidenum">
              <a:rPr lang="en-US" smtClean="0"/>
              <a:pPr/>
              <a:t>3</a:t>
            </a:fld>
            <a:endParaRPr lang="en-US" dirty="0"/>
          </a:p>
        </p:txBody>
      </p:sp>
      <p:graphicFrame>
        <p:nvGraphicFramePr>
          <p:cNvPr id="4" name="Diagram 3"/>
          <p:cNvGraphicFramePr/>
          <p:nvPr>
            <p:extLst>
              <p:ext uri="{D42A27DB-BD31-4B8C-83A1-F6EECF244321}">
                <p14:modId xmlns:p14="http://schemas.microsoft.com/office/powerpoint/2010/main" val="1051524674"/>
              </p:ext>
            </p:extLst>
          </p:nvPr>
        </p:nvGraphicFramePr>
        <p:xfrm>
          <a:off x="502975" y="273659"/>
          <a:ext cx="11247668" cy="1542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505170" y="2138982"/>
            <a:ext cx="11229630" cy="1225442"/>
            <a:chOff x="588936" y="1806562"/>
            <a:chExt cx="10952587" cy="1705001"/>
          </a:xfrm>
        </p:grpSpPr>
        <p:sp>
          <p:nvSpPr>
            <p:cNvPr id="6" name="Pentagon 5"/>
            <p:cNvSpPr/>
            <p:nvPr/>
          </p:nvSpPr>
          <p:spPr>
            <a:xfrm>
              <a:off x="588936" y="1806562"/>
              <a:ext cx="2703718" cy="1705001"/>
            </a:xfrm>
            <a:prstGeom prst="homePlate">
              <a:avLst/>
            </a:prstGeom>
            <a:solidFill>
              <a:schemeClr val="tx2">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8050">
                <a:lnSpc>
                  <a:spcPct val="90000"/>
                </a:lnSpc>
                <a:spcAft>
                  <a:spcPct val="35000"/>
                </a:spcAft>
                <a:defRPr/>
              </a:pPr>
              <a:r>
                <a:rPr lang="en-US" sz="3600" b="1" dirty="0">
                  <a:latin typeface="NikoshBAN" pitchFamily="2" charset="0"/>
                  <a:cs typeface="NikoshBAN" pitchFamily="2" charset="0"/>
                </a:rPr>
                <a:t> </a:t>
              </a:r>
              <a:endParaRPr lang="en-US" sz="3600" b="1" dirty="0" smtClean="0">
                <a:latin typeface="NikoshBAN" pitchFamily="2" charset="0"/>
                <a:cs typeface="NikoshBAN" pitchFamily="2" charset="0"/>
              </a:endParaRPr>
            </a:p>
            <a:p>
              <a:pPr algn="ctr" defTabSz="2178050">
                <a:lnSpc>
                  <a:spcPct val="90000"/>
                </a:lnSpc>
                <a:spcAft>
                  <a:spcPct val="35000"/>
                </a:spcAft>
                <a:defRPr/>
              </a:pPr>
              <a:r>
                <a:rPr lang="en-US" sz="3600" b="1" dirty="0" smtClean="0">
                  <a:latin typeface="NikoshBAN" pitchFamily="2" charset="0"/>
                  <a:cs typeface="NikoshBAN" pitchFamily="2" charset="0"/>
                </a:rPr>
                <a:t>প্রশ্ন-১</a:t>
              </a:r>
              <a:endParaRPr lang="en-US" sz="3600" b="1" dirty="0">
                <a:latin typeface="NikoshBAN" pitchFamily="2" charset="0"/>
                <a:cs typeface="NikoshBAN" pitchFamily="2" charset="0"/>
              </a:endParaRPr>
            </a:p>
            <a:p>
              <a:pPr algn="ctr" defTabSz="2178050">
                <a:lnSpc>
                  <a:spcPct val="90000"/>
                </a:lnSpc>
                <a:spcAft>
                  <a:spcPct val="35000"/>
                </a:spcAft>
                <a:defRPr/>
              </a:pPr>
              <a:endParaRPr lang="en-US" sz="3600" b="1" dirty="0">
                <a:latin typeface="NikoshBAN" pitchFamily="2" charset="0"/>
                <a:cs typeface="NikoshBAN" pitchFamily="2" charset="0"/>
              </a:endParaRPr>
            </a:p>
          </p:txBody>
        </p:sp>
        <p:sp>
          <p:nvSpPr>
            <p:cNvPr id="7" name="Pentagon 6"/>
            <p:cNvSpPr/>
            <p:nvPr/>
          </p:nvSpPr>
          <p:spPr>
            <a:xfrm flipH="1">
              <a:off x="3292654" y="1806562"/>
              <a:ext cx="8248869" cy="1557541"/>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nSpc>
                  <a:spcPct val="90000"/>
                </a:lnSpc>
                <a:defRPr/>
              </a:pPr>
              <a:r>
                <a:rPr lang="bn-BD" sz="5400" b="1" dirty="0" smtClean="0">
                  <a:solidFill>
                    <a:srgbClr val="002060"/>
                  </a:solidFill>
                  <a:latin typeface="NikoshBAN" pitchFamily="2" charset="0"/>
                  <a:cs typeface="NikoshBAN" pitchFamily="2" charset="0"/>
                </a:rPr>
                <a:t>ইউসুফ কীসে অশ্রু মুছেছিলেন ? </a:t>
              </a:r>
              <a:endParaRPr lang="en-US" sz="5400" b="1" dirty="0">
                <a:solidFill>
                  <a:srgbClr val="002060"/>
                </a:solidFill>
                <a:latin typeface="NikoshBAN" pitchFamily="2" charset="0"/>
                <a:cs typeface="NikoshBAN" pitchFamily="2" charset="0"/>
              </a:endParaRPr>
            </a:p>
          </p:txBody>
        </p:sp>
      </p:grpSp>
      <p:grpSp>
        <p:nvGrpSpPr>
          <p:cNvPr id="8" name="Group 7"/>
          <p:cNvGrpSpPr/>
          <p:nvPr/>
        </p:nvGrpSpPr>
        <p:grpSpPr>
          <a:xfrm>
            <a:off x="505170" y="5044952"/>
            <a:ext cx="11134030" cy="1240200"/>
            <a:chOff x="631339" y="1539140"/>
            <a:chExt cx="10952587" cy="1705001"/>
          </a:xfrm>
        </p:grpSpPr>
        <p:sp>
          <p:nvSpPr>
            <p:cNvPr id="9" name="Pentagon 8"/>
            <p:cNvSpPr/>
            <p:nvPr/>
          </p:nvSpPr>
          <p:spPr>
            <a:xfrm>
              <a:off x="631339" y="1539140"/>
              <a:ext cx="2703718" cy="1705001"/>
            </a:xfrm>
            <a:prstGeom prst="homePlate">
              <a:avLst/>
            </a:prstGeom>
            <a:solidFill>
              <a:schemeClr val="tx2">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8050">
                <a:lnSpc>
                  <a:spcPct val="90000"/>
                </a:lnSpc>
                <a:spcAft>
                  <a:spcPct val="35000"/>
                </a:spcAft>
                <a:defRPr/>
              </a:pPr>
              <a:r>
                <a:rPr lang="en-US" sz="3600" b="1" dirty="0" err="1" smtClean="0">
                  <a:latin typeface="NikoshBAN" pitchFamily="2" charset="0"/>
                  <a:cs typeface="NikoshBAN" pitchFamily="2" charset="0"/>
                </a:rPr>
                <a:t>প্রশ্ন</a:t>
              </a:r>
              <a:r>
                <a:rPr lang="en-US" sz="3600" b="1" dirty="0" smtClean="0">
                  <a:latin typeface="NikoshBAN" pitchFamily="2" charset="0"/>
                  <a:cs typeface="NikoshBAN" pitchFamily="2" charset="0"/>
                </a:rPr>
                <a:t>-</a:t>
              </a:r>
              <a:r>
                <a:rPr lang="bn-IN" sz="3600" b="1" dirty="0" smtClean="0">
                  <a:latin typeface="NikoshBAN" pitchFamily="2" charset="0"/>
                  <a:cs typeface="NikoshBAN" pitchFamily="2" charset="0"/>
                </a:rPr>
                <a:t>৩ </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10" name="Pentagon 9"/>
            <p:cNvSpPr/>
            <p:nvPr/>
          </p:nvSpPr>
          <p:spPr>
            <a:xfrm flipH="1">
              <a:off x="3335057" y="1539140"/>
              <a:ext cx="8248869" cy="1705001"/>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nSpc>
                  <a:spcPct val="90000"/>
                </a:lnSpc>
                <a:defRPr/>
              </a:pPr>
              <a:r>
                <a:rPr lang="bn-BD" sz="4000" b="1" dirty="0" smtClean="0">
                  <a:solidFill>
                    <a:srgbClr val="002060"/>
                  </a:solidFill>
                  <a:latin typeface="NikoshBAN" pitchFamily="2" charset="0"/>
                  <a:cs typeface="NikoshBAN" pitchFamily="2" charset="0"/>
                </a:rPr>
                <a:t>অজানা অতিথিকে কিভাবে থাকতে বলেছিলেন ?</a:t>
              </a:r>
              <a:endParaRPr lang="en-US" sz="4000" b="1" dirty="0">
                <a:solidFill>
                  <a:srgbClr val="002060"/>
                </a:solidFill>
                <a:latin typeface="NikoshBAN" pitchFamily="2" charset="0"/>
                <a:cs typeface="NikoshBAN" pitchFamily="2" charset="0"/>
              </a:endParaRPr>
            </a:p>
          </p:txBody>
        </p:sp>
      </p:grpSp>
      <p:grpSp>
        <p:nvGrpSpPr>
          <p:cNvPr id="11" name="Group 10"/>
          <p:cNvGrpSpPr/>
          <p:nvPr/>
        </p:nvGrpSpPr>
        <p:grpSpPr>
          <a:xfrm>
            <a:off x="505170" y="3548809"/>
            <a:ext cx="11229628" cy="1206770"/>
            <a:chOff x="588936" y="1806562"/>
            <a:chExt cx="10952587" cy="1783311"/>
          </a:xfrm>
        </p:grpSpPr>
        <p:sp>
          <p:nvSpPr>
            <p:cNvPr id="12" name="Pentagon 11"/>
            <p:cNvSpPr/>
            <p:nvPr/>
          </p:nvSpPr>
          <p:spPr>
            <a:xfrm>
              <a:off x="588936" y="1806562"/>
              <a:ext cx="2703718" cy="1705001"/>
            </a:xfrm>
            <a:prstGeom prst="homePlate">
              <a:avLst/>
            </a:prstGeom>
            <a:solidFill>
              <a:schemeClr val="tx2">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8050">
                <a:lnSpc>
                  <a:spcPct val="90000"/>
                </a:lnSpc>
                <a:spcAft>
                  <a:spcPct val="35000"/>
                </a:spcAft>
                <a:defRPr/>
              </a:pPr>
              <a:r>
                <a:rPr lang="en-US" sz="3600" b="1" dirty="0" err="1" smtClean="0">
                  <a:latin typeface="NikoshBAN" pitchFamily="2" charset="0"/>
                  <a:cs typeface="NikoshBAN" pitchFamily="2" charset="0"/>
                </a:rPr>
                <a:t>প্রশ্ন</a:t>
              </a:r>
              <a:r>
                <a:rPr lang="en-US" sz="3600" b="1" dirty="0" smtClean="0">
                  <a:latin typeface="NikoshBAN" pitchFamily="2" charset="0"/>
                  <a:cs typeface="NikoshBAN" pitchFamily="2" charset="0"/>
                </a:rPr>
                <a:t>-</a:t>
              </a:r>
              <a:r>
                <a:rPr lang="bn-IN" sz="3600" b="1" dirty="0" smtClean="0">
                  <a:latin typeface="NikoshBAN" pitchFamily="2" charset="0"/>
                  <a:cs typeface="NikoshBAN" pitchFamily="2" charset="0"/>
                </a:rPr>
                <a:t>২ </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13" name="Pentagon 12"/>
            <p:cNvSpPr/>
            <p:nvPr/>
          </p:nvSpPr>
          <p:spPr>
            <a:xfrm flipH="1">
              <a:off x="3292654" y="1884872"/>
              <a:ext cx="8248869" cy="1705001"/>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nSpc>
                  <a:spcPct val="90000"/>
                </a:lnSpc>
                <a:defRPr/>
              </a:pPr>
              <a:r>
                <a:rPr lang="bn-BD" sz="4400" b="1" dirty="0" smtClean="0">
                  <a:solidFill>
                    <a:srgbClr val="002060"/>
                  </a:solidFill>
                  <a:latin typeface="NikoshBAN" pitchFamily="2" charset="0"/>
                  <a:cs typeface="NikoshBAN" pitchFamily="2" charset="0"/>
                </a:rPr>
                <a:t>ইউসুফ নিজের ঘরকে কার ঘর বলেছিলেন?</a:t>
              </a:r>
              <a:endParaRPr lang="en-US" sz="4400" b="1" dirty="0">
                <a:solidFill>
                  <a:srgbClr val="002060"/>
                </a:solidFill>
                <a:latin typeface="NikoshBAN" pitchFamily="2" charset="0"/>
                <a:cs typeface="NikoshBAN" pitchFamily="2" charset="0"/>
              </a:endParaRPr>
            </a:p>
          </p:txBody>
        </p:sp>
      </p:grpSp>
      <p:sp>
        <p:nvSpPr>
          <p:cNvPr id="14" name="Pentagon 13"/>
          <p:cNvSpPr/>
          <p:nvPr/>
        </p:nvSpPr>
        <p:spPr>
          <a:xfrm flipH="1">
            <a:off x="3277276" y="2054066"/>
            <a:ext cx="8457520" cy="1219164"/>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BD" sz="5400" b="1" dirty="0" smtClean="0">
                <a:solidFill>
                  <a:srgbClr val="002060"/>
                </a:solidFill>
                <a:latin typeface="NikoshBAN" pitchFamily="2" charset="0"/>
                <a:cs typeface="NikoshBAN" pitchFamily="2" charset="0"/>
              </a:rPr>
              <a:t>রুমালে অশ্রু মুছেছিলেন </a:t>
            </a:r>
            <a:endParaRPr lang="en-US" sz="5400" b="1" dirty="0">
              <a:solidFill>
                <a:srgbClr val="002060"/>
              </a:solidFill>
              <a:latin typeface="NikoshBAN" pitchFamily="2" charset="0"/>
              <a:cs typeface="NikoshBAN" pitchFamily="2" charset="0"/>
            </a:endParaRPr>
          </a:p>
        </p:txBody>
      </p:sp>
      <p:sp>
        <p:nvSpPr>
          <p:cNvPr id="15" name="Pentagon 14"/>
          <p:cNvSpPr/>
          <p:nvPr/>
        </p:nvSpPr>
        <p:spPr>
          <a:xfrm flipH="1">
            <a:off x="3277276" y="3613843"/>
            <a:ext cx="8457520" cy="1219164"/>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BD" sz="8000" b="1" dirty="0" smtClean="0">
                <a:solidFill>
                  <a:srgbClr val="002060"/>
                </a:solidFill>
                <a:latin typeface="NikoshBAN" pitchFamily="2" charset="0"/>
                <a:cs typeface="NikoshBAN" pitchFamily="2" charset="0"/>
              </a:rPr>
              <a:t>আল্লাহ্‌র ঘর </a:t>
            </a:r>
            <a:endParaRPr lang="en-US" sz="8000" b="1" dirty="0">
              <a:solidFill>
                <a:srgbClr val="002060"/>
              </a:solidFill>
              <a:latin typeface="NikoshBAN" pitchFamily="2" charset="0"/>
              <a:cs typeface="NikoshBAN" pitchFamily="2" charset="0"/>
            </a:endParaRPr>
          </a:p>
        </p:txBody>
      </p:sp>
      <p:sp>
        <p:nvSpPr>
          <p:cNvPr id="16" name="Pentagon 15"/>
          <p:cNvSpPr/>
          <p:nvPr/>
        </p:nvSpPr>
        <p:spPr>
          <a:xfrm flipH="1">
            <a:off x="3197223" y="5082657"/>
            <a:ext cx="8457520" cy="1219164"/>
          </a:xfrm>
          <a:prstGeom prst="homePlat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2880" algn="ctr">
              <a:lnSpc>
                <a:spcPct val="90000"/>
              </a:lnSpc>
              <a:defRPr/>
            </a:pPr>
            <a:r>
              <a:rPr lang="bn-BD" sz="5400" b="1" dirty="0" smtClean="0">
                <a:solidFill>
                  <a:srgbClr val="002060"/>
                </a:solidFill>
                <a:latin typeface="NikoshBAN" pitchFamily="2" charset="0"/>
                <a:cs typeface="NikoshBAN" pitchFamily="2" charset="0"/>
              </a:rPr>
              <a:t>নির্ভয়ে থাকতে বলেছিলেন </a:t>
            </a:r>
            <a:endParaRPr lang="en-US" sz="5400" b="1"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16466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edg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out)">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743" y="507264"/>
            <a:ext cx="4820323" cy="5430008"/>
          </a:xfrm>
          <a:prstGeom prst="rect">
            <a:avLst/>
          </a:prstGeom>
        </p:spPr>
      </p:pic>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4</a:t>
            </a:fld>
            <a:endParaRPr lang="en-US" dirty="0"/>
          </a:p>
        </p:txBody>
      </p:sp>
      <p:sp>
        <p:nvSpPr>
          <p:cNvPr id="4" name="TextBox 3"/>
          <p:cNvSpPr txBox="1"/>
          <p:nvPr/>
        </p:nvSpPr>
        <p:spPr>
          <a:xfrm>
            <a:off x="713190" y="429008"/>
            <a:ext cx="5945182" cy="1569660"/>
          </a:xfrm>
          <a:prstGeom prst="rect">
            <a:avLst/>
          </a:prstGeom>
          <a:noFill/>
        </p:spPr>
        <p:txBody>
          <a:bodyPr wrap="square" rtlCol="0">
            <a:spAutoFit/>
          </a:bodyPr>
          <a:lstStyle/>
          <a:p>
            <a:r>
              <a:rPr lang="bn-BD" sz="9600" dirty="0" smtClean="0">
                <a:ln w="28575">
                  <a:solidFill>
                    <a:srgbClr val="0070C0"/>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অপূর্ব প্রতিশোধ</a:t>
            </a:r>
            <a:endParaRPr lang="en-US" sz="9600" dirty="0">
              <a:ln w="28575">
                <a:solidFill>
                  <a:srgbClr val="0070C0"/>
                </a:solidFill>
              </a:ln>
              <a:blipFill dpi="0" rotWithShape="1">
                <a:blip r:embed="rId3">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5" name="TextBox 4"/>
          <p:cNvSpPr txBox="1"/>
          <p:nvPr/>
        </p:nvSpPr>
        <p:spPr>
          <a:xfrm>
            <a:off x="1504524" y="2206605"/>
            <a:ext cx="3409478" cy="1015663"/>
          </a:xfrm>
          <a:prstGeom prst="rect">
            <a:avLst/>
          </a:prstGeom>
          <a:noFill/>
        </p:spPr>
        <p:txBody>
          <a:bodyPr wrap="square" rtlCol="0">
            <a:spAutoFit/>
          </a:bodyPr>
          <a:lstStyle/>
          <a:p>
            <a:r>
              <a:rPr lang="bn-BD" sz="6000" dirty="0" smtClean="0">
                <a:ln w="28575">
                  <a:solidFill>
                    <a:srgbClr val="0070C0"/>
                  </a:solidFill>
                </a:ln>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rPr>
              <a:t>কালিদাস রায়</a:t>
            </a:r>
            <a:endParaRPr lang="en-US" sz="6000" dirty="0">
              <a:ln w="28575">
                <a:solidFill>
                  <a:srgbClr val="0070C0"/>
                </a:solidFill>
              </a:ln>
              <a:blipFill dpi="0" rotWithShape="1">
                <a:blip r:embed="rId4">
                  <a:extLst>
                    <a:ext uri="{28A0092B-C50C-407E-A947-70E740481C1C}">
                      <a14:useLocalDpi xmlns:a14="http://schemas.microsoft.com/office/drawing/2010/main" val="0"/>
                    </a:ext>
                  </a:extLst>
                </a:blip>
                <a:srcRect/>
                <a:stretch>
                  <a:fillRect/>
                </a:stretch>
              </a:blipFill>
              <a:latin typeface="NikoshBAN" panose="02000000000000000000" pitchFamily="2" charset="0"/>
              <a:cs typeface="NikoshBAN" panose="02000000000000000000" pitchFamily="2" charset="0"/>
            </a:endParaRPr>
          </a:p>
        </p:txBody>
      </p:sp>
      <p:sp>
        <p:nvSpPr>
          <p:cNvPr id="7" name="TextBox 6"/>
          <p:cNvSpPr txBox="1"/>
          <p:nvPr/>
        </p:nvSpPr>
        <p:spPr>
          <a:xfrm>
            <a:off x="5555950" y="1717916"/>
            <a:ext cx="227521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400" dirty="0" smtClean="0">
                <a:ln w="0"/>
                <a:solidFill>
                  <a:schemeClr val="accent1"/>
                </a:solidFill>
                <a:effectLst>
                  <a:outerShdw blurRad="38100" dist="25400" dir="5400000" algn="ctr" rotWithShape="0">
                    <a:srgbClr val="6E747A">
                      <a:alpha val="43000"/>
                    </a:srgbClr>
                  </a:outerShdw>
                </a:effectLst>
              </a:rPr>
              <a:t>দ্বিতীয় অংশ </a:t>
            </a:r>
            <a:endParaRPr lang="en-US" sz="4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1508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fltVal val="0"/>
                                          </p:val>
                                        </p:tav>
                                        <p:tav tm="100000">
                                          <p:val>
                                            <p:strVal val="#ppt_w"/>
                                          </p:val>
                                        </p:tav>
                                      </p:tavLst>
                                    </p:anim>
                                    <p:anim calcmode="lin" valueType="num">
                                      <p:cBhvr>
                                        <p:cTn id="12" dur="3000" fill="hold"/>
                                        <p:tgtEl>
                                          <p:spTgt spid="5"/>
                                        </p:tgtEl>
                                        <p:attrNameLst>
                                          <p:attrName>ppt_h</p:attrName>
                                        </p:attrNameLst>
                                      </p:cBhvr>
                                      <p:tavLst>
                                        <p:tav tm="0">
                                          <p:val>
                                            <p:fltVal val="0"/>
                                          </p:val>
                                        </p:tav>
                                        <p:tav tm="100000">
                                          <p:val>
                                            <p:strVal val="#ppt_h"/>
                                          </p:val>
                                        </p:tav>
                                      </p:tavLst>
                                    </p:anim>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5</a:t>
            </a:fld>
            <a:endParaRPr lang="en-US" dirty="0"/>
          </a:p>
        </p:txBody>
      </p:sp>
      <p:grpSp>
        <p:nvGrpSpPr>
          <p:cNvPr id="7" name="Group 6"/>
          <p:cNvGrpSpPr/>
          <p:nvPr/>
        </p:nvGrpSpPr>
        <p:grpSpPr>
          <a:xfrm>
            <a:off x="4904666" y="229094"/>
            <a:ext cx="2382668" cy="849079"/>
            <a:chOff x="4926843" y="270037"/>
            <a:chExt cx="2382668" cy="849079"/>
          </a:xfrm>
        </p:grpSpPr>
        <p:sp>
          <p:nvSpPr>
            <p:cNvPr id="8" name="Rounded Rectangle 7"/>
            <p:cNvSpPr/>
            <p:nvPr/>
          </p:nvSpPr>
          <p:spPr>
            <a:xfrm>
              <a:off x="4926843" y="313342"/>
              <a:ext cx="2382668" cy="805774"/>
            </a:xfrm>
            <a:prstGeom prst="round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14723" y="270037"/>
              <a:ext cx="2206907" cy="7146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5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0" name="Group 9"/>
          <p:cNvGrpSpPr/>
          <p:nvPr/>
        </p:nvGrpSpPr>
        <p:grpSpPr>
          <a:xfrm>
            <a:off x="619835" y="1078173"/>
            <a:ext cx="3858132" cy="851505"/>
            <a:chOff x="838200" y="1236733"/>
            <a:chExt cx="3858132" cy="851505"/>
          </a:xfrm>
        </p:grpSpPr>
        <p:sp>
          <p:nvSpPr>
            <p:cNvPr id="11" name="Rounded Rectangle 10"/>
            <p:cNvSpPr/>
            <p:nvPr/>
          </p:nvSpPr>
          <p:spPr>
            <a:xfrm>
              <a:off x="838200" y="1236733"/>
              <a:ext cx="3858132" cy="851505"/>
            </a:xfrm>
            <a:prstGeom prst="roundRect">
              <a:avLst>
                <a:gd name="adj" fmla="val 13461"/>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76631" y="1330522"/>
              <a:ext cx="3797201"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IN"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 পাঠ শেষে শিক্ষার্থীরা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13" name="Rectangle 12"/>
          <p:cNvSpPr/>
          <p:nvPr/>
        </p:nvSpPr>
        <p:spPr>
          <a:xfrm>
            <a:off x="262849" y="2634779"/>
            <a:ext cx="11666299" cy="3108543"/>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marL="571500" indent="-571500">
              <a:buFont typeface="Wingdings" panose="05000000000000000000" pitchFamily="2" charset="2"/>
              <a:buChar char="v"/>
            </a:pP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কবিতাটির নির্দিষ্ট অংশ (বহুদিন পরে – গেল গলি ) শুদ্ধ </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উচ্চারণে</a:t>
            </a:r>
          </a:p>
          <a:p>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আবৃত্তি করতে পারবে।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অজানা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শব্দের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অনুচ্ছেদ</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v"/>
            </a:pP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বৃদ্ধের </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আঁখি বজ্রের মতো সহসা উঠিল </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জলি  </a:t>
            </a:r>
          </a:p>
          <a:p>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বজ্রদীর্ণ মেঘের মতনই অশ্রুতে গেল গলি।- </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কথাটি ব্যাখ্যা </a:t>
            </a: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করতে পারবে। </a:t>
            </a:r>
            <a:endParaRPr lang="en-US" sz="4000" dirty="0"/>
          </a:p>
        </p:txBody>
      </p:sp>
    </p:spTree>
    <p:extLst>
      <p:ext uri="{BB962C8B-B14F-4D97-AF65-F5344CB8AC3E}">
        <p14:creationId xmlns:p14="http://schemas.microsoft.com/office/powerpoint/2010/main" val="181924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4954" y="6460437"/>
            <a:ext cx="1169822" cy="365125"/>
          </a:xfrm>
        </p:spPr>
        <p:txBody>
          <a:bodyPr/>
          <a:lstStyle/>
          <a:p>
            <a:fld id="{F98E92A5-3466-4FF1-B889-602DD6A31049}" type="datetime1">
              <a:rPr lang="en-US" smtClean="0"/>
              <a:pPr/>
              <a:t>3/3/2016</a:t>
            </a:fld>
            <a:endParaRPr lang="en-US" dirty="0"/>
          </a:p>
        </p:txBody>
      </p:sp>
      <p:sp>
        <p:nvSpPr>
          <p:cNvPr id="3" name="Slide Number Placeholder 2"/>
          <p:cNvSpPr>
            <a:spLocks noGrp="1"/>
          </p:cNvSpPr>
          <p:nvPr>
            <p:ph type="sldNum" sz="quarter" idx="12"/>
          </p:nvPr>
        </p:nvSpPr>
        <p:spPr>
          <a:xfrm>
            <a:off x="11645900" y="6492875"/>
            <a:ext cx="546100" cy="365125"/>
          </a:xfrm>
        </p:spPr>
        <p:txBody>
          <a:bodyPr/>
          <a:lstStyle/>
          <a:p>
            <a:fld id="{AA62CF77-3020-49F9-9174-CDE69A8E3322}" type="slidenum">
              <a:rPr lang="en-US" smtClean="0"/>
              <a:pPr/>
              <a:t>6</a:t>
            </a:fld>
            <a:endParaRPr lang="en-US" dirty="0"/>
          </a:p>
        </p:txBody>
      </p:sp>
      <p:sp>
        <p:nvSpPr>
          <p:cNvPr id="4" name="Rounded Rectangle 3"/>
          <p:cNvSpPr/>
          <p:nvPr/>
        </p:nvSpPr>
        <p:spPr>
          <a:xfrm>
            <a:off x="3562067" y="2033517"/>
            <a:ext cx="4776716" cy="2853566"/>
          </a:xfrm>
          <a:prstGeom prst="roundRect">
            <a:avLst/>
          </a:prstGeom>
          <a:solidFill>
            <a:schemeClr val="bg2">
              <a:lumMod val="90000"/>
              <a:alpha val="71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66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আবৃত্তি</a:t>
            </a:r>
            <a:endParaRPr lang="en-US" sz="80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opurba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06734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204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7</a:t>
            </a:fld>
            <a:endParaRPr lang="en-US" dirty="0"/>
          </a:p>
        </p:txBody>
      </p:sp>
      <p:sp>
        <p:nvSpPr>
          <p:cNvPr id="4" name="Rounded Rectangle 3"/>
          <p:cNvSpPr/>
          <p:nvPr/>
        </p:nvSpPr>
        <p:spPr>
          <a:xfrm>
            <a:off x="1351128" y="2033517"/>
            <a:ext cx="9198594" cy="2853566"/>
          </a:xfrm>
          <a:prstGeom prst="roundRect">
            <a:avLst/>
          </a:prstGeom>
          <a:solidFill>
            <a:schemeClr val="bg2">
              <a:lumMod val="90000"/>
              <a:alpha val="71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115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শিক্ষার্থীদের আবৃত্তি</a:t>
            </a:r>
            <a:endParaRPr lang="en-US" sz="6600" b="1" dirty="0">
              <a:solidFill>
                <a:schemeClr val="accent1">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04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8</a:t>
            </a:fld>
            <a:endParaRPr lang="en-US" dirty="0"/>
          </a:p>
        </p:txBody>
      </p:sp>
      <p:sp>
        <p:nvSpPr>
          <p:cNvPr id="4" name="Rounded Rectangle 3"/>
          <p:cNvSpPr/>
          <p:nvPr/>
        </p:nvSpPr>
        <p:spPr>
          <a:xfrm>
            <a:off x="4649746" y="434475"/>
            <a:ext cx="2915258" cy="920092"/>
          </a:xfrm>
          <a:prstGeom prst="roundRect">
            <a:avLst/>
          </a:prstGeom>
          <a:solidFill>
            <a:schemeClr val="accent1">
              <a:lumMod val="20000"/>
              <a:lumOff val="80000"/>
            </a:schemeClr>
          </a:solidFill>
          <a:ln>
            <a:solidFill>
              <a:schemeClr val="accent1">
                <a:alpha val="62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উচ্চারণ</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ounded Rectangle 4"/>
          <p:cNvSpPr/>
          <p:nvPr/>
        </p:nvSpPr>
        <p:spPr>
          <a:xfrm>
            <a:off x="896611" y="1868672"/>
            <a:ext cx="1464452" cy="920092"/>
          </a:xfrm>
          <a:prstGeom prst="roundRect">
            <a:avLst/>
          </a:prstGeom>
          <a:solidFill>
            <a:schemeClr val="accent3">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7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সুপ্ত</a:t>
            </a:r>
            <a:endParaRPr lang="en-US" sz="4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ounded Rectangle 5"/>
          <p:cNvSpPr/>
          <p:nvPr/>
        </p:nvSpPr>
        <p:spPr>
          <a:xfrm>
            <a:off x="7121404" y="1868672"/>
            <a:ext cx="3401020" cy="920092"/>
          </a:xfrm>
          <a:prstGeom prst="roundRect">
            <a:avLst/>
          </a:prstGeom>
          <a:solidFill>
            <a:schemeClr val="accent3">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শুপ্‌তো</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ounded Rectangle 6"/>
          <p:cNvSpPr/>
          <p:nvPr/>
        </p:nvSpPr>
        <p:spPr>
          <a:xfrm>
            <a:off x="946075" y="3553579"/>
            <a:ext cx="3196158" cy="920092"/>
          </a:xfrm>
          <a:prstGeom prst="roundRect">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মুসাফির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ounded Rectangle 7"/>
          <p:cNvSpPr/>
          <p:nvPr/>
        </p:nvSpPr>
        <p:spPr>
          <a:xfrm>
            <a:off x="7121403" y="3553579"/>
            <a:ext cx="3633033" cy="920092"/>
          </a:xfrm>
          <a:prstGeom prst="roundRect">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মুসাফির্‌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ounded Rectangle 8"/>
          <p:cNvSpPr/>
          <p:nvPr/>
        </p:nvSpPr>
        <p:spPr>
          <a:xfrm>
            <a:off x="946074" y="5238486"/>
            <a:ext cx="1660648" cy="920092"/>
          </a:xfrm>
          <a:prstGeom prst="roundRect">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বজ্র </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ounded Rectangle 9"/>
          <p:cNvSpPr/>
          <p:nvPr/>
        </p:nvSpPr>
        <p:spPr>
          <a:xfrm>
            <a:off x="7122645" y="5238486"/>
            <a:ext cx="3399779" cy="920092"/>
          </a:xfrm>
          <a:prstGeom prst="roundRect">
            <a:avLst/>
          </a:prstGeom>
          <a:solidFill>
            <a:schemeClr val="accent2">
              <a:lumMod val="20000"/>
              <a:lumOff val="8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88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বজ্‌রো</a:t>
            </a:r>
            <a:endParaRPr lang="en-US" sz="54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supt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689911" y="2023918"/>
            <a:ext cx="609600" cy="609600"/>
          </a:xfrm>
          <a:prstGeom prst="rect">
            <a:avLst/>
          </a:prstGeom>
        </p:spPr>
      </p:pic>
      <p:pic>
        <p:nvPicPr>
          <p:cNvPr id="12" name="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144836" y="3708825"/>
            <a:ext cx="609600" cy="609600"/>
          </a:xfrm>
          <a:prstGeom prst="rect">
            <a:avLst/>
          </a:prstGeom>
        </p:spPr>
      </p:pic>
      <p:pic>
        <p:nvPicPr>
          <p:cNvPr id="13" name="b">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9689911" y="5393732"/>
            <a:ext cx="609600" cy="609600"/>
          </a:xfrm>
          <a:prstGeom prst="rect">
            <a:avLst/>
          </a:prstGeom>
        </p:spPr>
      </p:pic>
    </p:spTree>
    <p:extLst>
      <p:ext uri="{BB962C8B-B14F-4D97-AF65-F5344CB8AC3E}">
        <p14:creationId xmlns:p14="http://schemas.microsoft.com/office/powerpoint/2010/main" val="92880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par>
                                <p:cTn id="18" presetID="1" presetClass="mediacall" presetSubtype="0" fill="hold" nodeType="withEffect">
                                  <p:stCondLst>
                                    <p:cond delay="0"/>
                                  </p:stCondLst>
                                  <p:childTnLst>
                                    <p:cmd type="call" cmd="playFrom(0.0)">
                                      <p:cBhvr>
                                        <p:cTn id="19" dur="8957" fill="hold"/>
                                        <p:tgtEl>
                                          <p:spTgt spid="11"/>
                                        </p:tgtEl>
                                      </p:cBhvr>
                                    </p:cmd>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par>
                                <p:cTn id="32" presetID="1" presetClass="mediacall" presetSubtype="0" fill="hold" nodeType="withEffect">
                                  <p:stCondLst>
                                    <p:cond delay="0"/>
                                  </p:stCondLst>
                                  <p:childTnLst>
                                    <p:cmd type="call" cmd="playFrom(0.0)">
                                      <p:cBhvr>
                                        <p:cTn id="33" dur="6054" fill="hold"/>
                                        <p:tgtEl>
                                          <p:spTgt spid="12"/>
                                        </p:tgtEl>
                                      </p:cBhvr>
                                    </p:cmd>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childTnLst>
                                </p:cTn>
                              </p:par>
                              <p:par>
                                <p:cTn id="46" presetID="1" presetClass="mediacall" presetSubtype="0" fill="hold" nodeType="withEffect">
                                  <p:stCondLst>
                                    <p:cond delay="0"/>
                                  </p:stCondLst>
                                  <p:childTnLst>
                                    <p:cmd type="call" cmd="playFrom(0.0)">
                                      <p:cBhvr>
                                        <p:cTn id="47" dur="637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1"/>
                </p:tgtEl>
              </p:cMediaNode>
            </p:audio>
            <p:audio>
              <p:cMediaNode vol="80000">
                <p:cTn id="49" fill="hold" display="0">
                  <p:stCondLst>
                    <p:cond delay="indefinite"/>
                  </p:stCondLst>
                  <p:endCondLst>
                    <p:cond evt="onStopAudio" delay="0">
                      <p:tgtEl>
                        <p:sldTgt/>
                      </p:tgtEl>
                    </p:cond>
                  </p:endCondLst>
                </p:cTn>
                <p:tgtEl>
                  <p:spTgt spid="12"/>
                </p:tgtEl>
              </p:cMediaNode>
            </p:audio>
            <p:audio>
              <p:cMediaNode vol="80000">
                <p:cTn id="50" fill="hold" display="0">
                  <p:stCondLst>
                    <p:cond delay="indefinite"/>
                  </p:stCondLst>
                  <p:endCondLst>
                    <p:cond evt="onStopAudio" delay="0">
                      <p:tgtEl>
                        <p:sldTgt/>
                      </p:tgtEl>
                    </p:cond>
                  </p:endCondLst>
                </p:cTn>
                <p:tgtEl>
                  <p:spTgt spid="13"/>
                </p:tgtEl>
              </p:cMediaNode>
            </p:audio>
          </p:childTnLst>
        </p:cTn>
      </p:par>
    </p:tnLst>
    <p:bldLst>
      <p:bldP spid="4" grpId="0" animBg="1"/>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BEFF0-221D-4174-B1AB-6165105C8AD8}" type="datetime8">
              <a:rPr lang="bn-BD" smtClean="0"/>
              <a:t>03 মার্চ. 16</a:t>
            </a:fld>
            <a:endParaRPr lang="en-US" dirty="0"/>
          </a:p>
        </p:txBody>
      </p:sp>
      <p:sp>
        <p:nvSpPr>
          <p:cNvPr id="3" name="Slide Number Placeholder 2"/>
          <p:cNvSpPr>
            <a:spLocks noGrp="1"/>
          </p:cNvSpPr>
          <p:nvPr>
            <p:ph type="sldNum" sz="quarter" idx="12"/>
          </p:nvPr>
        </p:nvSpPr>
        <p:spPr/>
        <p:txBody>
          <a:bodyPr/>
          <a:lstStyle/>
          <a:p>
            <a:fld id="{00F4DB41-EC20-4A87-B71F-23C41329207E}" type="slidenum">
              <a:rPr lang="en-US" smtClean="0"/>
              <a:pPr/>
              <a:t>9</a:t>
            </a:fld>
            <a:endParaRPr lang="en-US" dirty="0"/>
          </a:p>
        </p:txBody>
      </p:sp>
      <p:sp>
        <p:nvSpPr>
          <p:cNvPr id="4" name="TextBox 3"/>
          <p:cNvSpPr txBox="1"/>
          <p:nvPr/>
        </p:nvSpPr>
        <p:spPr>
          <a:xfrm>
            <a:off x="4434210" y="621270"/>
            <a:ext cx="3447738" cy="11079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725882" y="2606552"/>
            <a:ext cx="8450237"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উপরিউক্ত শব্দ গুলো নিজে নিজে উচ্চারণ কর ও  তোমার সহপাঠীকে শোনাও ।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308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8">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611</Words>
  <Application>Microsoft Office PowerPoint</Application>
  <PresentationFormat>Widescreen</PresentationFormat>
  <Paragraphs>148</Paragraphs>
  <Slides>23</Slides>
  <Notes>0</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Calibri Light</vt:lpstr>
      <vt:lpstr>NikoshBAN</vt:lpstr>
      <vt:lpstr>Vrinda</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mijan rahman</cp:lastModifiedBy>
  <cp:revision>52</cp:revision>
  <dcterms:created xsi:type="dcterms:W3CDTF">2015-09-30T01:13:28Z</dcterms:created>
  <dcterms:modified xsi:type="dcterms:W3CDTF">2016-03-03T05:17:14Z</dcterms:modified>
</cp:coreProperties>
</file>