
<file path=[Content_Types].xml><?xml version="1.0" encoding="utf-8"?>
<Types xmlns="http://schemas.openxmlformats.org/package/2006/content-types">
  <Default Extension="PNG" ContentType="image/png"/>
  <Default Extension="wma" ContentType="audio/x-ms-wma"/>
  <Default Extension="m4a" ContentType="audio/mp4"/>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5"/>
  </p:notesMasterIdLst>
  <p:sldIdLst>
    <p:sldId id="259" r:id="rId3"/>
    <p:sldId id="256" r:id="rId4"/>
    <p:sldId id="260" r:id="rId5"/>
    <p:sldId id="257" r:id="rId6"/>
    <p:sldId id="258" r:id="rId7"/>
    <p:sldId id="277" r:id="rId8"/>
    <p:sldId id="267" r:id="rId9"/>
    <p:sldId id="268" r:id="rId10"/>
    <p:sldId id="262" r:id="rId11"/>
    <p:sldId id="261" r:id="rId12"/>
    <p:sldId id="263" r:id="rId13"/>
    <p:sldId id="264" r:id="rId14"/>
    <p:sldId id="265" r:id="rId15"/>
    <p:sldId id="266" r:id="rId16"/>
    <p:sldId id="269" r:id="rId17"/>
    <p:sldId id="270" r:id="rId18"/>
    <p:sldId id="271" r:id="rId19"/>
    <p:sldId id="272" r:id="rId20"/>
    <p:sldId id="274" r:id="rId21"/>
    <p:sldId id="278" r:id="rId22"/>
    <p:sldId id="276" r:id="rId23"/>
    <p:sldId id="27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56" y="72"/>
      </p:cViewPr>
      <p:guideLst/>
    </p:cSldViewPr>
  </p:slideViewPr>
  <p:notesTextViewPr>
    <p:cViewPr>
      <p:scale>
        <a:sx n="1" d="1"/>
        <a:sy n="1" d="1"/>
      </p:scale>
      <p:origin x="0" y="0"/>
    </p:cViewPr>
  </p:notesTextViewPr>
  <p:sorterViewPr>
    <p:cViewPr varScale="1">
      <p:scale>
        <a:sx n="100" d="100"/>
        <a:sy n="100" d="100"/>
      </p:scale>
      <p:origin x="0" y="-57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CB63AF-E433-4B04-BA99-86B939D025CE}" type="doc">
      <dgm:prSet loTypeId="urn:microsoft.com/office/officeart/2005/8/layout/vList3#2" loCatId="list" qsTypeId="urn:microsoft.com/office/officeart/2005/8/quickstyle/simple1" qsCatId="simple" csTypeId="urn:microsoft.com/office/officeart/2005/8/colors/accent1_2" csCatId="accent1" phldr="1"/>
      <dgm:spPr/>
      <dgm:t>
        <a:bodyPr/>
        <a:lstStyle/>
        <a:p>
          <a:endParaRPr lang="en-US"/>
        </a:p>
      </dgm:t>
    </dgm:pt>
    <dgm:pt modelId="{B641DCAF-E032-4814-AA35-D33CD898A2CE}">
      <dgm:prSet custT="1">
        <dgm:style>
          <a:lnRef idx="1">
            <a:schemeClr val="accent6"/>
          </a:lnRef>
          <a:fillRef idx="2">
            <a:schemeClr val="accent6"/>
          </a:fillRef>
          <a:effectRef idx="1">
            <a:schemeClr val="accent6"/>
          </a:effectRef>
          <a:fontRef idx="minor">
            <a:schemeClr val="dk1"/>
          </a:fontRef>
        </dgm:style>
      </dgm:prSet>
      <dgm:spPr/>
      <dgm:t>
        <a:bodyPr/>
        <a:lstStyle/>
        <a:p>
          <a:pPr rtl="0"/>
          <a:r>
            <a:rPr lang="bn-IN" sz="6000" b="1" i="0" cap="none" spc="0" baseline="0" dirty="0" smtClean="0">
              <a:ln w="17780" cmpd="sng">
                <a:solidFill>
                  <a:schemeClr val="accent1">
                    <a:tint val="3000"/>
                  </a:schemeClr>
                </a:solidFill>
                <a:prstDash val="solid"/>
                <a:miter lim="800000"/>
              </a:ln>
              <a:solidFill>
                <a:srgbClr val="00B0F0"/>
              </a:solidFill>
              <a:effectLst>
                <a:outerShdw blurRad="55000" dist="50800" dir="5400000" algn="tl">
                  <a:srgbClr val="000000">
                    <a:alpha val="33000"/>
                  </a:srgbClr>
                </a:outerShdw>
              </a:effectLst>
              <a:latin typeface="NikoshBAN" pitchFamily="2" charset="0"/>
              <a:cs typeface="NikoshBAN" pitchFamily="2" charset="0"/>
            </a:rPr>
            <a:t>পূর্বজ্ঞান যাচাই </a:t>
          </a:r>
          <a:endParaRPr lang="en-US" sz="6000" b="1" i="0" cap="none" spc="0" baseline="0" dirty="0">
            <a:ln w="17780" cmpd="sng">
              <a:solidFill>
                <a:schemeClr val="accent1">
                  <a:tint val="3000"/>
                </a:schemeClr>
              </a:solidFill>
              <a:prstDash val="solid"/>
              <a:miter lim="800000"/>
            </a:ln>
            <a:solidFill>
              <a:srgbClr val="00B0F0"/>
            </a:solidFill>
            <a:effectLst>
              <a:outerShdw blurRad="55000" dist="50800" dir="5400000" algn="tl">
                <a:srgbClr val="000000">
                  <a:alpha val="33000"/>
                </a:srgbClr>
              </a:outerShdw>
            </a:effectLst>
            <a:latin typeface="NikoshBAN" pitchFamily="2" charset="0"/>
            <a:cs typeface="NikoshBAN" pitchFamily="2" charset="0"/>
          </a:endParaRPr>
        </a:p>
      </dgm:t>
    </dgm:pt>
    <dgm:pt modelId="{BE930336-4C14-4C41-AE34-A28BD22AEE8D}" type="parTrans" cxnId="{08BF8034-3319-496D-A976-8EA87D31E227}">
      <dgm:prSet/>
      <dgm:spPr/>
      <dgm:t>
        <a:bodyPr/>
        <a:lstStyle/>
        <a:p>
          <a:endParaRPr lang="en-US"/>
        </a:p>
      </dgm:t>
    </dgm:pt>
    <dgm:pt modelId="{0DE35E81-6FD2-4AEE-BFC2-E46F061901D4}" type="sibTrans" cxnId="{08BF8034-3319-496D-A976-8EA87D31E227}">
      <dgm:prSet/>
      <dgm:spPr/>
      <dgm:t>
        <a:bodyPr/>
        <a:lstStyle/>
        <a:p>
          <a:endParaRPr lang="en-US"/>
        </a:p>
      </dgm:t>
    </dgm:pt>
    <dgm:pt modelId="{2148F070-81B2-4AC6-80A7-A94173A2F5EA}" type="pres">
      <dgm:prSet presAssocID="{80CB63AF-E433-4B04-BA99-86B939D025CE}" presName="linearFlow" presStyleCnt="0">
        <dgm:presLayoutVars>
          <dgm:dir/>
          <dgm:resizeHandles val="exact"/>
        </dgm:presLayoutVars>
      </dgm:prSet>
      <dgm:spPr/>
      <dgm:t>
        <a:bodyPr/>
        <a:lstStyle/>
        <a:p>
          <a:endParaRPr lang="en-US"/>
        </a:p>
      </dgm:t>
    </dgm:pt>
    <dgm:pt modelId="{9D01CF5D-2D8A-4C56-B5FE-CE84B1F31045}" type="pres">
      <dgm:prSet presAssocID="{B641DCAF-E032-4814-AA35-D33CD898A2CE}" presName="composite" presStyleCnt="0"/>
      <dgm:spPr/>
    </dgm:pt>
    <dgm:pt modelId="{B8075AA4-6D50-4E71-A5BF-7C7E8B9458C1}" type="pres">
      <dgm:prSet presAssocID="{B641DCAF-E032-4814-AA35-D33CD898A2CE}" presName="imgShp" presStyleLbl="fgImgPlace1" presStyleIdx="0" presStyleCnt="1" custScaleX="121829" custScaleY="100098" custLinFactNeighborX="-64656" custLinFactNeighborY="-4125"/>
      <dgm:spPr/>
      <dgm:t>
        <a:bodyPr/>
        <a:lstStyle/>
        <a:p>
          <a:endParaRPr lang="en-US"/>
        </a:p>
      </dgm:t>
    </dgm:pt>
    <dgm:pt modelId="{BE644889-120B-43C9-9431-4C758B7E3198}" type="pres">
      <dgm:prSet presAssocID="{B641DCAF-E032-4814-AA35-D33CD898A2CE}" presName="txShp" presStyleLbl="node1" presStyleIdx="0" presStyleCnt="1" custScaleX="108590" custLinFactNeighborX="28471" custLinFactNeighborY="18836">
        <dgm:presLayoutVars>
          <dgm:bulletEnabled val="1"/>
        </dgm:presLayoutVars>
      </dgm:prSet>
      <dgm:spPr/>
      <dgm:t>
        <a:bodyPr/>
        <a:lstStyle/>
        <a:p>
          <a:endParaRPr lang="en-US"/>
        </a:p>
      </dgm:t>
    </dgm:pt>
  </dgm:ptLst>
  <dgm:cxnLst>
    <dgm:cxn modelId="{08BF8034-3319-496D-A976-8EA87D31E227}" srcId="{80CB63AF-E433-4B04-BA99-86B939D025CE}" destId="{B641DCAF-E032-4814-AA35-D33CD898A2CE}" srcOrd="0" destOrd="0" parTransId="{BE930336-4C14-4C41-AE34-A28BD22AEE8D}" sibTransId="{0DE35E81-6FD2-4AEE-BFC2-E46F061901D4}"/>
    <dgm:cxn modelId="{CEEBBD60-F493-40FF-8D89-9B6E71E82DAD}" type="presOf" srcId="{80CB63AF-E433-4B04-BA99-86B939D025CE}" destId="{2148F070-81B2-4AC6-80A7-A94173A2F5EA}" srcOrd="0" destOrd="0" presId="urn:microsoft.com/office/officeart/2005/8/layout/vList3#2"/>
    <dgm:cxn modelId="{5224142D-8122-415D-87BE-385EFAD7A4C8}" type="presOf" srcId="{B641DCAF-E032-4814-AA35-D33CD898A2CE}" destId="{BE644889-120B-43C9-9431-4C758B7E3198}" srcOrd="0" destOrd="0" presId="urn:microsoft.com/office/officeart/2005/8/layout/vList3#2"/>
    <dgm:cxn modelId="{37E8023B-CEDD-4DEB-B763-AD41F87A228B}" type="presParOf" srcId="{2148F070-81B2-4AC6-80A7-A94173A2F5EA}" destId="{9D01CF5D-2D8A-4C56-B5FE-CE84B1F31045}" srcOrd="0" destOrd="0" presId="urn:microsoft.com/office/officeart/2005/8/layout/vList3#2"/>
    <dgm:cxn modelId="{6C71B4E3-CCD8-492E-B4C6-6A3E9A0976D0}" type="presParOf" srcId="{9D01CF5D-2D8A-4C56-B5FE-CE84B1F31045}" destId="{B8075AA4-6D50-4E71-A5BF-7C7E8B9458C1}" srcOrd="0" destOrd="0" presId="urn:microsoft.com/office/officeart/2005/8/layout/vList3#2"/>
    <dgm:cxn modelId="{7203B1C5-79EB-41F9-A521-95FB0FF1C07B}" type="presParOf" srcId="{9D01CF5D-2D8A-4C56-B5FE-CE84B1F31045}" destId="{BE644889-120B-43C9-9431-4C758B7E3198}" srcOrd="1" destOrd="0" presId="urn:microsoft.com/office/officeart/2005/8/layout/vList3#2"/>
  </dgm:cxnLst>
  <dgm:bg>
    <a:solidFill>
      <a:srgbClr val="00B05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44DB86-1BA5-47B0-A76D-3C8AAA276A04}" type="datetimeFigureOut">
              <a:rPr lang="en-US" smtClean="0"/>
              <a:t>3/3/2016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340D3A-8132-438E-9E92-86647BA1A5FE}" type="slidenum">
              <a:rPr lang="en-US" smtClean="0"/>
              <a:t>‹#›</a:t>
            </a:fld>
            <a:endParaRPr lang="en-US"/>
          </a:p>
        </p:txBody>
      </p:sp>
    </p:spTree>
    <p:extLst>
      <p:ext uri="{BB962C8B-B14F-4D97-AF65-F5344CB8AC3E}">
        <p14:creationId xmlns:p14="http://schemas.microsoft.com/office/powerpoint/2010/main" val="2654968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2916B0-DE9D-4024-8CA0-67EDBF0F68E3}" type="datetime8">
              <a:rPr lang="bn-BD" smtClean="0"/>
              <a:t>03 মার্চ. 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F4DB41-EC20-4A87-B71F-23C41329207E}" type="slidenum">
              <a:rPr lang="en-US" smtClean="0"/>
              <a:t>‹#›</a:t>
            </a:fld>
            <a:endParaRPr lang="en-US"/>
          </a:p>
        </p:txBody>
      </p:sp>
    </p:spTree>
    <p:extLst>
      <p:ext uri="{BB962C8B-B14F-4D97-AF65-F5344CB8AC3E}">
        <p14:creationId xmlns:p14="http://schemas.microsoft.com/office/powerpoint/2010/main" val="3984684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908B1E-1AD3-4270-B006-6731CD23E633}" type="datetime8">
              <a:rPr lang="bn-BD" smtClean="0"/>
              <a:t>03 মার্চ. 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F4DB41-EC20-4A87-B71F-23C41329207E}" type="slidenum">
              <a:rPr lang="en-US" smtClean="0"/>
              <a:t>‹#›</a:t>
            </a:fld>
            <a:endParaRPr lang="en-US"/>
          </a:p>
        </p:txBody>
      </p:sp>
    </p:spTree>
    <p:extLst>
      <p:ext uri="{BB962C8B-B14F-4D97-AF65-F5344CB8AC3E}">
        <p14:creationId xmlns:p14="http://schemas.microsoft.com/office/powerpoint/2010/main" val="415777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79F5F3-7832-44B5-A1C0-9D21E8F67341}" type="datetime8">
              <a:rPr lang="bn-BD" smtClean="0"/>
              <a:t>03 মার্চ. 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F4DB41-EC20-4A87-B71F-23C41329207E}" type="slidenum">
              <a:rPr lang="en-US" smtClean="0"/>
              <a:t>‹#›</a:t>
            </a:fld>
            <a:endParaRPr lang="en-US"/>
          </a:p>
        </p:txBody>
      </p:sp>
    </p:spTree>
    <p:extLst>
      <p:ext uri="{BB962C8B-B14F-4D97-AF65-F5344CB8AC3E}">
        <p14:creationId xmlns:p14="http://schemas.microsoft.com/office/powerpoint/2010/main" val="18190771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3BBE6B-4D90-4874-B4E7-8E31F178DE32}" type="datetime8">
              <a:rPr lang="bn-BD" smtClean="0"/>
              <a:t>03 মার্চ. 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F5AF26-3ABC-4F15-92BB-F2D1FE40713E}" type="slidenum">
              <a:rPr lang="en-US" smtClean="0"/>
              <a:t>‹#›</a:t>
            </a:fld>
            <a:endParaRPr lang="en-US"/>
          </a:p>
        </p:txBody>
      </p:sp>
    </p:spTree>
    <p:extLst>
      <p:ext uri="{BB962C8B-B14F-4D97-AF65-F5344CB8AC3E}">
        <p14:creationId xmlns:p14="http://schemas.microsoft.com/office/powerpoint/2010/main" val="1223654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761B21-0D39-47F9-98DA-AF2DD5E8E6DD}" type="datetime8">
              <a:rPr lang="bn-BD" smtClean="0"/>
              <a:t>03 মার্চ. 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F5AF26-3ABC-4F15-92BB-F2D1FE40713E}" type="slidenum">
              <a:rPr lang="en-US" smtClean="0"/>
              <a:t>‹#›</a:t>
            </a:fld>
            <a:endParaRPr lang="en-US"/>
          </a:p>
        </p:txBody>
      </p:sp>
    </p:spTree>
    <p:extLst>
      <p:ext uri="{BB962C8B-B14F-4D97-AF65-F5344CB8AC3E}">
        <p14:creationId xmlns:p14="http://schemas.microsoft.com/office/powerpoint/2010/main" val="6842815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C822BB-BC85-41AC-A4F9-E49234672850}" type="datetime8">
              <a:rPr lang="bn-BD" smtClean="0"/>
              <a:t>03 মার্চ. 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F5AF26-3ABC-4F15-92BB-F2D1FE40713E}" type="slidenum">
              <a:rPr lang="en-US" smtClean="0"/>
              <a:t>‹#›</a:t>
            </a:fld>
            <a:endParaRPr lang="en-US"/>
          </a:p>
        </p:txBody>
      </p:sp>
    </p:spTree>
    <p:extLst>
      <p:ext uri="{BB962C8B-B14F-4D97-AF65-F5344CB8AC3E}">
        <p14:creationId xmlns:p14="http://schemas.microsoft.com/office/powerpoint/2010/main" val="1640138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1B314A-82C7-4E5E-AEF9-7E1F43BD00C6}" type="datetime8">
              <a:rPr lang="bn-BD" smtClean="0"/>
              <a:t>03 মার্চ. 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F5AF26-3ABC-4F15-92BB-F2D1FE40713E}" type="slidenum">
              <a:rPr lang="en-US" smtClean="0"/>
              <a:t>‹#›</a:t>
            </a:fld>
            <a:endParaRPr lang="en-US"/>
          </a:p>
        </p:txBody>
      </p:sp>
    </p:spTree>
    <p:extLst>
      <p:ext uri="{BB962C8B-B14F-4D97-AF65-F5344CB8AC3E}">
        <p14:creationId xmlns:p14="http://schemas.microsoft.com/office/powerpoint/2010/main" val="23606951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9E770D-10FE-48E3-9650-D7704A1E2768}" type="datetime8">
              <a:rPr lang="bn-BD" smtClean="0"/>
              <a:t>03 মার্চ. 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F5AF26-3ABC-4F15-92BB-F2D1FE40713E}" type="slidenum">
              <a:rPr lang="en-US" smtClean="0"/>
              <a:t>‹#›</a:t>
            </a:fld>
            <a:endParaRPr lang="en-US"/>
          </a:p>
        </p:txBody>
      </p:sp>
    </p:spTree>
    <p:extLst>
      <p:ext uri="{BB962C8B-B14F-4D97-AF65-F5344CB8AC3E}">
        <p14:creationId xmlns:p14="http://schemas.microsoft.com/office/powerpoint/2010/main" val="38228752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1ED5D2-8238-44DF-A1A2-26E1C998CBDA}" type="datetime8">
              <a:rPr lang="bn-BD" smtClean="0"/>
              <a:t>03 মার্চ. 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F5AF26-3ABC-4F15-92BB-F2D1FE40713E}" type="slidenum">
              <a:rPr lang="en-US" smtClean="0"/>
              <a:t>‹#›</a:t>
            </a:fld>
            <a:endParaRPr lang="en-US"/>
          </a:p>
        </p:txBody>
      </p:sp>
    </p:spTree>
    <p:extLst>
      <p:ext uri="{BB962C8B-B14F-4D97-AF65-F5344CB8AC3E}">
        <p14:creationId xmlns:p14="http://schemas.microsoft.com/office/powerpoint/2010/main" val="23799963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99B346-F281-43D5-AFAE-32DD1190F37C}" type="datetime8">
              <a:rPr lang="bn-BD" smtClean="0"/>
              <a:t>03 মার্চ. 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F5AF26-3ABC-4F15-92BB-F2D1FE40713E}" type="slidenum">
              <a:rPr lang="en-US" smtClean="0"/>
              <a:t>‹#›</a:t>
            </a:fld>
            <a:endParaRPr lang="en-US"/>
          </a:p>
        </p:txBody>
      </p:sp>
    </p:spTree>
    <p:extLst>
      <p:ext uri="{BB962C8B-B14F-4D97-AF65-F5344CB8AC3E}">
        <p14:creationId xmlns:p14="http://schemas.microsoft.com/office/powerpoint/2010/main" val="18200963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4AEE6B-4313-4990-941C-9A6D43B23E79}" type="datetime8">
              <a:rPr lang="bn-BD" smtClean="0"/>
              <a:t>03 মার্চ. 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F5AF26-3ABC-4F15-92BB-F2D1FE40713E}" type="slidenum">
              <a:rPr lang="en-US" smtClean="0"/>
              <a:t>‹#›</a:t>
            </a:fld>
            <a:endParaRPr lang="en-US"/>
          </a:p>
        </p:txBody>
      </p:sp>
    </p:spTree>
    <p:extLst>
      <p:ext uri="{BB962C8B-B14F-4D97-AF65-F5344CB8AC3E}">
        <p14:creationId xmlns:p14="http://schemas.microsoft.com/office/powerpoint/2010/main" val="1383724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AFD619-61D7-48E0-A72A-1B86CFE08CF0}" type="datetime8">
              <a:rPr lang="bn-BD" smtClean="0"/>
              <a:t>03 মার্চ. 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F4DB41-EC20-4A87-B71F-23C41329207E}" type="slidenum">
              <a:rPr lang="en-US" smtClean="0"/>
              <a:t>‹#›</a:t>
            </a:fld>
            <a:endParaRPr lang="en-US"/>
          </a:p>
        </p:txBody>
      </p:sp>
    </p:spTree>
    <p:extLst>
      <p:ext uri="{BB962C8B-B14F-4D97-AF65-F5344CB8AC3E}">
        <p14:creationId xmlns:p14="http://schemas.microsoft.com/office/powerpoint/2010/main" val="36406750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7F42AD-3C06-40E9-8FA3-4F4D4841436F}" type="datetime8">
              <a:rPr lang="bn-BD" smtClean="0"/>
              <a:t>03 মার্চ. 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F5AF26-3ABC-4F15-92BB-F2D1FE40713E}" type="slidenum">
              <a:rPr lang="en-US" smtClean="0"/>
              <a:t>‹#›</a:t>
            </a:fld>
            <a:endParaRPr lang="en-US"/>
          </a:p>
        </p:txBody>
      </p:sp>
    </p:spTree>
    <p:extLst>
      <p:ext uri="{BB962C8B-B14F-4D97-AF65-F5344CB8AC3E}">
        <p14:creationId xmlns:p14="http://schemas.microsoft.com/office/powerpoint/2010/main" val="5038620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1F1833-8F57-4E51-93A8-C85CBF83E9F8}" type="datetime8">
              <a:rPr lang="bn-BD" smtClean="0"/>
              <a:t>03 মার্চ. 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F5AF26-3ABC-4F15-92BB-F2D1FE40713E}" type="slidenum">
              <a:rPr lang="en-US" smtClean="0"/>
              <a:t>‹#›</a:t>
            </a:fld>
            <a:endParaRPr lang="en-US"/>
          </a:p>
        </p:txBody>
      </p:sp>
    </p:spTree>
    <p:extLst>
      <p:ext uri="{BB962C8B-B14F-4D97-AF65-F5344CB8AC3E}">
        <p14:creationId xmlns:p14="http://schemas.microsoft.com/office/powerpoint/2010/main" val="17597940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AC9853-925E-4904-97A1-860CFAD45C92}" type="datetime8">
              <a:rPr lang="bn-BD" smtClean="0"/>
              <a:t>03 মার্চ. 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F5AF26-3ABC-4F15-92BB-F2D1FE40713E}" type="slidenum">
              <a:rPr lang="en-US" smtClean="0"/>
              <a:t>‹#›</a:t>
            </a:fld>
            <a:endParaRPr lang="en-US"/>
          </a:p>
        </p:txBody>
      </p:sp>
    </p:spTree>
    <p:extLst>
      <p:ext uri="{BB962C8B-B14F-4D97-AF65-F5344CB8AC3E}">
        <p14:creationId xmlns:p14="http://schemas.microsoft.com/office/powerpoint/2010/main" val="2672983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CEC941-5067-4036-8DCE-3E586570378A}" type="datetime8">
              <a:rPr lang="bn-BD" smtClean="0"/>
              <a:t>03 মার্চ. 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F4DB41-EC20-4A87-B71F-23C41329207E}" type="slidenum">
              <a:rPr lang="en-US" smtClean="0"/>
              <a:t>‹#›</a:t>
            </a:fld>
            <a:endParaRPr lang="en-US"/>
          </a:p>
        </p:txBody>
      </p:sp>
    </p:spTree>
    <p:extLst>
      <p:ext uri="{BB962C8B-B14F-4D97-AF65-F5344CB8AC3E}">
        <p14:creationId xmlns:p14="http://schemas.microsoft.com/office/powerpoint/2010/main" val="3022478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80250A-05BB-41E2-A9FA-1D2C003A5FB5}" type="datetime8">
              <a:rPr lang="bn-BD" smtClean="0"/>
              <a:t>03 মার্চ. 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F4DB41-EC20-4A87-B71F-23C41329207E}" type="slidenum">
              <a:rPr lang="en-US" smtClean="0"/>
              <a:t>‹#›</a:t>
            </a:fld>
            <a:endParaRPr lang="en-US"/>
          </a:p>
        </p:txBody>
      </p:sp>
    </p:spTree>
    <p:extLst>
      <p:ext uri="{BB962C8B-B14F-4D97-AF65-F5344CB8AC3E}">
        <p14:creationId xmlns:p14="http://schemas.microsoft.com/office/powerpoint/2010/main" val="122265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85F96E-E9C6-4799-BEC2-DA70E4101470}" type="datetime8">
              <a:rPr lang="bn-BD" smtClean="0"/>
              <a:t>03 মার্চ. 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F4DB41-EC20-4A87-B71F-23C41329207E}" type="slidenum">
              <a:rPr lang="en-US" smtClean="0"/>
              <a:t>‹#›</a:t>
            </a:fld>
            <a:endParaRPr lang="en-US"/>
          </a:p>
        </p:txBody>
      </p:sp>
    </p:spTree>
    <p:extLst>
      <p:ext uri="{BB962C8B-B14F-4D97-AF65-F5344CB8AC3E}">
        <p14:creationId xmlns:p14="http://schemas.microsoft.com/office/powerpoint/2010/main" val="4202656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550DC5-D15D-4AA5-AC9E-F9A0BE025CE8}" type="datetime8">
              <a:rPr lang="bn-BD" smtClean="0"/>
              <a:t>03 মার্চ. 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F4DB41-EC20-4A87-B71F-23C41329207E}" type="slidenum">
              <a:rPr lang="en-US" smtClean="0"/>
              <a:t>‹#›</a:t>
            </a:fld>
            <a:endParaRPr lang="en-US"/>
          </a:p>
        </p:txBody>
      </p:sp>
    </p:spTree>
    <p:extLst>
      <p:ext uri="{BB962C8B-B14F-4D97-AF65-F5344CB8AC3E}">
        <p14:creationId xmlns:p14="http://schemas.microsoft.com/office/powerpoint/2010/main" val="4015214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79342" cy="6857998"/>
          </a:xfrm>
          <a:prstGeom prst="rect">
            <a:avLst/>
          </a:prstGeom>
        </p:spPr>
      </p:pic>
      <p:sp>
        <p:nvSpPr>
          <p:cNvPr id="2" name="Date Placeholder 1"/>
          <p:cNvSpPr>
            <a:spLocks noGrp="1"/>
          </p:cNvSpPr>
          <p:nvPr>
            <p:ph type="dt" sz="half" idx="10"/>
          </p:nvPr>
        </p:nvSpPr>
        <p:spPr>
          <a:xfrm>
            <a:off x="0" y="6492873"/>
            <a:ext cx="901700" cy="365125"/>
          </a:xfrm>
        </p:spPr>
        <p:txBody>
          <a:bodyPr/>
          <a:lstStyle>
            <a:lvl1pPr>
              <a:defRPr b="1">
                <a:solidFill>
                  <a:srgbClr val="92D050"/>
                </a:solidFill>
                <a:effectLst>
                  <a:outerShdw blurRad="38100" dist="38100" dir="2700000" algn="tl">
                    <a:srgbClr val="000000">
                      <a:alpha val="43137"/>
                    </a:srgbClr>
                  </a:outerShdw>
                </a:effectLst>
              </a:defRPr>
            </a:lvl1pPr>
          </a:lstStyle>
          <a:p>
            <a:fld id="{87ABEFF0-221D-4174-B1AB-6165105C8AD8}" type="datetime8">
              <a:rPr lang="bn-BD" smtClean="0"/>
              <a:t>03 মার্চ. 16</a:t>
            </a:fld>
            <a:endParaRPr lang="en-US" dirty="0"/>
          </a:p>
        </p:txBody>
      </p:sp>
      <p:sp>
        <p:nvSpPr>
          <p:cNvPr id="4" name="Slide Number Placeholder 3"/>
          <p:cNvSpPr>
            <a:spLocks noGrp="1"/>
          </p:cNvSpPr>
          <p:nvPr>
            <p:ph type="sldNum" sz="quarter" idx="12"/>
          </p:nvPr>
        </p:nvSpPr>
        <p:spPr>
          <a:xfrm>
            <a:off x="11734800" y="6470648"/>
            <a:ext cx="544542" cy="365125"/>
          </a:xfrm>
        </p:spPr>
        <p:txBody>
          <a:bodyPr/>
          <a:lstStyle>
            <a:lvl1pPr>
              <a:defRPr sz="1400" b="1">
                <a:solidFill>
                  <a:srgbClr val="92D050"/>
                </a:solidFill>
                <a:effectLst>
                  <a:outerShdw blurRad="38100" dist="38100" dir="2700000" algn="tl">
                    <a:srgbClr val="000000">
                      <a:alpha val="43137"/>
                    </a:srgbClr>
                  </a:outerShdw>
                </a:effectLst>
              </a:defRPr>
            </a:lvl1pPr>
          </a:lstStyle>
          <a:p>
            <a:fld id="{00F4DB41-EC20-4A87-B71F-23C41329207E}" type="slidenum">
              <a:rPr lang="en-US" smtClean="0"/>
              <a:pPr/>
              <a:t>‹#›</a:t>
            </a:fld>
            <a:endParaRPr lang="en-US" dirty="0"/>
          </a:p>
        </p:txBody>
      </p:sp>
    </p:spTree>
    <p:extLst>
      <p:ext uri="{BB962C8B-B14F-4D97-AF65-F5344CB8AC3E}">
        <p14:creationId xmlns:p14="http://schemas.microsoft.com/office/powerpoint/2010/main" val="1661311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2E6AD8-6164-412F-91CA-EE14BAF7EE45}" type="datetime8">
              <a:rPr lang="bn-BD" smtClean="0"/>
              <a:t>03 মার্চ. 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F4DB41-EC20-4A87-B71F-23C41329207E}" type="slidenum">
              <a:rPr lang="en-US" smtClean="0"/>
              <a:t>‹#›</a:t>
            </a:fld>
            <a:endParaRPr lang="en-US"/>
          </a:p>
        </p:txBody>
      </p:sp>
    </p:spTree>
    <p:extLst>
      <p:ext uri="{BB962C8B-B14F-4D97-AF65-F5344CB8AC3E}">
        <p14:creationId xmlns:p14="http://schemas.microsoft.com/office/powerpoint/2010/main" val="3905295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60A825-155E-45C7-82CF-F68116A129CE}" type="datetime8">
              <a:rPr lang="bn-BD" smtClean="0"/>
              <a:t>03 মার্চ. 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F4DB41-EC20-4A87-B71F-23C41329207E}" type="slidenum">
              <a:rPr lang="en-US" smtClean="0"/>
              <a:t>‹#›</a:t>
            </a:fld>
            <a:endParaRPr lang="en-US"/>
          </a:p>
        </p:txBody>
      </p:sp>
    </p:spTree>
    <p:extLst>
      <p:ext uri="{BB962C8B-B14F-4D97-AF65-F5344CB8AC3E}">
        <p14:creationId xmlns:p14="http://schemas.microsoft.com/office/powerpoint/2010/main" val="4228607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2D099E-BA31-4A55-A3F7-5F26E139B2A8}" type="datetime8">
              <a:rPr lang="bn-BD" smtClean="0"/>
              <a:t>03 মার্চ. 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F4DB41-EC20-4A87-B71F-23C41329207E}" type="slidenum">
              <a:rPr lang="en-US" smtClean="0"/>
              <a:t>‹#›</a:t>
            </a:fld>
            <a:endParaRPr lang="en-US"/>
          </a:p>
        </p:txBody>
      </p:sp>
    </p:spTree>
    <p:extLst>
      <p:ext uri="{BB962C8B-B14F-4D97-AF65-F5344CB8AC3E}">
        <p14:creationId xmlns:p14="http://schemas.microsoft.com/office/powerpoint/2010/main" val="33273687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71DAB7-E011-4879-A691-978749649FF1}" type="datetime8">
              <a:rPr lang="bn-BD" smtClean="0"/>
              <a:t>03 মার্চ. 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F5AF26-3ABC-4F15-92BB-F2D1FE40713E}" type="slidenum">
              <a:rPr lang="en-US" smtClean="0"/>
              <a:t>‹#›</a:t>
            </a:fld>
            <a:endParaRPr lang="en-US"/>
          </a:p>
        </p:txBody>
      </p:sp>
    </p:spTree>
    <p:extLst>
      <p:ext uri="{BB962C8B-B14F-4D97-AF65-F5344CB8AC3E}">
        <p14:creationId xmlns:p14="http://schemas.microsoft.com/office/powerpoint/2010/main" val="10117290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ma"/><Relationship Id="rId1" Type="http://schemas.microsoft.com/office/2007/relationships/media" Target="../media/media1.wma"/><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media" Target="../media/media3.m4a"/><Relationship Id="rId7"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audio" Target="../media/media4.m4a"/><Relationship Id="rId5" Type="http://schemas.microsoft.com/office/2007/relationships/media" Target="../media/media4.m4a"/><Relationship Id="rId4" Type="http://schemas.openxmlformats.org/officeDocument/2006/relationships/audio" Target="../media/media3.m4a"/></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ABEFF0-221D-4174-B1AB-6165105C8AD8}" type="datetime8">
              <a:rPr lang="bn-BD" smtClean="0"/>
              <a:t>03 মার্চ. 16</a:t>
            </a:fld>
            <a:endParaRPr lang="en-US" dirty="0"/>
          </a:p>
        </p:txBody>
      </p:sp>
      <p:sp>
        <p:nvSpPr>
          <p:cNvPr id="3" name="Slide Number Placeholder 2"/>
          <p:cNvSpPr>
            <a:spLocks noGrp="1"/>
          </p:cNvSpPr>
          <p:nvPr>
            <p:ph type="sldNum" sz="quarter" idx="12"/>
          </p:nvPr>
        </p:nvSpPr>
        <p:spPr/>
        <p:txBody>
          <a:bodyPr/>
          <a:lstStyle/>
          <a:p>
            <a:fld id="{00F4DB41-EC20-4A87-B71F-23C41329207E}" type="slidenum">
              <a:rPr lang="en-US" smtClean="0"/>
              <a:pPr/>
              <a:t>1</a:t>
            </a:fld>
            <a:endParaRPr lang="en-US" dirty="0"/>
          </a:p>
        </p:txBody>
      </p:sp>
      <p:sp>
        <p:nvSpPr>
          <p:cNvPr id="4" name="Oval 3"/>
          <p:cNvSpPr/>
          <p:nvPr/>
        </p:nvSpPr>
        <p:spPr>
          <a:xfrm>
            <a:off x="302866" y="600501"/>
            <a:ext cx="11641540" cy="5961846"/>
          </a:xfrm>
          <a:prstGeom prst="ellipse">
            <a:avLst/>
          </a:prstGeom>
          <a:ln/>
        </p:spPr>
        <p:style>
          <a:lnRef idx="2">
            <a:schemeClr val="accent2"/>
          </a:lnRef>
          <a:fillRef idx="1001">
            <a:schemeClr val="lt1"/>
          </a:fillRef>
          <a:effectRef idx="0">
            <a:schemeClr val="accent2"/>
          </a:effectRef>
          <a:fontRef idx="minor">
            <a:schemeClr val="dk1"/>
          </a:fontRef>
        </p:style>
        <p:txBody>
          <a:bodyPr rtlCol="0" anchor="ctr"/>
          <a:lstStyle/>
          <a:p>
            <a:pPr lvl="0" algn="ctr">
              <a:defRPr/>
            </a:pPr>
            <a:endParaRPr lang="bn-BD" sz="4000" kern="0" dirty="0" smtClean="0">
              <a:solidFill>
                <a:prstClr val="black"/>
              </a:solidFill>
              <a:latin typeface="NikoshBAN" panose="02000000000000000000" pitchFamily="2" charset="0"/>
              <a:cs typeface="NikoshBAN" panose="02000000000000000000" pitchFamily="2" charset="0"/>
            </a:endParaRPr>
          </a:p>
          <a:p>
            <a:pPr lvl="0" algn="ctr">
              <a:defRPr/>
            </a:pPr>
            <a:r>
              <a:rPr lang="bn-BD" sz="4000" kern="0" dirty="0" smtClean="0">
                <a:solidFill>
                  <a:prstClr val="black"/>
                </a:solidFill>
                <a:latin typeface="NikoshBAN" panose="02000000000000000000" pitchFamily="2" charset="0"/>
                <a:cs typeface="NikoshBAN" panose="02000000000000000000" pitchFamily="2" charset="0"/>
              </a:rPr>
              <a:t>এই মডেল কন্টেন্টটি পাঠদানের পূর্বে অনুগ্রহপূর্বক কন্টেন্টটি একবার দেখে নিন এবং স্লাইডের সংগে দেয়া নির্দেশনা ভালভাবে পড়ে নিন। পাঠদানে নিজস্ব কৌশল প্রয়োগে  প্রয়োজনে নির্মাতার সংগে যোগাযোগ করুন। কন্টেন্টটি ব্যবহারের জন্য আপনাকে অজস্র ধন্যবাদ। </a:t>
            </a:r>
            <a:endParaRPr kumimoji="0" lang="en-US" sz="4000" b="0" i="0" u="none" strike="noStrike" kern="0" cap="none" spc="0" normalizeH="0" baseline="0" noProof="0" dirty="0" smtClean="0">
              <a:ln>
                <a:noFill/>
              </a:ln>
              <a:solidFill>
                <a:prstClr val="black"/>
              </a:solidFill>
              <a:effectLst/>
              <a:uLnTx/>
              <a:uFillTx/>
              <a:latin typeface="NikoshBAN" panose="02000000000000000000" pitchFamily="2" charset="0"/>
              <a:cs typeface="NikoshBAN" panose="02000000000000000000" pitchFamily="2"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smtClean="0">
              <a:ln>
                <a:noFill/>
              </a:ln>
              <a:solidFill>
                <a:prstClr val="white"/>
              </a:solidFill>
              <a:effectLst/>
              <a:uLnTx/>
              <a:uFillTx/>
              <a:latin typeface="Calibri" panose="020F0502020204030204"/>
            </a:endParaRPr>
          </a:p>
        </p:txBody>
      </p:sp>
    </p:spTree>
    <p:extLst>
      <p:ext uri="{BB962C8B-B14F-4D97-AF65-F5344CB8AC3E}">
        <p14:creationId xmlns:p14="http://schemas.microsoft.com/office/powerpoint/2010/main" val="3568568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ABEFF0-221D-4174-B1AB-6165105C8AD8}" type="datetime8">
              <a:rPr lang="bn-BD" smtClean="0"/>
              <a:t>03 মার্চ. 16</a:t>
            </a:fld>
            <a:endParaRPr lang="en-US" dirty="0"/>
          </a:p>
        </p:txBody>
      </p:sp>
      <p:sp>
        <p:nvSpPr>
          <p:cNvPr id="3" name="Slide Number Placeholder 2"/>
          <p:cNvSpPr>
            <a:spLocks noGrp="1"/>
          </p:cNvSpPr>
          <p:nvPr>
            <p:ph type="sldNum" sz="quarter" idx="12"/>
          </p:nvPr>
        </p:nvSpPr>
        <p:spPr/>
        <p:txBody>
          <a:bodyPr/>
          <a:lstStyle/>
          <a:p>
            <a:fld id="{00F4DB41-EC20-4A87-B71F-23C41329207E}" type="slidenum">
              <a:rPr lang="en-US" smtClean="0"/>
              <a:pPr/>
              <a:t>10</a:t>
            </a:fld>
            <a:endParaRPr lang="en-US" dirty="0"/>
          </a:p>
        </p:txBody>
      </p:sp>
      <p:sp>
        <p:nvSpPr>
          <p:cNvPr id="4" name="Pentagon 3"/>
          <p:cNvSpPr/>
          <p:nvPr/>
        </p:nvSpPr>
        <p:spPr>
          <a:xfrm>
            <a:off x="354842" y="1356120"/>
            <a:ext cx="2484316" cy="1299474"/>
          </a:xfrm>
          <a:prstGeom prst="homePlate">
            <a:avLst>
              <a:gd name="adj" fmla="val 37912"/>
            </a:avLst>
          </a:prstGeom>
          <a:gradFill>
            <a:gsLst>
              <a:gs pos="22000">
                <a:schemeClr val="accent2">
                  <a:lumMod val="110000"/>
                  <a:satMod val="105000"/>
                  <a:tint val="67000"/>
                </a:schemeClr>
              </a:gs>
              <a:gs pos="45000">
                <a:schemeClr val="accent2">
                  <a:lumMod val="105000"/>
                  <a:satMod val="103000"/>
                  <a:tint val="73000"/>
                </a:schemeClr>
              </a:gs>
              <a:gs pos="81000">
                <a:schemeClr val="accent2">
                  <a:lumMod val="105000"/>
                  <a:satMod val="109000"/>
                  <a:tint val="81000"/>
                </a:schemeClr>
              </a:gs>
            </a:gsLs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6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আসমান </a:t>
            </a:r>
            <a:endParaRPr lang="en-US" sz="6000" b="1" dirty="0">
              <a:effectLst>
                <a:outerShdw blurRad="38100" dist="38100" dir="2700000" algn="tl">
                  <a:srgbClr val="000000">
                    <a:alpha val="43137"/>
                  </a:srgbClr>
                </a:outerShdw>
              </a:effectLst>
            </a:endParaRPr>
          </a:p>
        </p:txBody>
      </p:sp>
      <p:sp>
        <p:nvSpPr>
          <p:cNvPr id="5" name="Pentagon 4"/>
          <p:cNvSpPr/>
          <p:nvPr/>
        </p:nvSpPr>
        <p:spPr>
          <a:xfrm>
            <a:off x="8721089" y="1246137"/>
            <a:ext cx="2576328" cy="1251918"/>
          </a:xfrm>
          <a:prstGeom prst="homePlate">
            <a:avLst>
              <a:gd name="adj" fmla="val 0"/>
            </a:avLst>
          </a:prstGeom>
          <a:gradFill>
            <a:gsLst>
              <a:gs pos="22000">
                <a:schemeClr val="accent2">
                  <a:lumMod val="110000"/>
                  <a:satMod val="105000"/>
                  <a:tint val="67000"/>
                </a:schemeClr>
              </a:gs>
              <a:gs pos="45000">
                <a:schemeClr val="accent2">
                  <a:lumMod val="105000"/>
                  <a:satMod val="103000"/>
                  <a:tint val="73000"/>
                </a:schemeClr>
              </a:gs>
              <a:gs pos="81000">
                <a:schemeClr val="accent2">
                  <a:lumMod val="105000"/>
                  <a:satMod val="109000"/>
                  <a:tint val="81000"/>
                </a:schemeClr>
              </a:gs>
            </a:gsLs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r>
              <a:rPr lang="bn-BD" sz="7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আকাশ</a:t>
            </a:r>
            <a:endParaRPr lang="en-US" sz="7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7" name="Pentagon 6"/>
          <p:cNvSpPr/>
          <p:nvPr/>
        </p:nvSpPr>
        <p:spPr>
          <a:xfrm>
            <a:off x="354842" y="4480157"/>
            <a:ext cx="2822172" cy="1462750"/>
          </a:xfrm>
          <a:prstGeom prst="homePlate">
            <a:avLst>
              <a:gd name="adj" fmla="val 37912"/>
            </a:avLst>
          </a:prstGeom>
          <a:gradFill>
            <a:gsLst>
              <a:gs pos="22000">
                <a:schemeClr val="accent2">
                  <a:lumMod val="110000"/>
                  <a:satMod val="105000"/>
                  <a:tint val="67000"/>
                </a:schemeClr>
              </a:gs>
              <a:gs pos="45000">
                <a:schemeClr val="accent2">
                  <a:lumMod val="105000"/>
                  <a:satMod val="103000"/>
                  <a:tint val="73000"/>
                </a:schemeClr>
              </a:gs>
              <a:gs pos="81000">
                <a:schemeClr val="accent2">
                  <a:lumMod val="105000"/>
                  <a:satMod val="109000"/>
                  <a:tint val="81000"/>
                </a:schemeClr>
              </a:gs>
            </a:gsLs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6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তলোয়ার </a:t>
            </a:r>
            <a:endParaRPr lang="en-US" sz="6600" b="1" dirty="0">
              <a:effectLst>
                <a:outerShdw blurRad="38100" dist="38100" dir="2700000" algn="tl">
                  <a:srgbClr val="000000">
                    <a:alpha val="43137"/>
                  </a:srgbClr>
                </a:outerShdw>
              </a:effectLst>
            </a:endParaRPr>
          </a:p>
        </p:txBody>
      </p:sp>
      <p:sp>
        <p:nvSpPr>
          <p:cNvPr id="9" name="Pentagon 8"/>
          <p:cNvSpPr/>
          <p:nvPr/>
        </p:nvSpPr>
        <p:spPr>
          <a:xfrm>
            <a:off x="8833200" y="4442905"/>
            <a:ext cx="2576328" cy="1462750"/>
          </a:xfrm>
          <a:prstGeom prst="homePlate">
            <a:avLst>
              <a:gd name="adj" fmla="val 0"/>
            </a:avLst>
          </a:prstGeom>
          <a:gradFill>
            <a:gsLst>
              <a:gs pos="22000">
                <a:schemeClr val="accent2">
                  <a:lumMod val="110000"/>
                  <a:satMod val="105000"/>
                  <a:tint val="67000"/>
                </a:schemeClr>
              </a:gs>
              <a:gs pos="45000">
                <a:schemeClr val="accent2">
                  <a:lumMod val="105000"/>
                  <a:satMod val="103000"/>
                  <a:tint val="73000"/>
                </a:schemeClr>
              </a:gs>
              <a:gs pos="81000">
                <a:schemeClr val="accent2">
                  <a:lumMod val="105000"/>
                  <a:satMod val="109000"/>
                  <a:tint val="81000"/>
                </a:schemeClr>
              </a:gs>
            </a:gsLs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r>
              <a:rPr lang="bn-BD" sz="4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8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যুদ্ধাস্ত্র   </a:t>
            </a:r>
            <a:endParaRPr lang="en-US" sz="8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761" y="443346"/>
            <a:ext cx="4854724" cy="2857500"/>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5657" y="3630304"/>
            <a:ext cx="4854724" cy="2682432"/>
          </a:xfrm>
          <a:prstGeom prst="rect">
            <a:avLst/>
          </a:prstGeom>
        </p:spPr>
      </p:pic>
    </p:spTree>
    <p:extLst>
      <p:ext uri="{BB962C8B-B14F-4D97-AF65-F5344CB8AC3E}">
        <p14:creationId xmlns:p14="http://schemas.microsoft.com/office/powerpoint/2010/main" val="206603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out)">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edge">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edge">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circle(in)">
                                      <p:cBhvr>
                                        <p:cTn id="27" dur="20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edge">
                                      <p:cBhvr>
                                        <p:cTn id="3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ABEFF0-221D-4174-B1AB-6165105C8AD8}" type="datetime8">
              <a:rPr lang="bn-BD" smtClean="0"/>
              <a:t>03 মার্চ. 16</a:t>
            </a:fld>
            <a:endParaRPr lang="en-US" dirty="0"/>
          </a:p>
        </p:txBody>
      </p:sp>
      <p:sp>
        <p:nvSpPr>
          <p:cNvPr id="3" name="Slide Number Placeholder 2"/>
          <p:cNvSpPr>
            <a:spLocks noGrp="1"/>
          </p:cNvSpPr>
          <p:nvPr>
            <p:ph type="sldNum" sz="quarter" idx="12"/>
          </p:nvPr>
        </p:nvSpPr>
        <p:spPr/>
        <p:txBody>
          <a:bodyPr/>
          <a:lstStyle/>
          <a:p>
            <a:fld id="{00F4DB41-EC20-4A87-B71F-23C41329207E}" type="slidenum">
              <a:rPr lang="en-US" smtClean="0"/>
              <a:pPr/>
              <a:t>11</a:t>
            </a:fld>
            <a:endParaRPr lang="en-US" dirty="0"/>
          </a:p>
        </p:txBody>
      </p:sp>
      <p:sp>
        <p:nvSpPr>
          <p:cNvPr id="4" name="TextBox 3"/>
          <p:cNvSpPr txBox="1"/>
          <p:nvPr/>
        </p:nvSpPr>
        <p:spPr>
          <a:xfrm>
            <a:off x="4638926" y="742784"/>
            <a:ext cx="3632512" cy="110799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BD" sz="6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জোড়ায় কাজ </a:t>
            </a:r>
            <a:endParaRPr lang="en-US" sz="6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5" name="TextBox 4"/>
          <p:cNvSpPr txBox="1"/>
          <p:nvPr/>
        </p:nvSpPr>
        <p:spPr>
          <a:xfrm>
            <a:off x="1724954" y="2767146"/>
            <a:ext cx="8593891" cy="313932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BD" sz="6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জোড়ায় আলোচনা করে উপরিউক্ত শব্দ দুটি দিয়ে বাক্য রচনা কর। </a:t>
            </a:r>
            <a:endParaRPr lang="en-US" sz="6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53082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ABEFF0-221D-4174-B1AB-6165105C8AD8}" type="datetime8">
              <a:rPr lang="bn-BD" smtClean="0"/>
              <a:t>03 মার্চ. 16</a:t>
            </a:fld>
            <a:endParaRPr lang="en-US" dirty="0"/>
          </a:p>
        </p:txBody>
      </p:sp>
      <p:sp>
        <p:nvSpPr>
          <p:cNvPr id="3" name="Slide Number Placeholder 2"/>
          <p:cNvSpPr>
            <a:spLocks noGrp="1"/>
          </p:cNvSpPr>
          <p:nvPr>
            <p:ph type="sldNum" sz="quarter" idx="12"/>
          </p:nvPr>
        </p:nvSpPr>
        <p:spPr/>
        <p:txBody>
          <a:bodyPr/>
          <a:lstStyle/>
          <a:p>
            <a:fld id="{00F4DB41-EC20-4A87-B71F-23C41329207E}" type="slidenum">
              <a:rPr lang="en-US" smtClean="0"/>
              <a:pPr/>
              <a:t>12</a:t>
            </a:fld>
            <a:endParaRPr lang="en-US" dirty="0"/>
          </a:p>
        </p:txBody>
      </p:sp>
      <p:sp>
        <p:nvSpPr>
          <p:cNvPr id="4" name="TextBox 3"/>
          <p:cNvSpPr txBox="1"/>
          <p:nvPr/>
        </p:nvSpPr>
        <p:spPr>
          <a:xfrm>
            <a:off x="1172381" y="4665466"/>
            <a:ext cx="10562419" cy="1569660"/>
          </a:xfrm>
          <a:prstGeom prst="rect">
            <a:avLst/>
          </a:prstGeom>
          <a:noFill/>
        </p:spPr>
        <p:txBody>
          <a:bodyPr wrap="square" rtlCol="0">
            <a:spAutoFit/>
          </a:bodyPr>
          <a:lstStyle/>
          <a:p>
            <a:r>
              <a:rPr lang="bn-BD" sz="4800" b="1" dirty="0" smtClean="0">
                <a:effectLst>
                  <a:outerShdw blurRad="38100" dist="38100" dir="2700000" algn="tl">
                    <a:srgbClr val="000000">
                      <a:alpha val="43137"/>
                    </a:srgbClr>
                  </a:outerShdw>
                </a:effectLst>
              </a:rPr>
              <a:t>কহিল বৃদ্ধ- এতদিনে এলি, এতকাল খুঁজিলাম,</a:t>
            </a:r>
          </a:p>
          <a:p>
            <a:r>
              <a:rPr lang="bn-BD" sz="4800" b="1" dirty="0" smtClean="0">
                <a:effectLst>
                  <a:outerShdw blurRad="38100" dist="38100" dir="2700000" algn="tl">
                    <a:srgbClr val="000000">
                      <a:alpha val="43137"/>
                    </a:srgbClr>
                  </a:outerShdw>
                </a:effectLst>
              </a:rPr>
              <a:t>নিজে এসে হাতে ধরা দিলি আজ! ঘাতক ,কী তোর নাম?</a:t>
            </a:r>
            <a:endParaRPr lang="en-US" sz="4800" b="1" dirty="0">
              <a:effectLst>
                <a:outerShdw blurRad="38100" dist="38100" dir="2700000" algn="tl">
                  <a:srgbClr val="000000">
                    <a:alpha val="43137"/>
                  </a:srgbClr>
                </a:outerShdw>
              </a:effectLst>
            </a:endParaRPr>
          </a:p>
        </p:txBody>
      </p:sp>
      <p:grpSp>
        <p:nvGrpSpPr>
          <p:cNvPr id="7" name="Group 6"/>
          <p:cNvGrpSpPr/>
          <p:nvPr/>
        </p:nvGrpSpPr>
        <p:grpSpPr>
          <a:xfrm>
            <a:off x="1336152" y="393216"/>
            <a:ext cx="9663943" cy="4272250"/>
            <a:chOff x="1390744" y="393216"/>
            <a:chExt cx="9227214" cy="427225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53245"/>
            <a:stretch/>
          </p:blipFill>
          <p:spPr>
            <a:xfrm>
              <a:off x="6291617" y="393216"/>
              <a:ext cx="4326341" cy="42722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0744" y="393216"/>
              <a:ext cx="4982085" cy="4272250"/>
            </a:xfrm>
            <a:prstGeom prst="rect">
              <a:avLst/>
            </a:prstGeom>
          </p:spPr>
        </p:pic>
      </p:grpSp>
    </p:spTree>
    <p:extLst>
      <p:ext uri="{BB962C8B-B14F-4D97-AF65-F5344CB8AC3E}">
        <p14:creationId xmlns:p14="http://schemas.microsoft.com/office/powerpoint/2010/main" val="344470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ABEFF0-221D-4174-B1AB-6165105C8AD8}" type="datetime8">
              <a:rPr lang="bn-BD" smtClean="0"/>
              <a:t>03 মার্চ. 16</a:t>
            </a:fld>
            <a:endParaRPr lang="en-US" dirty="0"/>
          </a:p>
        </p:txBody>
      </p:sp>
      <p:sp>
        <p:nvSpPr>
          <p:cNvPr id="3" name="Slide Number Placeholder 2"/>
          <p:cNvSpPr>
            <a:spLocks noGrp="1"/>
          </p:cNvSpPr>
          <p:nvPr>
            <p:ph type="sldNum" sz="quarter" idx="12"/>
          </p:nvPr>
        </p:nvSpPr>
        <p:spPr/>
        <p:txBody>
          <a:bodyPr/>
          <a:lstStyle/>
          <a:p>
            <a:fld id="{00F4DB41-EC20-4A87-B71F-23C41329207E}" type="slidenum">
              <a:rPr lang="en-US" smtClean="0"/>
              <a:pPr/>
              <a:t>13</a:t>
            </a:fld>
            <a:endParaRPr lang="en-US" dirty="0"/>
          </a:p>
        </p:txBody>
      </p:sp>
      <p:sp>
        <p:nvSpPr>
          <p:cNvPr id="4" name="TextBox 3"/>
          <p:cNvSpPr txBox="1"/>
          <p:nvPr/>
        </p:nvSpPr>
        <p:spPr>
          <a:xfrm>
            <a:off x="1105470" y="4801944"/>
            <a:ext cx="10750590" cy="1569660"/>
          </a:xfrm>
          <a:prstGeom prst="rect">
            <a:avLst/>
          </a:prstGeom>
          <a:noFill/>
        </p:spPr>
        <p:txBody>
          <a:bodyPr wrap="square" rtlCol="0">
            <a:spAutoFit/>
          </a:bodyPr>
          <a:lstStyle/>
          <a:p>
            <a:r>
              <a:rPr lang="bn-BD" sz="4800" b="1" dirty="0" smtClean="0">
                <a:effectLst>
                  <a:outerShdw blurRad="38100" dist="38100" dir="2700000" algn="tl">
                    <a:srgbClr val="000000">
                      <a:alpha val="43137"/>
                    </a:srgbClr>
                  </a:outerShdw>
                </a:effectLst>
              </a:rPr>
              <a:t>থাক-নামে আর কী কাজ আমার –মাপ করিলাম তোরে, </a:t>
            </a:r>
          </a:p>
          <a:p>
            <a:r>
              <a:rPr lang="bn-BD" sz="4800" b="1" dirty="0" smtClean="0">
                <a:effectLst>
                  <a:outerShdw blurRad="38100" dist="38100" dir="2700000" algn="tl">
                    <a:srgbClr val="000000">
                      <a:alpha val="43137"/>
                    </a:srgbClr>
                  </a:outerShdw>
                </a:effectLst>
              </a:rPr>
              <a:t>সব –সেরা ঘোড়া দিলাম, এখনি পালা তার পিঠে চড়ে ।  </a:t>
            </a:r>
            <a:endParaRPr lang="en-US" sz="4800" b="1" dirty="0">
              <a:effectLst>
                <a:outerShdw blurRad="38100" dist="38100" dir="2700000" algn="tl">
                  <a:srgbClr val="000000">
                    <a:alpha val="43137"/>
                  </a:srgbClr>
                </a:outerShdw>
              </a:effectLst>
            </a:endParaRPr>
          </a:p>
        </p:txBody>
      </p:sp>
      <p:grpSp>
        <p:nvGrpSpPr>
          <p:cNvPr id="9" name="Group 8"/>
          <p:cNvGrpSpPr/>
          <p:nvPr/>
        </p:nvGrpSpPr>
        <p:grpSpPr>
          <a:xfrm>
            <a:off x="386764" y="404934"/>
            <a:ext cx="11469296" cy="4241186"/>
            <a:chOff x="386764" y="351285"/>
            <a:chExt cx="11469296" cy="4241186"/>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4164" y="351285"/>
              <a:ext cx="5601896" cy="4241185"/>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764" y="351285"/>
              <a:ext cx="5867400" cy="4241186"/>
            </a:xfrm>
            <a:prstGeom prst="rect">
              <a:avLst/>
            </a:prstGeom>
          </p:spPr>
        </p:pic>
      </p:grpSp>
    </p:spTree>
    <p:extLst>
      <p:ext uri="{BB962C8B-B14F-4D97-AF65-F5344CB8AC3E}">
        <p14:creationId xmlns:p14="http://schemas.microsoft.com/office/powerpoint/2010/main" val="77002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ABEFF0-221D-4174-B1AB-6165105C8AD8}" type="datetime8">
              <a:rPr lang="bn-BD" smtClean="0"/>
              <a:t>03 মার্চ. 16</a:t>
            </a:fld>
            <a:endParaRPr lang="en-US" dirty="0"/>
          </a:p>
        </p:txBody>
      </p:sp>
      <p:sp>
        <p:nvSpPr>
          <p:cNvPr id="3" name="Slide Number Placeholder 2"/>
          <p:cNvSpPr>
            <a:spLocks noGrp="1"/>
          </p:cNvSpPr>
          <p:nvPr>
            <p:ph type="sldNum" sz="quarter" idx="12"/>
          </p:nvPr>
        </p:nvSpPr>
        <p:spPr/>
        <p:txBody>
          <a:bodyPr/>
          <a:lstStyle/>
          <a:p>
            <a:fld id="{00F4DB41-EC20-4A87-B71F-23C41329207E}" type="slidenum">
              <a:rPr lang="en-US" smtClean="0"/>
              <a:pPr/>
              <a:t>14</a:t>
            </a:fld>
            <a:endParaRPr lang="en-US" dirty="0"/>
          </a:p>
        </p:txBody>
      </p:sp>
      <p:sp>
        <p:nvSpPr>
          <p:cNvPr id="4" name="TextBox 3"/>
          <p:cNvSpPr txBox="1"/>
          <p:nvPr/>
        </p:nvSpPr>
        <p:spPr>
          <a:xfrm>
            <a:off x="1637731" y="4665466"/>
            <a:ext cx="9154957" cy="1569660"/>
          </a:xfrm>
          <a:prstGeom prst="rect">
            <a:avLst/>
          </a:prstGeom>
          <a:noFill/>
        </p:spPr>
        <p:txBody>
          <a:bodyPr wrap="square" rtlCol="0">
            <a:spAutoFit/>
          </a:bodyPr>
          <a:lstStyle/>
          <a:p>
            <a:r>
              <a:rPr lang="bn-BD" sz="4800" b="1" dirty="0" smtClean="0">
                <a:effectLst>
                  <a:outerShdw blurRad="38100" dist="38100" dir="2700000" algn="tl">
                    <a:srgbClr val="000000">
                      <a:alpha val="43137"/>
                    </a:srgbClr>
                  </a:outerShdw>
                </a:effectLst>
              </a:rPr>
              <a:t>পাঁচগুণ টাকা নিয়ে যা সঙ্গে, চলে যা সুদূর দেশে,</a:t>
            </a:r>
          </a:p>
          <a:p>
            <a:r>
              <a:rPr lang="bn-BD" sz="4800" b="1" dirty="0" smtClean="0">
                <a:effectLst>
                  <a:outerShdw blurRad="38100" dist="38100" dir="2700000" algn="tl">
                    <a:srgbClr val="000000">
                      <a:alpha val="43137"/>
                    </a:srgbClr>
                  </a:outerShdw>
                </a:effectLst>
              </a:rPr>
              <a:t>মানুষের মন বড় দুর্বল, কাজ কি এদিকে এসে।” </a:t>
            </a:r>
            <a:endParaRPr lang="en-US" sz="4800" b="1" dirty="0">
              <a:effectLst>
                <a:outerShdw blurRad="38100" dist="38100" dir="2700000" algn="tl">
                  <a:srgbClr val="000000">
                    <a:alpha val="43137"/>
                  </a:srgbClr>
                </a:outerShdw>
              </a:effectLst>
            </a:endParaRPr>
          </a:p>
        </p:txBody>
      </p:sp>
      <p:grpSp>
        <p:nvGrpSpPr>
          <p:cNvPr id="7" name="Group 6"/>
          <p:cNvGrpSpPr/>
          <p:nvPr/>
        </p:nvGrpSpPr>
        <p:grpSpPr>
          <a:xfrm>
            <a:off x="888880" y="580031"/>
            <a:ext cx="10652657" cy="3814548"/>
            <a:chOff x="550825" y="580031"/>
            <a:chExt cx="10652657" cy="3814548"/>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25" y="580031"/>
              <a:ext cx="5045703" cy="381454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6528" y="580031"/>
              <a:ext cx="5606954" cy="3814548"/>
            </a:xfrm>
            <a:prstGeom prst="rect">
              <a:avLst/>
            </a:prstGeom>
          </p:spPr>
        </p:pic>
      </p:grpSp>
    </p:spTree>
    <p:extLst>
      <p:ext uri="{BB962C8B-B14F-4D97-AF65-F5344CB8AC3E}">
        <p14:creationId xmlns:p14="http://schemas.microsoft.com/office/powerpoint/2010/main" val="1606214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ABEFF0-221D-4174-B1AB-6165105C8AD8}" type="datetime8">
              <a:rPr lang="bn-BD" smtClean="0"/>
              <a:t>03 মার্চ. 16</a:t>
            </a:fld>
            <a:endParaRPr lang="en-US" dirty="0"/>
          </a:p>
        </p:txBody>
      </p:sp>
      <p:sp>
        <p:nvSpPr>
          <p:cNvPr id="3" name="Slide Number Placeholder 2"/>
          <p:cNvSpPr>
            <a:spLocks noGrp="1"/>
          </p:cNvSpPr>
          <p:nvPr>
            <p:ph type="sldNum" sz="quarter" idx="12"/>
          </p:nvPr>
        </p:nvSpPr>
        <p:spPr/>
        <p:txBody>
          <a:bodyPr/>
          <a:lstStyle/>
          <a:p>
            <a:fld id="{00F4DB41-EC20-4A87-B71F-23C41329207E}" type="slidenum">
              <a:rPr lang="en-US" smtClean="0"/>
              <a:pPr/>
              <a:t>15</a:t>
            </a:fld>
            <a:endParaRPr lang="en-US" dirty="0"/>
          </a:p>
        </p:txBody>
      </p:sp>
      <p:sp>
        <p:nvSpPr>
          <p:cNvPr id="4" name="TextBox 3"/>
          <p:cNvSpPr txBox="1"/>
          <p:nvPr/>
        </p:nvSpPr>
        <p:spPr>
          <a:xfrm>
            <a:off x="1975080" y="4501694"/>
            <a:ext cx="8984074" cy="1569660"/>
          </a:xfrm>
          <a:prstGeom prst="rect">
            <a:avLst/>
          </a:prstGeom>
          <a:noFill/>
        </p:spPr>
        <p:txBody>
          <a:bodyPr wrap="square" rtlCol="0">
            <a:spAutoFit/>
          </a:bodyPr>
          <a:lstStyle/>
          <a:p>
            <a:r>
              <a:rPr lang="bn-BD" sz="4800" b="1" dirty="0" smtClean="0">
                <a:effectLst>
                  <a:outerShdw blurRad="38100" dist="38100" dir="2700000" algn="tl">
                    <a:srgbClr val="000000">
                      <a:alpha val="43137"/>
                    </a:srgbClr>
                  </a:outerShdw>
                </a:effectLst>
              </a:rPr>
              <a:t>তারপর চেয়ে আসমান পানে বৃদ্ধ কহিল-বাপ।</a:t>
            </a:r>
          </a:p>
          <a:p>
            <a:r>
              <a:rPr lang="bn-BD" sz="4800" b="1" dirty="0" smtClean="0">
                <a:effectLst>
                  <a:outerShdw blurRad="38100" dist="38100" dir="2700000" algn="tl">
                    <a:srgbClr val="000000">
                      <a:alpha val="43137"/>
                    </a:srgbClr>
                  </a:outerShdw>
                </a:effectLst>
              </a:rPr>
              <a:t>শত্রুরে তোর তলোয়ার তলে পেয়েও করিনু মাফ।</a:t>
            </a:r>
            <a:endParaRPr lang="en-US" sz="4800" b="1" dirty="0">
              <a:effectLst>
                <a:outerShdw blurRad="38100" dist="38100" dir="2700000" algn="tl">
                  <a:srgbClr val="000000">
                    <a:alpha val="43137"/>
                  </a:srgbClr>
                </a:outerShdw>
              </a:effectLst>
            </a:endParaRPr>
          </a:p>
        </p:txBody>
      </p:sp>
      <p:grpSp>
        <p:nvGrpSpPr>
          <p:cNvPr id="7" name="Group 6"/>
          <p:cNvGrpSpPr/>
          <p:nvPr/>
        </p:nvGrpSpPr>
        <p:grpSpPr>
          <a:xfrm>
            <a:off x="661917" y="394313"/>
            <a:ext cx="11068336" cy="3869140"/>
            <a:chOff x="661917" y="394313"/>
            <a:chExt cx="11068336" cy="386914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3643" y="394313"/>
              <a:ext cx="5736610" cy="386914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917" y="416257"/>
              <a:ext cx="5331726" cy="3825253"/>
            </a:xfrm>
            <a:prstGeom prst="rect">
              <a:avLst/>
            </a:prstGeom>
          </p:spPr>
        </p:pic>
      </p:grpSp>
    </p:spTree>
    <p:extLst>
      <p:ext uri="{BB962C8B-B14F-4D97-AF65-F5344CB8AC3E}">
        <p14:creationId xmlns:p14="http://schemas.microsoft.com/office/powerpoint/2010/main" val="2544490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l="31198" t="11145" r="736" b="37014"/>
          <a:stretch/>
        </p:blipFill>
        <p:spPr>
          <a:xfrm>
            <a:off x="450850" y="545909"/>
            <a:ext cx="6312534" cy="3555243"/>
          </a:xfrm>
          <a:prstGeom prst="rect">
            <a:avLst/>
          </a:prstGeom>
        </p:spPr>
      </p:pic>
      <p:sp>
        <p:nvSpPr>
          <p:cNvPr id="2" name="Date Placeholder 1"/>
          <p:cNvSpPr>
            <a:spLocks noGrp="1"/>
          </p:cNvSpPr>
          <p:nvPr>
            <p:ph type="dt" sz="half" idx="10"/>
          </p:nvPr>
        </p:nvSpPr>
        <p:spPr/>
        <p:txBody>
          <a:bodyPr/>
          <a:lstStyle/>
          <a:p>
            <a:fld id="{87ABEFF0-221D-4174-B1AB-6165105C8AD8}" type="datetime8">
              <a:rPr lang="bn-BD" smtClean="0"/>
              <a:t>03 মার্চ. 16</a:t>
            </a:fld>
            <a:endParaRPr lang="en-US" dirty="0"/>
          </a:p>
        </p:txBody>
      </p:sp>
      <p:sp>
        <p:nvSpPr>
          <p:cNvPr id="3" name="Slide Number Placeholder 2"/>
          <p:cNvSpPr>
            <a:spLocks noGrp="1"/>
          </p:cNvSpPr>
          <p:nvPr>
            <p:ph type="sldNum" sz="quarter" idx="12"/>
          </p:nvPr>
        </p:nvSpPr>
        <p:spPr/>
        <p:txBody>
          <a:bodyPr/>
          <a:lstStyle/>
          <a:p>
            <a:fld id="{00F4DB41-EC20-4A87-B71F-23C41329207E}" type="slidenum">
              <a:rPr lang="en-US" smtClean="0"/>
              <a:pPr/>
              <a:t>16</a:t>
            </a:fld>
            <a:endParaRPr lang="en-US" dirty="0"/>
          </a:p>
        </p:txBody>
      </p:sp>
      <p:sp>
        <p:nvSpPr>
          <p:cNvPr id="4" name="TextBox 3"/>
          <p:cNvSpPr txBox="1"/>
          <p:nvPr/>
        </p:nvSpPr>
        <p:spPr>
          <a:xfrm>
            <a:off x="1146412" y="5661876"/>
            <a:ext cx="9535941" cy="830997"/>
          </a:xfrm>
          <a:prstGeom prst="rect">
            <a:avLst/>
          </a:prstGeom>
          <a:noFill/>
        </p:spPr>
        <p:txBody>
          <a:bodyPr wrap="square" rtlCol="0">
            <a:spAutoFit/>
          </a:bodyPr>
          <a:lstStyle/>
          <a:p>
            <a:r>
              <a:rPr lang="bn-BD" sz="4800" b="1" dirty="0" smtClean="0">
                <a:effectLst>
                  <a:outerShdw blurRad="38100" dist="38100" dir="2700000" algn="tl">
                    <a:srgbClr val="000000">
                      <a:alpha val="43137"/>
                    </a:srgbClr>
                  </a:outerShdw>
                </a:effectLst>
              </a:rPr>
              <a:t>খুনের নেশায় আর করিব না আখেরের পথরোধ।” </a:t>
            </a:r>
            <a:endParaRPr lang="en-US" sz="4800" b="1" dirty="0">
              <a:effectLst>
                <a:outerShdw blurRad="38100" dist="38100" dir="2700000" algn="tl">
                  <a:srgbClr val="000000">
                    <a:alpha val="43137"/>
                  </a:srgbClr>
                </a:outerShdw>
              </a:effectLst>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18538"/>
          <a:stretch/>
        </p:blipFill>
        <p:spPr>
          <a:xfrm>
            <a:off x="229521" y="344701"/>
            <a:ext cx="6207457" cy="44831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6978" y="318843"/>
            <a:ext cx="5517108" cy="4508957"/>
          </a:xfrm>
          <a:prstGeom prst="rect">
            <a:avLst/>
          </a:prstGeom>
        </p:spPr>
      </p:pic>
      <p:sp>
        <p:nvSpPr>
          <p:cNvPr id="11" name="TextBox 10"/>
          <p:cNvSpPr txBox="1"/>
          <p:nvPr/>
        </p:nvSpPr>
        <p:spPr>
          <a:xfrm>
            <a:off x="1446663" y="1201003"/>
            <a:ext cx="3466531" cy="2770496"/>
          </a:xfrm>
          <a:prstGeom prst="rect">
            <a:avLst/>
          </a:prstGeom>
          <a:noFill/>
        </p:spPr>
        <p:txBody>
          <a:bodyPr wrap="square" rtlCol="0">
            <a:spAutoFit/>
          </a:bodyPr>
          <a:lstStyle/>
          <a:p>
            <a:endParaRPr lang="en-US" dirty="0"/>
          </a:p>
        </p:txBody>
      </p:sp>
      <p:sp>
        <p:nvSpPr>
          <p:cNvPr id="12" name="Multiply 11"/>
          <p:cNvSpPr/>
          <p:nvPr/>
        </p:nvSpPr>
        <p:spPr>
          <a:xfrm>
            <a:off x="229521" y="-409432"/>
            <a:ext cx="3874882" cy="5632390"/>
          </a:xfrm>
          <a:prstGeom prst="mathMultiply">
            <a:avLst>
              <a:gd name="adj1" fmla="val 13306"/>
            </a:avLst>
          </a:prstGeom>
          <a:solidFill>
            <a:srgbClr val="FF0000"/>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4" name="TextBox 13"/>
          <p:cNvSpPr txBox="1"/>
          <p:nvPr/>
        </p:nvSpPr>
        <p:spPr>
          <a:xfrm>
            <a:off x="1282888" y="4983884"/>
            <a:ext cx="9535941" cy="830997"/>
          </a:xfrm>
          <a:prstGeom prst="rect">
            <a:avLst/>
          </a:prstGeom>
          <a:noFill/>
        </p:spPr>
        <p:txBody>
          <a:bodyPr wrap="square" rtlCol="0">
            <a:spAutoFit/>
          </a:bodyPr>
          <a:lstStyle/>
          <a:p>
            <a:r>
              <a:rPr lang="bn-BD" sz="4800" b="1" dirty="0">
                <a:effectLst>
                  <a:outerShdw blurRad="38100" dist="38100" dir="2700000" algn="tl">
                    <a:srgbClr val="000000">
                      <a:alpha val="43137"/>
                    </a:srgbClr>
                  </a:outerShdw>
                </a:effectLst>
              </a:rPr>
              <a:t>এতদিন পরে তোর হত্যার লইলাম প্রতিশোধ</a:t>
            </a:r>
          </a:p>
        </p:txBody>
      </p:sp>
    </p:spTree>
    <p:extLst>
      <p:ext uri="{BB962C8B-B14F-4D97-AF65-F5344CB8AC3E}">
        <p14:creationId xmlns:p14="http://schemas.microsoft.com/office/powerpoint/2010/main" val="35873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wedge">
                                      <p:cBhvr>
                                        <p:cTn id="12" dur="20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500"/>
                            </p:stCondLst>
                            <p:childTnLst>
                              <p:par>
                                <p:cTn id="21" presetID="5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edge">
                                      <p:cBhvr>
                                        <p:cTn id="3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2" grpId="0" animBg="1"/>
      <p:bldP spid="1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ABEFF0-221D-4174-B1AB-6165105C8AD8}" type="datetime8">
              <a:rPr lang="bn-BD" smtClean="0"/>
              <a:t>03 মার্চ. 16</a:t>
            </a:fld>
            <a:endParaRPr lang="en-US" dirty="0"/>
          </a:p>
        </p:txBody>
      </p:sp>
      <p:sp>
        <p:nvSpPr>
          <p:cNvPr id="3" name="Slide Number Placeholder 2"/>
          <p:cNvSpPr>
            <a:spLocks noGrp="1"/>
          </p:cNvSpPr>
          <p:nvPr>
            <p:ph type="sldNum" sz="quarter" idx="12"/>
          </p:nvPr>
        </p:nvSpPr>
        <p:spPr/>
        <p:txBody>
          <a:bodyPr/>
          <a:lstStyle/>
          <a:p>
            <a:fld id="{00F4DB41-EC20-4A87-B71F-23C41329207E}" type="slidenum">
              <a:rPr lang="en-US" smtClean="0"/>
              <a:pPr/>
              <a:t>17</a:t>
            </a:fld>
            <a:endParaRPr lang="en-US" dirty="0"/>
          </a:p>
        </p:txBody>
      </p:sp>
      <p:sp>
        <p:nvSpPr>
          <p:cNvPr id="4" name="TextBox 3"/>
          <p:cNvSpPr txBox="1"/>
          <p:nvPr/>
        </p:nvSpPr>
        <p:spPr>
          <a:xfrm>
            <a:off x="4638926" y="742784"/>
            <a:ext cx="3345014" cy="110799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BD" sz="6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দলগত</a:t>
            </a:r>
            <a:r>
              <a:rPr lang="bn-BD" sz="6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কাজ </a:t>
            </a:r>
            <a:endParaRPr lang="en-US" sz="6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5" name="TextBox 4"/>
          <p:cNvSpPr txBox="1"/>
          <p:nvPr/>
        </p:nvSpPr>
        <p:spPr>
          <a:xfrm>
            <a:off x="373390" y="2726203"/>
            <a:ext cx="11361410" cy="286232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BD" sz="6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“এতদিন পরে তোর হত্যার লইলাম প্রতিশোধ,</a:t>
            </a:r>
          </a:p>
          <a:p>
            <a:pPr algn="ctr"/>
            <a:r>
              <a:rPr lang="bn-BD" sz="6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খুনের নেশায় আর করিব না আখেরের পথরোধ।” </a:t>
            </a:r>
          </a:p>
          <a:p>
            <a:pPr algn="ctr"/>
            <a:r>
              <a:rPr lang="bn-BD" sz="6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উক্তিটির তাৎপর্য ব্যাখ্যা কর। </a:t>
            </a:r>
            <a:endParaRPr lang="en-US" sz="6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3998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240464" y="4748263"/>
            <a:ext cx="3964348" cy="769441"/>
          </a:xfrm>
          <a:prstGeom prst="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bn-BD" sz="4400" b="1" dirty="0" smtClean="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আসমান পানে চেয়ে </a:t>
            </a:r>
            <a:endParaRPr lang="en-US" sz="44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 name="Rectangle 3"/>
          <p:cNvSpPr/>
          <p:nvPr/>
        </p:nvSpPr>
        <p:spPr>
          <a:xfrm>
            <a:off x="7726552" y="5641918"/>
            <a:ext cx="2509269" cy="769441"/>
          </a:xfrm>
          <a:prstGeom prst="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bn-BD" sz="4400" b="1" dirty="0" smtClean="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খুনের নেশায় </a:t>
            </a:r>
            <a:endParaRPr lang="en-US" sz="44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5" name="Rectangle 4"/>
          <p:cNvSpPr/>
          <p:nvPr/>
        </p:nvSpPr>
        <p:spPr>
          <a:xfrm>
            <a:off x="9625289" y="3709847"/>
            <a:ext cx="1579523" cy="830997"/>
          </a:xfrm>
          <a:prstGeom prst="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bn-BD" sz="4800" b="1" dirty="0" smtClean="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পাঁচগুণ </a:t>
            </a:r>
            <a:endParaRPr lang="en-US" sz="48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6" name="TextBox 5"/>
          <p:cNvSpPr txBox="1"/>
          <p:nvPr/>
        </p:nvSpPr>
        <p:spPr>
          <a:xfrm>
            <a:off x="5590616" y="2785013"/>
            <a:ext cx="4645205" cy="769441"/>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4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সেরা ঘোড়ার পিঠে চড়ে </a:t>
            </a:r>
            <a:endParaRPr lang="en-US" sz="4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7" name="Rectangle 6"/>
          <p:cNvSpPr/>
          <p:nvPr/>
        </p:nvSpPr>
        <p:spPr>
          <a:xfrm>
            <a:off x="7165974" y="1753763"/>
            <a:ext cx="4568826" cy="769441"/>
          </a:xfrm>
          <a:prstGeom prst="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bn-BD" sz="4400" b="1" dirty="0" smtClean="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নাম জিজ্ঞাসা করেছিলেন </a:t>
            </a:r>
            <a:endParaRPr lang="en-US" sz="44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2" name="Date Placeholder 1"/>
          <p:cNvSpPr>
            <a:spLocks noGrp="1"/>
          </p:cNvSpPr>
          <p:nvPr>
            <p:ph type="dt" sz="half" idx="10"/>
          </p:nvPr>
        </p:nvSpPr>
        <p:spPr/>
        <p:txBody>
          <a:bodyPr/>
          <a:lstStyle/>
          <a:p>
            <a:fld id="{87ABEFF0-221D-4174-B1AB-6165105C8AD8}" type="datetime8">
              <a:rPr lang="bn-BD" smtClean="0"/>
              <a:t>03 মার্চ. 16</a:t>
            </a:fld>
            <a:endParaRPr lang="en-US" dirty="0"/>
          </a:p>
        </p:txBody>
      </p:sp>
      <p:sp>
        <p:nvSpPr>
          <p:cNvPr id="3" name="Slide Number Placeholder 2"/>
          <p:cNvSpPr>
            <a:spLocks noGrp="1"/>
          </p:cNvSpPr>
          <p:nvPr>
            <p:ph type="sldNum" sz="quarter" idx="12"/>
          </p:nvPr>
        </p:nvSpPr>
        <p:spPr/>
        <p:txBody>
          <a:bodyPr/>
          <a:lstStyle/>
          <a:p>
            <a:fld id="{00F4DB41-EC20-4A87-B71F-23C41329207E}" type="slidenum">
              <a:rPr lang="en-US" smtClean="0"/>
              <a:pPr/>
              <a:t>18</a:t>
            </a:fld>
            <a:endParaRPr lang="en-US" dirty="0"/>
          </a:p>
        </p:txBody>
      </p:sp>
      <p:sp>
        <p:nvSpPr>
          <p:cNvPr id="9" name="Rectangle 8"/>
          <p:cNvSpPr/>
          <p:nvPr/>
        </p:nvSpPr>
        <p:spPr>
          <a:xfrm>
            <a:off x="347921" y="1714383"/>
            <a:ext cx="11643402" cy="769441"/>
          </a:xfrm>
          <a:prstGeom prst="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642938" indent="-642938">
              <a:buFont typeface="Wingdings" panose="05000000000000000000" pitchFamily="2" charset="2"/>
              <a:buChar char="q"/>
            </a:pPr>
            <a:r>
              <a:rPr lang="bn-BD" sz="4400" b="1" dirty="0" smtClean="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বৃদ্ধ যখন ঘাতককে খুজেঁ পেয়েছিল তখন কী জিজ্ঞাসা করেছিল ?</a:t>
            </a:r>
            <a:endParaRPr lang="en-US" sz="44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0" name="Rectangle 9"/>
          <p:cNvSpPr/>
          <p:nvPr/>
        </p:nvSpPr>
        <p:spPr>
          <a:xfrm>
            <a:off x="428600" y="3734973"/>
            <a:ext cx="11444952" cy="769441"/>
          </a:xfrm>
          <a:prstGeom prst="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514350" indent="-514350">
              <a:buFont typeface="Wingdings" panose="05000000000000000000" pitchFamily="2" charset="2"/>
              <a:buChar char="q"/>
            </a:pPr>
            <a:r>
              <a:rPr lang="bn-BD" sz="4400" b="1" dirty="0" smtClean="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কত গুণ টাকা নিয়ে সুদূর দেশে চলে যাবার কথা বলা হয়েছিল </a:t>
            </a:r>
            <a:r>
              <a:rPr lang="bn-IN" sz="4400" b="1" dirty="0" smtClean="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44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2" name="Rectangle 11"/>
          <p:cNvSpPr/>
          <p:nvPr/>
        </p:nvSpPr>
        <p:spPr>
          <a:xfrm>
            <a:off x="5050815" y="379428"/>
            <a:ext cx="2518168" cy="1200329"/>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wrap="square">
            <a:spAutoFit/>
          </a:bodyPr>
          <a:lstStyle/>
          <a:p>
            <a:r>
              <a:rPr lang="bn-BD" sz="7200" u="sng" dirty="0">
                <a:solidFill>
                  <a:srgbClr val="002060"/>
                </a:solidFill>
                <a:latin typeface="NikoshBAN" panose="02000000000000000000" pitchFamily="2" charset="0"/>
                <a:cs typeface="NikoshBAN" panose="02000000000000000000" pitchFamily="2" charset="0"/>
              </a:rPr>
              <a:t>ম</a:t>
            </a:r>
            <a:r>
              <a:rPr lang="bn-IN" sz="7200" u="sng" dirty="0">
                <a:solidFill>
                  <a:srgbClr val="002060"/>
                </a:solidFill>
                <a:latin typeface="NikoshBAN" panose="02000000000000000000" pitchFamily="2" charset="0"/>
                <a:cs typeface="NikoshBAN" panose="02000000000000000000" pitchFamily="2" charset="0"/>
              </a:rPr>
              <a:t>ূ</a:t>
            </a:r>
            <a:r>
              <a:rPr lang="bn-BD" sz="7200" u="sng" dirty="0">
                <a:solidFill>
                  <a:srgbClr val="002060"/>
                </a:solidFill>
                <a:latin typeface="NikoshBAN" panose="02000000000000000000" pitchFamily="2" charset="0"/>
                <a:cs typeface="NikoshBAN" panose="02000000000000000000" pitchFamily="2" charset="0"/>
              </a:rPr>
              <a:t>ল্যায়ন</a:t>
            </a:r>
            <a:endParaRPr lang="en-US" sz="7200" dirty="0">
              <a:solidFill>
                <a:srgbClr val="002060"/>
              </a:solidFill>
              <a:latin typeface="NikoshBAN" panose="02000000000000000000" pitchFamily="2" charset="0"/>
              <a:cs typeface="NikoshBAN" panose="02000000000000000000" pitchFamily="2" charset="0"/>
            </a:endParaRPr>
          </a:p>
        </p:txBody>
      </p:sp>
      <p:sp>
        <p:nvSpPr>
          <p:cNvPr id="13" name="TextBox 12"/>
          <p:cNvSpPr txBox="1"/>
          <p:nvPr/>
        </p:nvSpPr>
        <p:spPr>
          <a:xfrm>
            <a:off x="343769" y="2769057"/>
            <a:ext cx="9892052" cy="769441"/>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642938" indent="-642938">
              <a:buFont typeface="Wingdings" panose="05000000000000000000" pitchFamily="2" charset="2"/>
              <a:buChar char="q"/>
            </a:pPr>
            <a:r>
              <a:rPr lang="bn-BD" sz="4400" b="1" dirty="0" smtClean="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বৃদ্ধ কীসের পিঠে চড়ে ঘাতককে পালাতে বলেছিলেন ?</a:t>
            </a:r>
            <a:endParaRPr lang="en-US" sz="4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4" name="Rectangle 13"/>
          <p:cNvSpPr/>
          <p:nvPr/>
        </p:nvSpPr>
        <p:spPr>
          <a:xfrm>
            <a:off x="375310" y="5645475"/>
            <a:ext cx="9848889" cy="769441"/>
          </a:xfrm>
          <a:prstGeom prst="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514350" indent="-514350">
              <a:buFont typeface="Wingdings" panose="05000000000000000000" pitchFamily="2" charset="2"/>
              <a:buChar char="q"/>
            </a:pPr>
            <a:r>
              <a:rPr lang="bn-BD" sz="4400" b="1" dirty="0" smtClean="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বৃদ্ধ কিসের নেশায় আর আখেরের পথরোধ করে নাই </a:t>
            </a:r>
            <a:r>
              <a:rPr lang="bn-IN" sz="4400" b="1" dirty="0" smtClean="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44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1" name="Rectangle 10"/>
          <p:cNvSpPr/>
          <p:nvPr/>
        </p:nvSpPr>
        <p:spPr>
          <a:xfrm>
            <a:off x="375309" y="4721685"/>
            <a:ext cx="10979627" cy="769441"/>
          </a:xfrm>
          <a:prstGeom prst="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514350" indent="-514350">
              <a:buFont typeface="Wingdings" panose="05000000000000000000" pitchFamily="2" charset="2"/>
              <a:buChar char="q"/>
            </a:pPr>
            <a:r>
              <a:rPr lang="bn-BD" sz="4400" b="1" dirty="0" smtClean="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বৃদ্ধ কোন দিকে চেয়ে শত্রুকে মাপ করার কথা বলেছিলেন ? </a:t>
            </a:r>
            <a:endParaRPr lang="en-US" sz="44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79027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1"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edge">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0" presetClass="exit" presetSubtype="0" fill="hold" grpId="0" nodeType="clickEffect">
                                  <p:stCondLst>
                                    <p:cond delay="0"/>
                                  </p:stCondLst>
                                  <p:childTnLst>
                                    <p:animEffect transition="out" filter="wedge">
                                      <p:cBhvr>
                                        <p:cTn id="18" dur="2000"/>
                                        <p:tgtEl>
                                          <p:spTgt spid="9"/>
                                        </p:tgtEl>
                                      </p:cBhvr>
                                    </p:animEffect>
                                    <p:set>
                                      <p:cBhvr>
                                        <p:cTn id="19" dur="1" fill="hold">
                                          <p:stCondLst>
                                            <p:cond delay="1999"/>
                                          </p:stCondLst>
                                        </p:cTn>
                                        <p:tgtEl>
                                          <p:spTgt spid="9"/>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strips(downLeft)">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0" presetClass="exit" presetSubtype="0" fill="hold" grpId="1" nodeType="clickEffect">
                                  <p:stCondLst>
                                    <p:cond delay="0"/>
                                  </p:stCondLst>
                                  <p:childTnLst>
                                    <p:animEffect transition="out" filter="wedge">
                                      <p:cBhvr>
                                        <p:cTn id="28" dur="2000"/>
                                        <p:tgtEl>
                                          <p:spTgt spid="7"/>
                                        </p:tgtEl>
                                      </p:cBhvr>
                                    </p:animEffect>
                                    <p:set>
                                      <p:cBhvr>
                                        <p:cTn id="29" dur="1" fill="hold">
                                          <p:stCondLst>
                                            <p:cond delay="1999"/>
                                          </p:stCondLst>
                                        </p:cTn>
                                        <p:tgtEl>
                                          <p:spTgt spid="7"/>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grpId="1"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23" presetClass="exit" presetSubtype="32" fill="hold" grpId="0" nodeType="clickEffect">
                                  <p:stCondLst>
                                    <p:cond delay="0"/>
                                  </p:stCondLst>
                                  <p:childTnLst>
                                    <p:anim calcmode="lin" valueType="num">
                                      <p:cBhvr>
                                        <p:cTn id="39" dur="500"/>
                                        <p:tgtEl>
                                          <p:spTgt spid="13"/>
                                        </p:tgtEl>
                                        <p:attrNameLst>
                                          <p:attrName>ppt_w</p:attrName>
                                        </p:attrNameLst>
                                      </p:cBhvr>
                                      <p:tavLst>
                                        <p:tav tm="0">
                                          <p:val>
                                            <p:strVal val="ppt_w"/>
                                          </p:val>
                                        </p:tav>
                                        <p:tav tm="100000">
                                          <p:val>
                                            <p:fltVal val="0"/>
                                          </p:val>
                                        </p:tav>
                                      </p:tavLst>
                                    </p:anim>
                                    <p:anim calcmode="lin" valueType="num">
                                      <p:cBhvr>
                                        <p:cTn id="40" dur="500"/>
                                        <p:tgtEl>
                                          <p:spTgt spid="13"/>
                                        </p:tgtEl>
                                        <p:attrNameLst>
                                          <p:attrName>ppt_h</p:attrName>
                                        </p:attrNameLst>
                                      </p:cBhvr>
                                      <p:tavLst>
                                        <p:tav tm="0">
                                          <p:val>
                                            <p:strVal val="ppt_h"/>
                                          </p:val>
                                        </p:tav>
                                        <p:tav tm="100000">
                                          <p:val>
                                            <p:fltVal val="0"/>
                                          </p:val>
                                        </p:tav>
                                      </p:tavLst>
                                    </p:anim>
                                    <p:set>
                                      <p:cBhvr>
                                        <p:cTn id="41" dur="1" fill="hold">
                                          <p:stCondLst>
                                            <p:cond delay="499"/>
                                          </p:stCondLst>
                                        </p:cTn>
                                        <p:tgtEl>
                                          <p:spTgt spid="13"/>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41" presetClass="entr" presetSubtype="0" fill="hold" grpId="0" nodeType="clickEffect">
                                  <p:stCondLst>
                                    <p:cond delay="0"/>
                                  </p:stCondLst>
                                  <p:iterate type="lt">
                                    <p:tmPct val="10000"/>
                                  </p:iterate>
                                  <p:childTnLst>
                                    <p:set>
                                      <p:cBhvr>
                                        <p:cTn id="45" dur="1" fill="hold">
                                          <p:stCondLst>
                                            <p:cond delay="0"/>
                                          </p:stCondLst>
                                        </p:cTn>
                                        <p:tgtEl>
                                          <p:spTgt spid="6"/>
                                        </p:tgtEl>
                                        <p:attrNameLst>
                                          <p:attrName>style.visibility</p:attrName>
                                        </p:attrNameLst>
                                      </p:cBhvr>
                                      <p:to>
                                        <p:strVal val="visible"/>
                                      </p:to>
                                    </p:set>
                                    <p:anim calcmode="lin" valueType="num">
                                      <p:cBhvr>
                                        <p:cTn id="46"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6"/>
                                        </p:tgtEl>
                                        <p:attrNameLst>
                                          <p:attrName>ppt_y</p:attrName>
                                        </p:attrNameLst>
                                      </p:cBhvr>
                                      <p:tavLst>
                                        <p:tav tm="0">
                                          <p:val>
                                            <p:strVal val="#ppt_y"/>
                                          </p:val>
                                        </p:tav>
                                        <p:tav tm="100000">
                                          <p:val>
                                            <p:strVal val="#ppt_y"/>
                                          </p:val>
                                        </p:tav>
                                      </p:tavLst>
                                    </p:anim>
                                    <p:anim calcmode="lin" valueType="num">
                                      <p:cBhvr>
                                        <p:cTn id="48"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6"/>
                                        </p:tgtEl>
                                      </p:cBhvr>
                                    </p:animEffect>
                                  </p:childTnLst>
                                </p:cTn>
                              </p:par>
                            </p:childTnLst>
                          </p:cTn>
                        </p:par>
                      </p:childTnLst>
                    </p:cTn>
                  </p:par>
                  <p:par>
                    <p:cTn id="51" fill="hold">
                      <p:stCondLst>
                        <p:cond delay="indefinite"/>
                      </p:stCondLst>
                      <p:childTnLst>
                        <p:par>
                          <p:cTn id="52" fill="hold">
                            <p:stCondLst>
                              <p:cond delay="0"/>
                            </p:stCondLst>
                            <p:childTnLst>
                              <p:par>
                                <p:cTn id="53" presetID="23" presetClass="exit" presetSubtype="32" fill="hold" grpId="1" nodeType="clickEffect">
                                  <p:stCondLst>
                                    <p:cond delay="0"/>
                                  </p:stCondLst>
                                  <p:iterate type="lt">
                                    <p:tmPct val="0"/>
                                  </p:iterate>
                                  <p:childTnLst>
                                    <p:anim calcmode="lin" valueType="num">
                                      <p:cBhvr>
                                        <p:cTn id="54" dur="500"/>
                                        <p:tgtEl>
                                          <p:spTgt spid="6"/>
                                        </p:tgtEl>
                                        <p:attrNameLst>
                                          <p:attrName>ppt_w</p:attrName>
                                        </p:attrNameLst>
                                      </p:cBhvr>
                                      <p:tavLst>
                                        <p:tav tm="0">
                                          <p:val>
                                            <p:strVal val="ppt_w"/>
                                          </p:val>
                                        </p:tav>
                                        <p:tav tm="100000">
                                          <p:val>
                                            <p:fltVal val="0"/>
                                          </p:val>
                                        </p:tav>
                                      </p:tavLst>
                                    </p:anim>
                                    <p:anim calcmode="lin" valueType="num">
                                      <p:cBhvr>
                                        <p:cTn id="55" dur="500"/>
                                        <p:tgtEl>
                                          <p:spTgt spid="6"/>
                                        </p:tgtEl>
                                        <p:attrNameLst>
                                          <p:attrName>ppt_h</p:attrName>
                                        </p:attrNameLst>
                                      </p:cBhvr>
                                      <p:tavLst>
                                        <p:tav tm="0">
                                          <p:val>
                                            <p:strVal val="ppt_h"/>
                                          </p:val>
                                        </p:tav>
                                        <p:tav tm="100000">
                                          <p:val>
                                            <p:fltVal val="0"/>
                                          </p:val>
                                        </p:tav>
                                      </p:tavLst>
                                    </p:anim>
                                    <p:set>
                                      <p:cBhvr>
                                        <p:cTn id="56" dur="1" fill="hold">
                                          <p:stCondLst>
                                            <p:cond delay="499"/>
                                          </p:stCondLst>
                                        </p:cTn>
                                        <p:tgtEl>
                                          <p:spTgt spid="6"/>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1"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xit" presetSubtype="32" fill="hold" grpId="0" nodeType="clickEffect">
                                  <p:stCondLst>
                                    <p:cond delay="0"/>
                                  </p:stCondLst>
                                  <p:childTnLst>
                                    <p:anim calcmode="lin" valueType="num">
                                      <p:cBhvr>
                                        <p:cTn id="67" dur="500"/>
                                        <p:tgtEl>
                                          <p:spTgt spid="10"/>
                                        </p:tgtEl>
                                        <p:attrNameLst>
                                          <p:attrName>ppt_w</p:attrName>
                                        </p:attrNameLst>
                                      </p:cBhvr>
                                      <p:tavLst>
                                        <p:tav tm="0">
                                          <p:val>
                                            <p:strVal val="ppt_w"/>
                                          </p:val>
                                        </p:tav>
                                        <p:tav tm="100000">
                                          <p:val>
                                            <p:fltVal val="0"/>
                                          </p:val>
                                        </p:tav>
                                      </p:tavLst>
                                    </p:anim>
                                    <p:anim calcmode="lin" valueType="num">
                                      <p:cBhvr>
                                        <p:cTn id="68" dur="500"/>
                                        <p:tgtEl>
                                          <p:spTgt spid="10"/>
                                        </p:tgtEl>
                                        <p:attrNameLst>
                                          <p:attrName>ppt_h</p:attrName>
                                        </p:attrNameLst>
                                      </p:cBhvr>
                                      <p:tavLst>
                                        <p:tav tm="0">
                                          <p:val>
                                            <p:strVal val="ppt_h"/>
                                          </p:val>
                                        </p:tav>
                                        <p:tav tm="100000">
                                          <p:val>
                                            <p:fltVal val="0"/>
                                          </p:val>
                                        </p:tav>
                                      </p:tavLst>
                                    </p:anim>
                                    <p:animEffect transition="out" filter="fade">
                                      <p:cBhvr>
                                        <p:cTn id="69" dur="500"/>
                                        <p:tgtEl>
                                          <p:spTgt spid="10"/>
                                        </p:tgtEl>
                                      </p:cBhvr>
                                    </p:animEffect>
                                    <p:set>
                                      <p:cBhvr>
                                        <p:cTn id="70" dur="1" fill="hold">
                                          <p:stCondLst>
                                            <p:cond delay="499"/>
                                          </p:stCondLst>
                                        </p:cTn>
                                        <p:tgtEl>
                                          <p:spTgt spid="10"/>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50" presetClass="entr" presetSubtype="0" decel="100000" fill="hold" grpId="0" nodeType="clickEffect">
                                  <p:stCondLst>
                                    <p:cond delay="0"/>
                                  </p:stCondLst>
                                  <p:childTnLst>
                                    <p:set>
                                      <p:cBhvr>
                                        <p:cTn id="74" dur="1" fill="hold">
                                          <p:stCondLst>
                                            <p:cond delay="0"/>
                                          </p:stCondLst>
                                        </p:cTn>
                                        <p:tgtEl>
                                          <p:spTgt spid="5"/>
                                        </p:tgtEl>
                                        <p:attrNameLst>
                                          <p:attrName>style.visibility</p:attrName>
                                        </p:attrNameLst>
                                      </p:cBhvr>
                                      <p:to>
                                        <p:strVal val="visible"/>
                                      </p:to>
                                    </p:set>
                                    <p:anim calcmode="lin" valueType="num">
                                      <p:cBhvr>
                                        <p:cTn id="75" dur="1000" fill="hold"/>
                                        <p:tgtEl>
                                          <p:spTgt spid="5"/>
                                        </p:tgtEl>
                                        <p:attrNameLst>
                                          <p:attrName>ppt_w</p:attrName>
                                        </p:attrNameLst>
                                      </p:cBhvr>
                                      <p:tavLst>
                                        <p:tav tm="0">
                                          <p:val>
                                            <p:strVal val="#ppt_w+.3"/>
                                          </p:val>
                                        </p:tav>
                                        <p:tav tm="100000">
                                          <p:val>
                                            <p:strVal val="#ppt_w"/>
                                          </p:val>
                                        </p:tav>
                                      </p:tavLst>
                                    </p:anim>
                                    <p:anim calcmode="lin" valueType="num">
                                      <p:cBhvr>
                                        <p:cTn id="76" dur="1000" fill="hold"/>
                                        <p:tgtEl>
                                          <p:spTgt spid="5"/>
                                        </p:tgtEl>
                                        <p:attrNameLst>
                                          <p:attrName>ppt_h</p:attrName>
                                        </p:attrNameLst>
                                      </p:cBhvr>
                                      <p:tavLst>
                                        <p:tav tm="0">
                                          <p:val>
                                            <p:strVal val="#ppt_h"/>
                                          </p:val>
                                        </p:tav>
                                        <p:tav tm="100000">
                                          <p:val>
                                            <p:strVal val="#ppt_h"/>
                                          </p:val>
                                        </p:tav>
                                      </p:tavLst>
                                    </p:anim>
                                    <p:animEffect transition="in" filter="fade">
                                      <p:cBhvr>
                                        <p:cTn id="77" dur="1000"/>
                                        <p:tgtEl>
                                          <p:spTgt spid="5"/>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xit" presetSubtype="32" fill="hold" grpId="1" nodeType="clickEffect">
                                  <p:stCondLst>
                                    <p:cond delay="0"/>
                                  </p:stCondLst>
                                  <p:childTnLst>
                                    <p:anim calcmode="lin" valueType="num">
                                      <p:cBhvr>
                                        <p:cTn id="81" dur="500"/>
                                        <p:tgtEl>
                                          <p:spTgt spid="5"/>
                                        </p:tgtEl>
                                        <p:attrNameLst>
                                          <p:attrName>ppt_w</p:attrName>
                                        </p:attrNameLst>
                                      </p:cBhvr>
                                      <p:tavLst>
                                        <p:tav tm="0">
                                          <p:val>
                                            <p:strVal val="ppt_w"/>
                                          </p:val>
                                        </p:tav>
                                        <p:tav tm="100000">
                                          <p:val>
                                            <p:fltVal val="0"/>
                                          </p:val>
                                        </p:tav>
                                      </p:tavLst>
                                    </p:anim>
                                    <p:anim calcmode="lin" valueType="num">
                                      <p:cBhvr>
                                        <p:cTn id="82" dur="500"/>
                                        <p:tgtEl>
                                          <p:spTgt spid="5"/>
                                        </p:tgtEl>
                                        <p:attrNameLst>
                                          <p:attrName>ppt_h</p:attrName>
                                        </p:attrNameLst>
                                      </p:cBhvr>
                                      <p:tavLst>
                                        <p:tav tm="0">
                                          <p:val>
                                            <p:strVal val="ppt_h"/>
                                          </p:val>
                                        </p:tav>
                                        <p:tav tm="100000">
                                          <p:val>
                                            <p:fltVal val="0"/>
                                          </p:val>
                                        </p:tav>
                                      </p:tavLst>
                                    </p:anim>
                                    <p:animEffect transition="out" filter="fade">
                                      <p:cBhvr>
                                        <p:cTn id="83" dur="500"/>
                                        <p:tgtEl>
                                          <p:spTgt spid="5"/>
                                        </p:tgtEl>
                                      </p:cBhvr>
                                    </p:animEffect>
                                    <p:set>
                                      <p:cBhvr>
                                        <p:cTn id="84" dur="1" fill="hold">
                                          <p:stCondLst>
                                            <p:cond delay="499"/>
                                          </p:stCondLst>
                                        </p:cTn>
                                        <p:tgtEl>
                                          <p:spTgt spid="5"/>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50" presetClass="entr" presetSubtype="0" decel="100000" fill="hold" grpId="1" nodeType="clickEffect">
                                  <p:stCondLst>
                                    <p:cond delay="0"/>
                                  </p:stCondLst>
                                  <p:childTnLst>
                                    <p:set>
                                      <p:cBhvr>
                                        <p:cTn id="88" dur="1" fill="hold">
                                          <p:stCondLst>
                                            <p:cond delay="0"/>
                                          </p:stCondLst>
                                        </p:cTn>
                                        <p:tgtEl>
                                          <p:spTgt spid="11"/>
                                        </p:tgtEl>
                                        <p:attrNameLst>
                                          <p:attrName>style.visibility</p:attrName>
                                        </p:attrNameLst>
                                      </p:cBhvr>
                                      <p:to>
                                        <p:strVal val="visible"/>
                                      </p:to>
                                    </p:set>
                                    <p:anim calcmode="lin" valueType="num">
                                      <p:cBhvr>
                                        <p:cTn id="89" dur="1000" fill="hold"/>
                                        <p:tgtEl>
                                          <p:spTgt spid="11"/>
                                        </p:tgtEl>
                                        <p:attrNameLst>
                                          <p:attrName>ppt_w</p:attrName>
                                        </p:attrNameLst>
                                      </p:cBhvr>
                                      <p:tavLst>
                                        <p:tav tm="0">
                                          <p:val>
                                            <p:strVal val="#ppt_w+.3"/>
                                          </p:val>
                                        </p:tav>
                                        <p:tav tm="100000">
                                          <p:val>
                                            <p:strVal val="#ppt_w"/>
                                          </p:val>
                                        </p:tav>
                                      </p:tavLst>
                                    </p:anim>
                                    <p:anim calcmode="lin" valueType="num">
                                      <p:cBhvr>
                                        <p:cTn id="90" dur="1000" fill="hold"/>
                                        <p:tgtEl>
                                          <p:spTgt spid="11"/>
                                        </p:tgtEl>
                                        <p:attrNameLst>
                                          <p:attrName>ppt_h</p:attrName>
                                        </p:attrNameLst>
                                      </p:cBhvr>
                                      <p:tavLst>
                                        <p:tav tm="0">
                                          <p:val>
                                            <p:strVal val="#ppt_h"/>
                                          </p:val>
                                        </p:tav>
                                        <p:tav tm="100000">
                                          <p:val>
                                            <p:strVal val="#ppt_h"/>
                                          </p:val>
                                        </p:tav>
                                      </p:tavLst>
                                    </p:anim>
                                    <p:animEffect transition="in" filter="fade">
                                      <p:cBhvr>
                                        <p:cTn id="91" dur="1000"/>
                                        <p:tgtEl>
                                          <p:spTgt spid="11"/>
                                        </p:tgtEl>
                                      </p:cBhvr>
                                    </p:animEffect>
                                  </p:childTnLst>
                                </p:cTn>
                              </p:par>
                            </p:childTnLst>
                          </p:cTn>
                        </p:par>
                      </p:childTnLst>
                    </p:cTn>
                  </p:par>
                  <p:par>
                    <p:cTn id="92" fill="hold">
                      <p:stCondLst>
                        <p:cond delay="indefinite"/>
                      </p:stCondLst>
                      <p:childTnLst>
                        <p:par>
                          <p:cTn id="93" fill="hold">
                            <p:stCondLst>
                              <p:cond delay="0"/>
                            </p:stCondLst>
                            <p:childTnLst>
                              <p:par>
                                <p:cTn id="94" presetID="17" presetClass="exit" presetSubtype="10" fill="hold" grpId="0" nodeType="clickEffect">
                                  <p:stCondLst>
                                    <p:cond delay="0"/>
                                  </p:stCondLst>
                                  <p:childTnLst>
                                    <p:anim calcmode="lin" valueType="num">
                                      <p:cBhvr>
                                        <p:cTn id="95" dur="500"/>
                                        <p:tgtEl>
                                          <p:spTgt spid="11"/>
                                        </p:tgtEl>
                                        <p:attrNameLst>
                                          <p:attrName>ppt_w</p:attrName>
                                        </p:attrNameLst>
                                      </p:cBhvr>
                                      <p:tavLst>
                                        <p:tav tm="0">
                                          <p:val>
                                            <p:strVal val="ppt_w"/>
                                          </p:val>
                                        </p:tav>
                                        <p:tav tm="100000">
                                          <p:val>
                                            <p:fltVal val="0"/>
                                          </p:val>
                                        </p:tav>
                                      </p:tavLst>
                                    </p:anim>
                                    <p:anim calcmode="lin" valueType="num">
                                      <p:cBhvr>
                                        <p:cTn id="96" dur="500"/>
                                        <p:tgtEl>
                                          <p:spTgt spid="11"/>
                                        </p:tgtEl>
                                        <p:attrNameLst>
                                          <p:attrName>ppt_h</p:attrName>
                                        </p:attrNameLst>
                                      </p:cBhvr>
                                      <p:tavLst>
                                        <p:tav tm="0">
                                          <p:val>
                                            <p:strVal val="ppt_h"/>
                                          </p:val>
                                        </p:tav>
                                        <p:tav tm="100000">
                                          <p:val>
                                            <p:strVal val="ppt_h"/>
                                          </p:val>
                                        </p:tav>
                                      </p:tavLst>
                                    </p:anim>
                                    <p:set>
                                      <p:cBhvr>
                                        <p:cTn id="97" dur="1" fill="hold">
                                          <p:stCondLst>
                                            <p:cond delay="499"/>
                                          </p:stCondLst>
                                        </p:cTn>
                                        <p:tgtEl>
                                          <p:spTgt spid="11"/>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37" presetClass="entr" presetSubtype="0" fill="hold" grpId="0" nodeType="clickEffect">
                                  <p:stCondLst>
                                    <p:cond delay="0"/>
                                  </p:stCondLst>
                                  <p:childTnLst>
                                    <p:set>
                                      <p:cBhvr>
                                        <p:cTn id="101" dur="1" fill="hold">
                                          <p:stCondLst>
                                            <p:cond delay="0"/>
                                          </p:stCondLst>
                                        </p:cTn>
                                        <p:tgtEl>
                                          <p:spTgt spid="8"/>
                                        </p:tgtEl>
                                        <p:attrNameLst>
                                          <p:attrName>style.visibility</p:attrName>
                                        </p:attrNameLst>
                                      </p:cBhvr>
                                      <p:to>
                                        <p:strVal val="visible"/>
                                      </p:to>
                                    </p:set>
                                    <p:animEffect transition="in" filter="fade">
                                      <p:cBhvr>
                                        <p:cTn id="102" dur="1000"/>
                                        <p:tgtEl>
                                          <p:spTgt spid="8"/>
                                        </p:tgtEl>
                                      </p:cBhvr>
                                    </p:animEffect>
                                    <p:anim calcmode="lin" valueType="num">
                                      <p:cBhvr>
                                        <p:cTn id="103" dur="1000" fill="hold"/>
                                        <p:tgtEl>
                                          <p:spTgt spid="8"/>
                                        </p:tgtEl>
                                        <p:attrNameLst>
                                          <p:attrName>ppt_x</p:attrName>
                                        </p:attrNameLst>
                                      </p:cBhvr>
                                      <p:tavLst>
                                        <p:tav tm="0">
                                          <p:val>
                                            <p:strVal val="#ppt_x"/>
                                          </p:val>
                                        </p:tav>
                                        <p:tav tm="100000">
                                          <p:val>
                                            <p:strVal val="#ppt_x"/>
                                          </p:val>
                                        </p:tav>
                                      </p:tavLst>
                                    </p:anim>
                                    <p:anim calcmode="lin" valueType="num">
                                      <p:cBhvr>
                                        <p:cTn id="104" dur="900" decel="100000" fill="hold"/>
                                        <p:tgtEl>
                                          <p:spTgt spid="8"/>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23" presetClass="exit" presetSubtype="32" fill="hold" grpId="1" nodeType="clickEffect">
                                  <p:stCondLst>
                                    <p:cond delay="0"/>
                                  </p:stCondLst>
                                  <p:childTnLst>
                                    <p:anim calcmode="lin" valueType="num">
                                      <p:cBhvr>
                                        <p:cTn id="109" dur="500"/>
                                        <p:tgtEl>
                                          <p:spTgt spid="8"/>
                                        </p:tgtEl>
                                        <p:attrNameLst>
                                          <p:attrName>ppt_w</p:attrName>
                                        </p:attrNameLst>
                                      </p:cBhvr>
                                      <p:tavLst>
                                        <p:tav tm="0">
                                          <p:val>
                                            <p:strVal val="ppt_w"/>
                                          </p:val>
                                        </p:tav>
                                        <p:tav tm="100000">
                                          <p:val>
                                            <p:fltVal val="0"/>
                                          </p:val>
                                        </p:tav>
                                      </p:tavLst>
                                    </p:anim>
                                    <p:anim calcmode="lin" valueType="num">
                                      <p:cBhvr>
                                        <p:cTn id="110" dur="500"/>
                                        <p:tgtEl>
                                          <p:spTgt spid="8"/>
                                        </p:tgtEl>
                                        <p:attrNameLst>
                                          <p:attrName>ppt_h</p:attrName>
                                        </p:attrNameLst>
                                      </p:cBhvr>
                                      <p:tavLst>
                                        <p:tav tm="0">
                                          <p:val>
                                            <p:strVal val="ppt_h"/>
                                          </p:val>
                                        </p:tav>
                                        <p:tav tm="100000">
                                          <p:val>
                                            <p:fltVal val="0"/>
                                          </p:val>
                                        </p:tav>
                                      </p:tavLst>
                                    </p:anim>
                                    <p:set>
                                      <p:cBhvr>
                                        <p:cTn id="111" dur="1" fill="hold">
                                          <p:stCondLst>
                                            <p:cond delay="499"/>
                                          </p:stCondLst>
                                        </p:cTn>
                                        <p:tgtEl>
                                          <p:spTgt spid="8"/>
                                        </p:tgtEl>
                                        <p:attrNameLst>
                                          <p:attrName>style.visibility</p:attrName>
                                        </p:attrNameLst>
                                      </p:cBhvr>
                                      <p:to>
                                        <p:strVal val="hidden"/>
                                      </p:to>
                                    </p:set>
                                  </p:childTnLst>
                                </p:cTn>
                              </p:par>
                            </p:childTnLst>
                          </p:cTn>
                        </p:par>
                      </p:childTnLst>
                    </p:cTn>
                  </p:par>
                  <p:par>
                    <p:cTn id="112" fill="hold">
                      <p:stCondLst>
                        <p:cond delay="indefinite"/>
                      </p:stCondLst>
                      <p:childTnLst>
                        <p:par>
                          <p:cTn id="113" fill="hold">
                            <p:stCondLst>
                              <p:cond delay="0"/>
                            </p:stCondLst>
                            <p:childTnLst>
                              <p:par>
                                <p:cTn id="114" presetID="20" presetClass="entr" presetSubtype="0" fill="hold" grpId="1" nodeType="clickEffect">
                                  <p:stCondLst>
                                    <p:cond delay="0"/>
                                  </p:stCondLst>
                                  <p:childTnLst>
                                    <p:set>
                                      <p:cBhvr>
                                        <p:cTn id="115" dur="1" fill="hold">
                                          <p:stCondLst>
                                            <p:cond delay="0"/>
                                          </p:stCondLst>
                                        </p:cTn>
                                        <p:tgtEl>
                                          <p:spTgt spid="14"/>
                                        </p:tgtEl>
                                        <p:attrNameLst>
                                          <p:attrName>style.visibility</p:attrName>
                                        </p:attrNameLst>
                                      </p:cBhvr>
                                      <p:to>
                                        <p:strVal val="visible"/>
                                      </p:to>
                                    </p:set>
                                    <p:animEffect transition="in" filter="wedge">
                                      <p:cBhvr>
                                        <p:cTn id="116" dur="2000"/>
                                        <p:tgtEl>
                                          <p:spTgt spid="14"/>
                                        </p:tgtEl>
                                      </p:cBhvr>
                                    </p:animEffect>
                                  </p:childTnLst>
                                </p:cTn>
                              </p:par>
                            </p:childTnLst>
                          </p:cTn>
                        </p:par>
                      </p:childTnLst>
                    </p:cTn>
                  </p:par>
                  <p:par>
                    <p:cTn id="117" fill="hold">
                      <p:stCondLst>
                        <p:cond delay="indefinite"/>
                      </p:stCondLst>
                      <p:childTnLst>
                        <p:par>
                          <p:cTn id="118" fill="hold">
                            <p:stCondLst>
                              <p:cond delay="0"/>
                            </p:stCondLst>
                            <p:childTnLst>
                              <p:par>
                                <p:cTn id="119" presetID="20" presetClass="exit" presetSubtype="0" fill="hold" grpId="0" nodeType="clickEffect">
                                  <p:stCondLst>
                                    <p:cond delay="0"/>
                                  </p:stCondLst>
                                  <p:childTnLst>
                                    <p:animEffect transition="out" filter="wedge">
                                      <p:cBhvr>
                                        <p:cTn id="120" dur="2000"/>
                                        <p:tgtEl>
                                          <p:spTgt spid="14"/>
                                        </p:tgtEl>
                                      </p:cBhvr>
                                    </p:animEffect>
                                    <p:set>
                                      <p:cBhvr>
                                        <p:cTn id="121" dur="1" fill="hold">
                                          <p:stCondLst>
                                            <p:cond delay="1999"/>
                                          </p:stCondLst>
                                        </p:cTn>
                                        <p:tgtEl>
                                          <p:spTgt spid="14"/>
                                        </p:tgtEl>
                                        <p:attrNameLst>
                                          <p:attrName>style.visibility</p:attrName>
                                        </p:attrNameLst>
                                      </p:cBhvr>
                                      <p:to>
                                        <p:strVal val="hidden"/>
                                      </p:to>
                                    </p:set>
                                  </p:childTnLst>
                                </p:cTn>
                              </p:par>
                            </p:childTnLst>
                          </p:cTn>
                        </p:par>
                      </p:childTnLst>
                    </p:cTn>
                  </p:par>
                  <p:par>
                    <p:cTn id="122" fill="hold">
                      <p:stCondLst>
                        <p:cond delay="indefinite"/>
                      </p:stCondLst>
                      <p:childTnLst>
                        <p:par>
                          <p:cTn id="123" fill="hold">
                            <p:stCondLst>
                              <p:cond delay="0"/>
                            </p:stCondLst>
                            <p:childTnLst>
                              <p:par>
                                <p:cTn id="124" presetID="50" presetClass="entr" presetSubtype="0" decel="100000" fill="hold" grpId="0" nodeType="clickEffect">
                                  <p:stCondLst>
                                    <p:cond delay="0"/>
                                  </p:stCondLst>
                                  <p:childTnLst>
                                    <p:set>
                                      <p:cBhvr>
                                        <p:cTn id="125" dur="1" fill="hold">
                                          <p:stCondLst>
                                            <p:cond delay="0"/>
                                          </p:stCondLst>
                                        </p:cTn>
                                        <p:tgtEl>
                                          <p:spTgt spid="4"/>
                                        </p:tgtEl>
                                        <p:attrNameLst>
                                          <p:attrName>style.visibility</p:attrName>
                                        </p:attrNameLst>
                                      </p:cBhvr>
                                      <p:to>
                                        <p:strVal val="visible"/>
                                      </p:to>
                                    </p:set>
                                    <p:anim calcmode="lin" valueType="num">
                                      <p:cBhvr>
                                        <p:cTn id="126" dur="1000" fill="hold"/>
                                        <p:tgtEl>
                                          <p:spTgt spid="4"/>
                                        </p:tgtEl>
                                        <p:attrNameLst>
                                          <p:attrName>ppt_w</p:attrName>
                                        </p:attrNameLst>
                                      </p:cBhvr>
                                      <p:tavLst>
                                        <p:tav tm="0">
                                          <p:val>
                                            <p:strVal val="#ppt_w+.3"/>
                                          </p:val>
                                        </p:tav>
                                        <p:tav tm="100000">
                                          <p:val>
                                            <p:strVal val="#ppt_w"/>
                                          </p:val>
                                        </p:tav>
                                      </p:tavLst>
                                    </p:anim>
                                    <p:anim calcmode="lin" valueType="num">
                                      <p:cBhvr>
                                        <p:cTn id="127" dur="1000" fill="hold"/>
                                        <p:tgtEl>
                                          <p:spTgt spid="4"/>
                                        </p:tgtEl>
                                        <p:attrNameLst>
                                          <p:attrName>ppt_h</p:attrName>
                                        </p:attrNameLst>
                                      </p:cBhvr>
                                      <p:tavLst>
                                        <p:tav tm="0">
                                          <p:val>
                                            <p:strVal val="#ppt_h"/>
                                          </p:val>
                                        </p:tav>
                                        <p:tav tm="100000">
                                          <p:val>
                                            <p:strVal val="#ppt_h"/>
                                          </p:val>
                                        </p:tav>
                                      </p:tavLst>
                                    </p:anim>
                                    <p:animEffect transition="in" filter="fade">
                                      <p:cBhvr>
                                        <p:cTn id="128" dur="1000"/>
                                        <p:tgtEl>
                                          <p:spTgt spid="4"/>
                                        </p:tgtEl>
                                      </p:cBhvr>
                                    </p:animEffect>
                                  </p:childTnLst>
                                </p:cTn>
                              </p:par>
                            </p:childTnLst>
                          </p:cTn>
                        </p:par>
                      </p:childTnLst>
                    </p:cTn>
                  </p:par>
                  <p:par>
                    <p:cTn id="129" fill="hold">
                      <p:stCondLst>
                        <p:cond delay="indefinite"/>
                      </p:stCondLst>
                      <p:childTnLst>
                        <p:par>
                          <p:cTn id="130" fill="hold">
                            <p:stCondLst>
                              <p:cond delay="0"/>
                            </p:stCondLst>
                            <p:childTnLst>
                              <p:par>
                                <p:cTn id="131" presetID="20" presetClass="exit" presetSubtype="0" fill="hold" grpId="1" nodeType="clickEffect">
                                  <p:stCondLst>
                                    <p:cond delay="0"/>
                                  </p:stCondLst>
                                  <p:childTnLst>
                                    <p:animEffect transition="out" filter="wedge">
                                      <p:cBhvr>
                                        <p:cTn id="132" dur="2000"/>
                                        <p:tgtEl>
                                          <p:spTgt spid="4"/>
                                        </p:tgtEl>
                                      </p:cBhvr>
                                    </p:animEffect>
                                    <p:set>
                                      <p:cBhvr>
                                        <p:cTn id="133"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4" grpId="0" animBg="1"/>
      <p:bldP spid="4" grpId="1" animBg="1"/>
      <p:bldP spid="5" grpId="0" animBg="1"/>
      <p:bldP spid="5" grpId="1" animBg="1"/>
      <p:bldP spid="6" grpId="0" animBg="1"/>
      <p:bldP spid="6" grpId="1" animBg="1"/>
      <p:bldP spid="7" grpId="0" animBg="1"/>
      <p:bldP spid="7" grpId="1" animBg="1"/>
      <p:bldP spid="9" grpId="0" animBg="1"/>
      <p:bldP spid="9" grpId="1" animBg="1"/>
      <p:bldP spid="10" grpId="0" animBg="1"/>
      <p:bldP spid="10" grpId="1" animBg="1"/>
      <p:bldP spid="12" grpId="0" animBg="1"/>
      <p:bldP spid="13" grpId="0" animBg="1"/>
      <p:bldP spid="13" grpId="1" animBg="1"/>
      <p:bldP spid="14" grpId="0" animBg="1"/>
      <p:bldP spid="14" grpId="1" animBg="1"/>
      <p:bldP spid="11" grpId="0" animBg="1"/>
      <p:bldP spid="11"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ABEFF0-221D-4174-B1AB-6165105C8AD8}" type="datetime8">
              <a:rPr lang="bn-BD" smtClean="0"/>
              <a:t>03 মার্চ. 16</a:t>
            </a:fld>
            <a:endParaRPr lang="en-US" dirty="0"/>
          </a:p>
        </p:txBody>
      </p:sp>
      <p:sp>
        <p:nvSpPr>
          <p:cNvPr id="3" name="Slide Number Placeholder 2"/>
          <p:cNvSpPr>
            <a:spLocks noGrp="1"/>
          </p:cNvSpPr>
          <p:nvPr>
            <p:ph type="sldNum" sz="quarter" idx="12"/>
          </p:nvPr>
        </p:nvSpPr>
        <p:spPr/>
        <p:txBody>
          <a:bodyPr/>
          <a:lstStyle/>
          <a:p>
            <a:fld id="{00F4DB41-EC20-4A87-B71F-23C41329207E}" type="slidenum">
              <a:rPr lang="en-US" smtClean="0"/>
              <a:pPr/>
              <a:t>19</a:t>
            </a:fld>
            <a:endParaRPr lang="en-US" dirty="0"/>
          </a:p>
        </p:txBody>
      </p:sp>
      <p:sp>
        <p:nvSpPr>
          <p:cNvPr id="4" name="TextBox 3"/>
          <p:cNvSpPr txBox="1"/>
          <p:nvPr/>
        </p:nvSpPr>
        <p:spPr>
          <a:xfrm>
            <a:off x="765222" y="4255284"/>
            <a:ext cx="7996641" cy="584775"/>
          </a:xfrm>
          <a:prstGeom prst="rect">
            <a:avLst/>
          </a:prstGeom>
          <a:noFill/>
        </p:spPr>
        <p:txBody>
          <a:bodyPr wrap="square" rtlCol="0">
            <a:spAutoFit/>
          </a:bodyPr>
          <a:lstStyle/>
          <a:p>
            <a:r>
              <a:rPr lang="en-US" sz="3200" dirty="0" err="1" smtClean="0">
                <a:solidFill>
                  <a:prstClr val="black"/>
                </a:solidFill>
                <a:latin typeface="NikoshBAN" panose="02000000000000000000" pitchFamily="2" charset="0"/>
                <a:cs typeface="NikoshBAN" panose="02000000000000000000" pitchFamily="2" charset="0"/>
              </a:rPr>
              <a:t>i</a:t>
            </a:r>
            <a:r>
              <a:rPr lang="bn-IN" sz="3200" b="1" dirty="0" smtClean="0">
                <a:solidFill>
                  <a:prstClr val="black"/>
                </a:solidFill>
                <a:latin typeface="NikoshBAN" panose="02000000000000000000" pitchFamily="2" charset="0"/>
                <a:cs typeface="NikoshBAN" panose="02000000000000000000" pitchFamily="2" charset="0"/>
              </a:rPr>
              <a:t>.</a:t>
            </a:r>
            <a:r>
              <a:rPr lang="bn-BD" sz="3200" b="1" dirty="0" smtClean="0">
                <a:solidFill>
                  <a:prstClr val="black"/>
                </a:solidFill>
                <a:latin typeface="NikoshBAN" panose="02000000000000000000" pitchFamily="2" charset="0"/>
                <a:cs typeface="NikoshBAN" panose="02000000000000000000" pitchFamily="2" charset="0"/>
              </a:rPr>
              <a:t>প্রতিশোধস্পৃহা   </a:t>
            </a:r>
            <a:r>
              <a:rPr lang="en-US" sz="3200" b="1" dirty="0" smtClean="0">
                <a:solidFill>
                  <a:prstClr val="black"/>
                </a:solidFill>
                <a:latin typeface="NikoshBAN" panose="02000000000000000000" pitchFamily="2" charset="0"/>
                <a:cs typeface="NikoshBAN" panose="02000000000000000000" pitchFamily="2" charset="0"/>
              </a:rPr>
              <a:t>ii</a:t>
            </a:r>
            <a:r>
              <a:rPr lang="en-US" sz="3200" b="1" dirty="0">
                <a:solidFill>
                  <a:prstClr val="black"/>
                </a:solidFill>
                <a:latin typeface="NikoshBAN" panose="02000000000000000000" pitchFamily="2" charset="0"/>
                <a:cs typeface="NikoshBAN" panose="02000000000000000000" pitchFamily="2" charset="0"/>
              </a:rPr>
              <a:t>.</a:t>
            </a:r>
            <a:r>
              <a:rPr lang="bn-IN" sz="3200" b="1" dirty="0">
                <a:solidFill>
                  <a:prstClr val="black"/>
                </a:solidFill>
                <a:latin typeface="NikoshBAN" panose="02000000000000000000" pitchFamily="2" charset="0"/>
                <a:cs typeface="NikoshBAN" panose="02000000000000000000" pitchFamily="2" charset="0"/>
              </a:rPr>
              <a:t> </a:t>
            </a:r>
            <a:r>
              <a:rPr lang="bn-BD" sz="3200" b="1" dirty="0" smtClean="0">
                <a:solidFill>
                  <a:prstClr val="black"/>
                </a:solidFill>
                <a:latin typeface="NikoshBAN" panose="02000000000000000000" pitchFamily="2" charset="0"/>
                <a:cs typeface="NikoshBAN" panose="02000000000000000000" pitchFamily="2" charset="0"/>
              </a:rPr>
              <a:t>মহানুভবতা       </a:t>
            </a:r>
            <a:r>
              <a:rPr lang="en-US" sz="3200" b="1" dirty="0" smtClean="0">
                <a:solidFill>
                  <a:prstClr val="black"/>
                </a:solidFill>
                <a:latin typeface="NikoshBAN" panose="02000000000000000000" pitchFamily="2" charset="0"/>
                <a:cs typeface="NikoshBAN" panose="02000000000000000000" pitchFamily="2" charset="0"/>
              </a:rPr>
              <a:t>iii</a:t>
            </a:r>
            <a:r>
              <a:rPr lang="en-US" sz="3200" b="1" dirty="0">
                <a:solidFill>
                  <a:prstClr val="black"/>
                </a:solidFill>
                <a:latin typeface="NikoshBAN" panose="02000000000000000000" pitchFamily="2" charset="0"/>
                <a:cs typeface="NikoshBAN" panose="02000000000000000000" pitchFamily="2" charset="0"/>
              </a:rPr>
              <a:t>.</a:t>
            </a:r>
            <a:r>
              <a:rPr lang="bn-IN" sz="3200" b="1" dirty="0">
                <a:solidFill>
                  <a:prstClr val="black"/>
                </a:solidFill>
                <a:latin typeface="NikoshBAN" panose="02000000000000000000" pitchFamily="2" charset="0"/>
                <a:cs typeface="NikoshBAN" panose="02000000000000000000" pitchFamily="2" charset="0"/>
              </a:rPr>
              <a:t> </a:t>
            </a:r>
            <a:r>
              <a:rPr lang="bn-BD" sz="3200" b="1" dirty="0" smtClean="0">
                <a:solidFill>
                  <a:prstClr val="black"/>
                </a:solidFill>
                <a:latin typeface="NikoshBAN" panose="02000000000000000000" pitchFamily="2" charset="0"/>
                <a:cs typeface="NikoshBAN" panose="02000000000000000000" pitchFamily="2" charset="0"/>
              </a:rPr>
              <a:t>অতিথিপরায়ণতা </a:t>
            </a:r>
            <a:endParaRPr lang="en-US" sz="3200" b="1" dirty="0">
              <a:solidFill>
                <a:prstClr val="black"/>
              </a:solidFill>
              <a:latin typeface="NikoshBAN" panose="02000000000000000000" pitchFamily="2" charset="0"/>
              <a:cs typeface="NikoshBAN" panose="02000000000000000000" pitchFamily="2" charset="0"/>
            </a:endParaRPr>
          </a:p>
        </p:txBody>
      </p:sp>
      <p:sp>
        <p:nvSpPr>
          <p:cNvPr id="5" name="TextBox 4"/>
          <p:cNvSpPr txBox="1"/>
          <p:nvPr/>
        </p:nvSpPr>
        <p:spPr>
          <a:xfrm>
            <a:off x="3346873" y="5589527"/>
            <a:ext cx="1416669" cy="646331"/>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3600" b="1" dirty="0">
                <a:solidFill>
                  <a:prstClr val="black"/>
                </a:solidFill>
                <a:latin typeface="NikoshBAN" panose="02000000000000000000" pitchFamily="2" charset="0"/>
                <a:cs typeface="NikoshBAN" panose="02000000000000000000" pitchFamily="2" charset="0"/>
              </a:rPr>
              <a:t>খ. </a:t>
            </a:r>
            <a:r>
              <a:rPr lang="en-US" sz="3600" dirty="0" smtClean="0">
                <a:solidFill>
                  <a:prstClr val="black"/>
                </a:solidFill>
                <a:latin typeface="NikoshBAN" panose="02000000000000000000" pitchFamily="2" charset="0"/>
                <a:cs typeface="NikoshBAN" panose="02000000000000000000" pitchFamily="2" charset="0"/>
              </a:rPr>
              <a:t>ii</a:t>
            </a:r>
            <a:endParaRPr lang="en-US" sz="3600" dirty="0">
              <a:solidFill>
                <a:prstClr val="black"/>
              </a:solidFill>
              <a:latin typeface="NikoshBAN" panose="02000000000000000000" pitchFamily="2" charset="0"/>
              <a:cs typeface="NikoshBAN" panose="02000000000000000000" pitchFamily="2" charset="0"/>
            </a:endParaRPr>
          </a:p>
        </p:txBody>
      </p:sp>
      <p:sp>
        <p:nvSpPr>
          <p:cNvPr id="6" name="TextBox 5"/>
          <p:cNvSpPr txBox="1"/>
          <p:nvPr/>
        </p:nvSpPr>
        <p:spPr>
          <a:xfrm>
            <a:off x="5908362" y="5607181"/>
            <a:ext cx="1426606" cy="646331"/>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3600" b="1" dirty="0" smtClean="0">
                <a:solidFill>
                  <a:prstClr val="black"/>
                </a:solidFill>
                <a:latin typeface="NikoshBAN" panose="02000000000000000000" pitchFamily="2" charset="0"/>
                <a:cs typeface="NikoshBAN" panose="02000000000000000000" pitchFamily="2" charset="0"/>
              </a:rPr>
              <a:t>গ. </a:t>
            </a:r>
            <a:r>
              <a:rPr lang="en-US" sz="3600" dirty="0">
                <a:solidFill>
                  <a:prstClr val="black"/>
                </a:solidFill>
                <a:latin typeface="NikoshBAN" panose="02000000000000000000" pitchFamily="2" charset="0"/>
                <a:cs typeface="NikoshBAN" panose="02000000000000000000" pitchFamily="2" charset="0"/>
              </a:rPr>
              <a:t>i</a:t>
            </a:r>
            <a:r>
              <a:rPr lang="bn-BD" sz="3600" dirty="0" smtClean="0">
                <a:solidFill>
                  <a:prstClr val="black"/>
                </a:solidFill>
                <a:latin typeface="NikoshBAN" panose="02000000000000000000" pitchFamily="2" charset="0"/>
                <a:cs typeface="NikoshBAN" panose="02000000000000000000" pitchFamily="2" charset="0"/>
              </a:rPr>
              <a:t>ও </a:t>
            </a:r>
            <a:r>
              <a:rPr lang="en-US" sz="3600" dirty="0" smtClean="0">
                <a:solidFill>
                  <a:prstClr val="black"/>
                </a:solidFill>
                <a:latin typeface="NikoshBAN" panose="02000000000000000000" pitchFamily="2" charset="0"/>
                <a:cs typeface="NikoshBAN" panose="02000000000000000000" pitchFamily="2" charset="0"/>
              </a:rPr>
              <a:t>ii</a:t>
            </a:r>
            <a:endParaRPr lang="en-US" sz="3600" dirty="0">
              <a:solidFill>
                <a:prstClr val="black"/>
              </a:solidFill>
              <a:latin typeface="NikoshBAN" panose="02000000000000000000" pitchFamily="2" charset="0"/>
              <a:cs typeface="NikoshBAN" panose="02000000000000000000" pitchFamily="2" charset="0"/>
            </a:endParaRPr>
          </a:p>
        </p:txBody>
      </p:sp>
      <p:sp>
        <p:nvSpPr>
          <p:cNvPr id="7" name="TextBox 6"/>
          <p:cNvSpPr txBox="1"/>
          <p:nvPr/>
        </p:nvSpPr>
        <p:spPr>
          <a:xfrm>
            <a:off x="775446" y="5582173"/>
            <a:ext cx="1426607" cy="646331"/>
          </a:xfrm>
          <a:prstGeom prst="rect">
            <a:avLst/>
          </a:prstGeom>
          <a:blipFill>
            <a:blip r:embed="rId4"/>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3600" b="1" dirty="0">
                <a:solidFill>
                  <a:prstClr val="black"/>
                </a:solidFill>
                <a:latin typeface="NikoshBAN" panose="02000000000000000000" pitchFamily="2" charset="0"/>
                <a:cs typeface="NikoshBAN" panose="02000000000000000000" pitchFamily="2" charset="0"/>
              </a:rPr>
              <a:t>ক. </a:t>
            </a:r>
            <a:r>
              <a:rPr lang="en-US" sz="3600" dirty="0" err="1">
                <a:solidFill>
                  <a:prstClr val="black"/>
                </a:solidFill>
                <a:latin typeface="NikoshBAN" panose="02000000000000000000" pitchFamily="2" charset="0"/>
                <a:cs typeface="NikoshBAN" panose="02000000000000000000" pitchFamily="2" charset="0"/>
              </a:rPr>
              <a:t>i</a:t>
            </a:r>
            <a:endParaRPr lang="en-US" sz="3600" dirty="0">
              <a:solidFill>
                <a:prstClr val="black"/>
              </a:solidFill>
              <a:latin typeface="NikoshBAN" panose="02000000000000000000" pitchFamily="2" charset="0"/>
              <a:cs typeface="NikoshBAN" panose="02000000000000000000" pitchFamily="2" charset="0"/>
            </a:endParaRPr>
          </a:p>
        </p:txBody>
      </p:sp>
      <p:sp>
        <p:nvSpPr>
          <p:cNvPr id="8" name="TextBox 7"/>
          <p:cNvSpPr txBox="1"/>
          <p:nvPr/>
        </p:nvSpPr>
        <p:spPr>
          <a:xfrm>
            <a:off x="8761863" y="5589527"/>
            <a:ext cx="2374710" cy="646331"/>
          </a:xfrm>
          <a:prstGeom prst="rect">
            <a:avLst/>
          </a:prstGeom>
          <a:blipFill>
            <a:blip r:embed="rId5"/>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3600" b="1" dirty="0" smtClean="0">
                <a:solidFill>
                  <a:prstClr val="black"/>
                </a:solidFill>
                <a:latin typeface="NikoshBAN" panose="02000000000000000000" pitchFamily="2" charset="0"/>
                <a:cs typeface="NikoshBAN" panose="02000000000000000000" pitchFamily="2" charset="0"/>
              </a:rPr>
              <a:t>ঘ . </a:t>
            </a:r>
            <a:r>
              <a:rPr lang="en-US" sz="3600" dirty="0" err="1" smtClean="0">
                <a:solidFill>
                  <a:prstClr val="black"/>
                </a:solidFill>
                <a:latin typeface="NikoshBAN" panose="02000000000000000000" pitchFamily="2" charset="0"/>
                <a:cs typeface="NikoshBAN" panose="02000000000000000000" pitchFamily="2" charset="0"/>
              </a:rPr>
              <a:t>i</a:t>
            </a:r>
            <a:r>
              <a:rPr lang="bn-BD" sz="3600" dirty="0" smtClean="0">
                <a:solidFill>
                  <a:prstClr val="black"/>
                </a:solidFill>
                <a:latin typeface="NikoshBAN" panose="02000000000000000000" pitchFamily="2" charset="0"/>
                <a:cs typeface="NikoshBAN" panose="02000000000000000000" pitchFamily="2" charset="0"/>
              </a:rPr>
              <a:t>, </a:t>
            </a:r>
            <a:r>
              <a:rPr lang="en-US" sz="3600" dirty="0" smtClean="0">
                <a:solidFill>
                  <a:prstClr val="black"/>
                </a:solidFill>
                <a:latin typeface="NikoshBAN" panose="02000000000000000000" pitchFamily="2" charset="0"/>
                <a:cs typeface="NikoshBAN" panose="02000000000000000000" pitchFamily="2" charset="0"/>
              </a:rPr>
              <a:t>ii </a:t>
            </a:r>
            <a:r>
              <a:rPr lang="bn-BD" sz="3600" dirty="0" smtClean="0">
                <a:solidFill>
                  <a:prstClr val="black"/>
                </a:solidFill>
                <a:latin typeface="NikoshBAN" panose="02000000000000000000" pitchFamily="2" charset="0"/>
                <a:cs typeface="NikoshBAN" panose="02000000000000000000" pitchFamily="2" charset="0"/>
              </a:rPr>
              <a:t>ও </a:t>
            </a:r>
            <a:r>
              <a:rPr lang="en-US" sz="3600" dirty="0" smtClean="0">
                <a:solidFill>
                  <a:prstClr val="black"/>
                </a:solidFill>
                <a:latin typeface="NikoshBAN" panose="02000000000000000000" pitchFamily="2" charset="0"/>
                <a:cs typeface="NikoshBAN" panose="02000000000000000000" pitchFamily="2" charset="0"/>
              </a:rPr>
              <a:t>iii</a:t>
            </a:r>
            <a:endParaRPr lang="en-US" sz="3600" dirty="0">
              <a:solidFill>
                <a:prstClr val="black"/>
              </a:solidFill>
              <a:latin typeface="NikoshBAN" panose="02000000000000000000" pitchFamily="2" charset="0"/>
              <a:cs typeface="NikoshBAN" panose="02000000000000000000" pitchFamily="2" charset="0"/>
            </a:endParaRPr>
          </a:p>
        </p:txBody>
      </p:sp>
      <p:sp>
        <p:nvSpPr>
          <p:cNvPr id="9" name="TextBox 8"/>
          <p:cNvSpPr txBox="1"/>
          <p:nvPr/>
        </p:nvSpPr>
        <p:spPr>
          <a:xfrm>
            <a:off x="9022570" y="1038284"/>
            <a:ext cx="2935962" cy="646331"/>
          </a:xfrm>
          <a:prstGeom prst="rect">
            <a:avLst/>
          </a:prstGeom>
          <a:blipFill>
            <a:blip r:embed="rId6"/>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3600" b="1" dirty="0" smtClean="0">
                <a:solidFill>
                  <a:prstClr val="black"/>
                </a:solidFill>
                <a:latin typeface="NikoshBAN" panose="02000000000000000000" pitchFamily="2" charset="0"/>
                <a:cs typeface="NikoshBAN" panose="02000000000000000000" pitchFamily="2" charset="0"/>
              </a:rPr>
              <a:t>উত্তর সঠিক হয়েছে </a:t>
            </a:r>
            <a:endParaRPr lang="en-US" sz="3600" dirty="0">
              <a:solidFill>
                <a:prstClr val="black"/>
              </a:solidFill>
              <a:latin typeface="NikoshBAN" panose="02000000000000000000" pitchFamily="2" charset="0"/>
              <a:cs typeface="NikoshBAN" panose="02000000000000000000" pitchFamily="2" charset="0"/>
            </a:endParaRPr>
          </a:p>
        </p:txBody>
      </p:sp>
      <p:sp>
        <p:nvSpPr>
          <p:cNvPr id="10" name="Rectangle 9"/>
          <p:cNvSpPr/>
          <p:nvPr/>
        </p:nvSpPr>
        <p:spPr>
          <a:xfrm>
            <a:off x="1003082" y="279238"/>
            <a:ext cx="8237850" cy="646331"/>
          </a:xfrm>
          <a:prstGeom prst="rect">
            <a:avLst/>
          </a:prstGeom>
        </p:spPr>
        <p:txBody>
          <a:bodyPr wrap="square">
            <a:spAutoFit/>
          </a:bodyPr>
          <a:lstStyle/>
          <a:p>
            <a:r>
              <a:rPr lang="bn-IN" sz="3600" b="1" u="sng" dirty="0">
                <a:solidFill>
                  <a:schemeClr val="accent2">
                    <a:lumMod val="50000"/>
                  </a:schemeClr>
                </a:solidFill>
                <a:latin typeface="NikoshBAN" panose="02000000000000000000" pitchFamily="2" charset="0"/>
                <a:cs typeface="NikoshBAN" panose="02000000000000000000" pitchFamily="2" charset="0"/>
              </a:rPr>
              <a:t>অ্যাকশন বাটন ব্যবহার করে নিচের প্রশ্ন দুটির উত্তর </a:t>
            </a:r>
            <a:r>
              <a:rPr lang="bn-IN" sz="3600" b="1" u="sng" dirty="0" smtClean="0">
                <a:solidFill>
                  <a:schemeClr val="accent2">
                    <a:lumMod val="50000"/>
                  </a:schemeClr>
                </a:solidFill>
                <a:latin typeface="NikoshBAN" panose="02000000000000000000" pitchFamily="2" charset="0"/>
                <a:cs typeface="NikoshBAN" panose="02000000000000000000" pitchFamily="2" charset="0"/>
              </a:rPr>
              <a:t>দাও   </a:t>
            </a:r>
            <a:endParaRPr lang="en-US" sz="3600" b="1" u="sng" dirty="0">
              <a:solidFill>
                <a:schemeClr val="accent2">
                  <a:lumMod val="50000"/>
                </a:schemeClr>
              </a:solidFill>
              <a:latin typeface="NikoshBAN" panose="02000000000000000000" pitchFamily="2" charset="0"/>
              <a:cs typeface="NikoshBAN" panose="02000000000000000000" pitchFamily="2" charset="0"/>
            </a:endParaRPr>
          </a:p>
        </p:txBody>
      </p:sp>
      <p:sp>
        <p:nvSpPr>
          <p:cNvPr id="11" name="Rectangle 10"/>
          <p:cNvSpPr/>
          <p:nvPr/>
        </p:nvSpPr>
        <p:spPr>
          <a:xfrm>
            <a:off x="461170" y="3434896"/>
            <a:ext cx="10280378" cy="646331"/>
          </a:xfrm>
          <a:prstGeom prst="rect">
            <a:avLst/>
          </a:prstGeom>
        </p:spPr>
        <p:txBody>
          <a:bodyPr wrap="none">
            <a:spAutoFit/>
          </a:bodyPr>
          <a:lstStyle/>
          <a:p>
            <a:pPr marL="457200" indent="-457200">
              <a:buFont typeface="Wingdings" panose="05000000000000000000" pitchFamily="2" charset="2"/>
              <a:buChar char="v"/>
            </a:pPr>
            <a:r>
              <a:rPr lang="bn-IN" sz="3600" dirty="0" smtClean="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 ‘</a:t>
            </a:r>
            <a:r>
              <a:rPr lang="en-US" sz="3600" dirty="0" err="1" smtClean="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অপূর্ব</a:t>
            </a:r>
            <a:r>
              <a:rPr lang="en-US" sz="3600" dirty="0" smtClean="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 </a:t>
            </a:r>
            <a:r>
              <a:rPr lang="en-US" sz="3600" dirty="0" err="1" smtClean="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প্রতিশোধ</a:t>
            </a:r>
            <a:r>
              <a:rPr lang="bn-IN" sz="3600" dirty="0" smtClean="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a:t>
            </a:r>
            <a:r>
              <a:rPr lang="en-US" sz="3600" dirty="0" smtClean="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 </a:t>
            </a:r>
            <a:r>
              <a:rPr lang="en-US" sz="3600" dirty="0" err="1" smtClean="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কবিতা</a:t>
            </a:r>
            <a:r>
              <a:rPr lang="bn-BD" sz="3600" dirty="0" smtClean="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য়</a:t>
            </a:r>
            <a:r>
              <a:rPr lang="en-US" sz="3600" dirty="0" smtClean="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 </a:t>
            </a:r>
            <a:r>
              <a:rPr lang="bn-BD" sz="3600" dirty="0" smtClean="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ইউসুফ চরিত্রের যে বৈশিষ্ট্য ফুটে উঠেছে </a:t>
            </a:r>
            <a:r>
              <a:rPr lang="bn-IN" sz="3600" dirty="0" smtClean="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 </a:t>
            </a:r>
            <a:endParaRPr lang="en-US" sz="3600" dirty="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endParaRPr>
          </a:p>
        </p:txBody>
      </p:sp>
      <p:sp>
        <p:nvSpPr>
          <p:cNvPr id="12" name="TextBox 11"/>
          <p:cNvSpPr txBox="1"/>
          <p:nvPr/>
        </p:nvSpPr>
        <p:spPr>
          <a:xfrm>
            <a:off x="9426123" y="278378"/>
            <a:ext cx="2580948" cy="646331"/>
          </a:xfrm>
          <a:prstGeom prst="rect">
            <a:avLst/>
          </a:prstGeom>
          <a:blipFill>
            <a:blip r:embed="rId7"/>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3600" b="1" dirty="0" smtClean="0">
                <a:solidFill>
                  <a:prstClr val="black"/>
                </a:solidFill>
                <a:latin typeface="NikoshBAN" panose="02000000000000000000" pitchFamily="2" charset="0"/>
                <a:cs typeface="NikoshBAN" panose="02000000000000000000" pitchFamily="2" charset="0"/>
              </a:rPr>
              <a:t>আবার চেষ্টা কর </a:t>
            </a:r>
            <a:endParaRPr lang="en-US" sz="3600" dirty="0">
              <a:solidFill>
                <a:prstClr val="black"/>
              </a:solidFill>
              <a:latin typeface="NikoshBAN" panose="02000000000000000000" pitchFamily="2" charset="0"/>
              <a:cs typeface="NikoshBAN" panose="02000000000000000000" pitchFamily="2" charset="0"/>
            </a:endParaRPr>
          </a:p>
        </p:txBody>
      </p:sp>
      <p:sp>
        <p:nvSpPr>
          <p:cNvPr id="13" name="TextBox 12"/>
          <p:cNvSpPr txBox="1"/>
          <p:nvPr/>
        </p:nvSpPr>
        <p:spPr>
          <a:xfrm>
            <a:off x="6435789" y="2694546"/>
            <a:ext cx="3454056" cy="584775"/>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3200" b="1" dirty="0">
                <a:solidFill>
                  <a:prstClr val="black"/>
                </a:solidFill>
                <a:latin typeface="NikoshBAN" panose="02000000000000000000" pitchFamily="2" charset="0"/>
                <a:cs typeface="NikoshBAN" panose="02000000000000000000" pitchFamily="2" charset="0"/>
              </a:rPr>
              <a:t>ঘ</a:t>
            </a:r>
            <a:r>
              <a:rPr lang="bn-BD" sz="3200" b="1" dirty="0" smtClean="0">
                <a:solidFill>
                  <a:prstClr val="black"/>
                </a:solidFill>
                <a:latin typeface="NikoshBAN" panose="02000000000000000000" pitchFamily="2" charset="0"/>
                <a:cs typeface="NikoshBAN" panose="02000000000000000000" pitchFamily="2" charset="0"/>
              </a:rPr>
              <a:t>. হিংস্র মনোভাব প্রদর্শন </a:t>
            </a:r>
            <a:r>
              <a:rPr lang="en-US" sz="3200" b="1" dirty="0" smtClean="0">
                <a:solidFill>
                  <a:prstClr val="black"/>
                </a:solidFill>
                <a:latin typeface="NikoshBAN" panose="02000000000000000000" pitchFamily="2" charset="0"/>
                <a:cs typeface="NikoshBAN" panose="02000000000000000000" pitchFamily="2" charset="0"/>
              </a:rPr>
              <a:t> </a:t>
            </a:r>
            <a:endParaRPr lang="en-US" sz="3200" dirty="0">
              <a:solidFill>
                <a:prstClr val="black"/>
              </a:solidFill>
              <a:latin typeface="NikoshBAN" panose="02000000000000000000" pitchFamily="2" charset="0"/>
              <a:cs typeface="NikoshBAN" panose="02000000000000000000" pitchFamily="2" charset="0"/>
            </a:endParaRPr>
          </a:p>
        </p:txBody>
      </p:sp>
      <p:sp>
        <p:nvSpPr>
          <p:cNvPr id="14" name="TextBox 13"/>
          <p:cNvSpPr txBox="1"/>
          <p:nvPr/>
        </p:nvSpPr>
        <p:spPr>
          <a:xfrm>
            <a:off x="775446" y="1843638"/>
            <a:ext cx="3422516" cy="584775"/>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3200" b="1" dirty="0">
                <a:solidFill>
                  <a:prstClr val="black"/>
                </a:solidFill>
                <a:latin typeface="NikoshBAN" panose="02000000000000000000" pitchFamily="2" charset="0"/>
                <a:cs typeface="NikoshBAN" panose="02000000000000000000" pitchFamily="2" charset="0"/>
              </a:rPr>
              <a:t>ক. ক্ষমার গুণ অর্জন করা</a:t>
            </a:r>
          </a:p>
        </p:txBody>
      </p:sp>
      <p:sp>
        <p:nvSpPr>
          <p:cNvPr id="15" name="TextBox 14"/>
          <p:cNvSpPr txBox="1"/>
          <p:nvPr/>
        </p:nvSpPr>
        <p:spPr>
          <a:xfrm>
            <a:off x="6435789" y="1914138"/>
            <a:ext cx="3231541" cy="584775"/>
          </a:xfrm>
          <a:prstGeom prst="rect">
            <a:avLst/>
          </a:prstGeom>
          <a:blipFill>
            <a:blip r:embed="rId4"/>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3200" b="1">
                <a:solidFill>
                  <a:prstClr val="black"/>
                </a:solidFill>
                <a:latin typeface="NikoshBAN" panose="02000000000000000000" pitchFamily="2" charset="0"/>
                <a:cs typeface="NikoshBAN" panose="02000000000000000000" pitchFamily="2" charset="0"/>
              </a:rPr>
              <a:t>খ</a:t>
            </a:r>
            <a:r>
              <a:rPr lang="bn-BD" sz="3200" b="1">
                <a:solidFill>
                  <a:prstClr val="black"/>
                </a:solidFill>
                <a:latin typeface="NikoshBAN" panose="02000000000000000000" pitchFamily="2" charset="0"/>
                <a:cs typeface="NikoshBAN" panose="02000000000000000000" pitchFamily="2" charset="0"/>
              </a:rPr>
              <a:t>.</a:t>
            </a:r>
            <a:r>
              <a:rPr lang="en-US" sz="3200" b="1">
                <a:solidFill>
                  <a:prstClr val="black"/>
                </a:solidFill>
                <a:latin typeface="NikoshBAN" panose="02000000000000000000" pitchFamily="2" charset="0"/>
                <a:cs typeface="NikoshBAN" panose="02000000000000000000" pitchFamily="2" charset="0"/>
              </a:rPr>
              <a:t> </a:t>
            </a:r>
            <a:r>
              <a:rPr lang="bn-BD" sz="3200" b="1">
                <a:solidFill>
                  <a:prstClr val="black"/>
                </a:solidFill>
                <a:latin typeface="NikoshBAN" panose="02000000000000000000" pitchFamily="2" charset="0"/>
                <a:cs typeface="NikoshBAN" panose="02000000000000000000" pitchFamily="2" charset="0"/>
              </a:rPr>
              <a:t>ক্রোধ পরিত্যাগ করা </a:t>
            </a:r>
            <a:endParaRPr lang="en-US" sz="3200" dirty="0">
              <a:solidFill>
                <a:prstClr val="black"/>
              </a:solidFill>
              <a:latin typeface="NikoshBAN" panose="02000000000000000000" pitchFamily="2" charset="0"/>
              <a:cs typeface="NikoshBAN" panose="02000000000000000000" pitchFamily="2" charset="0"/>
            </a:endParaRPr>
          </a:p>
        </p:txBody>
      </p:sp>
      <p:sp>
        <p:nvSpPr>
          <p:cNvPr id="16" name="TextBox 15"/>
          <p:cNvSpPr txBox="1"/>
          <p:nvPr/>
        </p:nvSpPr>
        <p:spPr>
          <a:xfrm>
            <a:off x="765222" y="2705166"/>
            <a:ext cx="5143140" cy="584775"/>
          </a:xfrm>
          <a:prstGeom prst="rect">
            <a:avLst/>
          </a:prstGeom>
          <a:blipFill>
            <a:blip r:embed="rId5"/>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3200" b="1" dirty="0">
                <a:solidFill>
                  <a:prstClr val="black"/>
                </a:solidFill>
                <a:latin typeface="NikoshBAN" panose="02000000000000000000" pitchFamily="2" charset="0"/>
                <a:cs typeface="NikoshBAN" panose="02000000000000000000" pitchFamily="2" charset="0"/>
              </a:rPr>
              <a:t>গ. সহনশীলতা ও ক্ষমার মনোভাব অর্জন </a:t>
            </a:r>
            <a:r>
              <a:rPr lang="en-US" sz="3200" b="1" dirty="0">
                <a:solidFill>
                  <a:prstClr val="black"/>
                </a:solidFill>
                <a:latin typeface="NikoshBAN" panose="02000000000000000000" pitchFamily="2" charset="0"/>
                <a:cs typeface="NikoshBAN" panose="02000000000000000000" pitchFamily="2" charset="0"/>
              </a:rPr>
              <a:t> </a:t>
            </a:r>
            <a:endParaRPr lang="en-US" sz="3200" dirty="0">
              <a:solidFill>
                <a:prstClr val="black"/>
              </a:solidFill>
              <a:latin typeface="NikoshBAN" panose="02000000000000000000" pitchFamily="2" charset="0"/>
              <a:cs typeface="NikoshBAN" panose="02000000000000000000" pitchFamily="2" charset="0"/>
            </a:endParaRPr>
          </a:p>
        </p:txBody>
      </p:sp>
      <p:sp>
        <p:nvSpPr>
          <p:cNvPr id="17" name="Rectangle 16"/>
          <p:cNvSpPr/>
          <p:nvPr/>
        </p:nvSpPr>
        <p:spPr>
          <a:xfrm>
            <a:off x="395263" y="1039462"/>
            <a:ext cx="6925294" cy="646331"/>
          </a:xfrm>
          <a:prstGeom prst="rect">
            <a:avLst/>
          </a:prstGeom>
        </p:spPr>
        <p:txBody>
          <a:bodyPr wrap="none">
            <a:spAutoFit/>
          </a:bodyPr>
          <a:lstStyle/>
          <a:p>
            <a:pPr marL="571500" indent="-571500">
              <a:buFont typeface="Wingdings" panose="05000000000000000000" pitchFamily="2" charset="2"/>
              <a:buChar char="v"/>
            </a:pPr>
            <a:r>
              <a:rPr lang="bn-BD" sz="3600" b="1" dirty="0" smtClean="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‘অপূর্ব প্রতিশোধ’ কবিতা পাঠের মুল উদ্দেশ্য </a:t>
            </a:r>
            <a:endParaRPr lang="bn-IN" sz="3600" b="1" dirty="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endParaRPr>
          </a:p>
        </p:txBody>
      </p:sp>
      <p:sp>
        <p:nvSpPr>
          <p:cNvPr id="18" name="Rectangle 17"/>
          <p:cNvSpPr/>
          <p:nvPr/>
        </p:nvSpPr>
        <p:spPr>
          <a:xfrm>
            <a:off x="719125" y="4915052"/>
            <a:ext cx="3478837" cy="584775"/>
          </a:xfrm>
          <a:prstGeom prst="rect">
            <a:avLst/>
          </a:prstGeom>
        </p:spPr>
        <p:txBody>
          <a:bodyPr wrap="none">
            <a:spAutoFit/>
          </a:bodyPr>
          <a:lstStyle/>
          <a:p>
            <a:pPr marL="457200" indent="-457200">
              <a:buFont typeface="Wingdings" panose="05000000000000000000" pitchFamily="2" charset="2"/>
              <a:buChar char="§"/>
            </a:pPr>
            <a:r>
              <a:rPr lang="bn-IN" sz="3200" b="1" dirty="0" smtClean="0">
                <a:ln w="0"/>
                <a:solidFill>
                  <a:schemeClr val="accent2">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নিচের কোনটি সঠিক ?</a:t>
            </a:r>
            <a:endParaRPr lang="en-US" sz="3200" b="1" dirty="0">
              <a:ln w="0"/>
              <a:solidFill>
                <a:schemeClr val="accent2">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211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bg/>
                                          </p:spTgt>
                                        </p:tgtEl>
                                        <p:attrNameLst>
                                          <p:attrName>style.visibility</p:attrName>
                                        </p:attrNameLst>
                                      </p:cBhvr>
                                      <p:to>
                                        <p:strVal val="visible"/>
                                      </p:to>
                                    </p:set>
                                    <p:anim calcmode="lin" valueType="num">
                                      <p:cBhvr>
                                        <p:cTn id="12" dur="500" fill="hold"/>
                                        <p:tgtEl>
                                          <p:spTgt spid="5">
                                            <p:bg/>
                                          </p:spTgt>
                                        </p:tgtEl>
                                        <p:attrNameLst>
                                          <p:attrName>ppt_w</p:attrName>
                                        </p:attrNameLst>
                                      </p:cBhvr>
                                      <p:tavLst>
                                        <p:tav tm="0">
                                          <p:val>
                                            <p:fltVal val="0"/>
                                          </p:val>
                                        </p:tav>
                                        <p:tav tm="100000">
                                          <p:val>
                                            <p:strVal val="#ppt_w"/>
                                          </p:val>
                                        </p:tav>
                                      </p:tavLst>
                                    </p:anim>
                                    <p:anim calcmode="lin" valueType="num">
                                      <p:cBhvr>
                                        <p:cTn id="13" dur="500" fill="hold"/>
                                        <p:tgtEl>
                                          <p:spTgt spid="5">
                                            <p:bg/>
                                          </p:spTgt>
                                        </p:tgtEl>
                                        <p:attrNameLst>
                                          <p:attrName>ppt_h</p:attrName>
                                        </p:attrNameLst>
                                      </p:cBhvr>
                                      <p:tavLst>
                                        <p:tav tm="0">
                                          <p:val>
                                            <p:fltVal val="0"/>
                                          </p:val>
                                        </p:tav>
                                        <p:tav tm="100000">
                                          <p:val>
                                            <p:strVal val="#ppt_h"/>
                                          </p:val>
                                        </p:tav>
                                      </p:tavLst>
                                    </p:anim>
                                    <p:animEffect transition="in" filter="fade">
                                      <p:cBhvr>
                                        <p:cTn id="14" dur="500"/>
                                        <p:tgtEl>
                                          <p:spTgt spid="5">
                                            <p:bg/>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p:cTn id="1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5">
                                            <p:txEl>
                                              <p:pRg st="0" end="0"/>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
                                            <p:bg/>
                                          </p:spTgt>
                                        </p:tgtEl>
                                        <p:attrNameLst>
                                          <p:attrName>style.visibility</p:attrName>
                                        </p:attrNameLst>
                                      </p:cBhvr>
                                      <p:to>
                                        <p:strVal val="visible"/>
                                      </p:to>
                                    </p:set>
                                    <p:anim calcmode="lin" valueType="num">
                                      <p:cBhvr>
                                        <p:cTn id="22" dur="500" fill="hold"/>
                                        <p:tgtEl>
                                          <p:spTgt spid="6">
                                            <p:bg/>
                                          </p:spTgt>
                                        </p:tgtEl>
                                        <p:attrNameLst>
                                          <p:attrName>ppt_w</p:attrName>
                                        </p:attrNameLst>
                                      </p:cBhvr>
                                      <p:tavLst>
                                        <p:tav tm="0">
                                          <p:val>
                                            <p:fltVal val="0"/>
                                          </p:val>
                                        </p:tav>
                                        <p:tav tm="100000">
                                          <p:val>
                                            <p:strVal val="#ppt_w"/>
                                          </p:val>
                                        </p:tav>
                                      </p:tavLst>
                                    </p:anim>
                                    <p:anim calcmode="lin" valueType="num">
                                      <p:cBhvr>
                                        <p:cTn id="23" dur="500" fill="hold"/>
                                        <p:tgtEl>
                                          <p:spTgt spid="6">
                                            <p:bg/>
                                          </p:spTgt>
                                        </p:tgtEl>
                                        <p:attrNameLst>
                                          <p:attrName>ppt_h</p:attrName>
                                        </p:attrNameLst>
                                      </p:cBhvr>
                                      <p:tavLst>
                                        <p:tav tm="0">
                                          <p:val>
                                            <p:fltVal val="0"/>
                                          </p:val>
                                        </p:tav>
                                        <p:tav tm="100000">
                                          <p:val>
                                            <p:strVal val="#ppt_h"/>
                                          </p:val>
                                        </p:tav>
                                      </p:tavLst>
                                    </p:anim>
                                    <p:animEffect transition="in" filter="fade">
                                      <p:cBhvr>
                                        <p:cTn id="24" dur="500"/>
                                        <p:tgtEl>
                                          <p:spTgt spid="6">
                                            <p:bg/>
                                          </p:spTgt>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 calcmode="lin" valueType="num">
                                      <p:cBhvr>
                                        <p:cTn id="2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29" dur="500"/>
                                        <p:tgtEl>
                                          <p:spTgt spid="6">
                                            <p:txEl>
                                              <p:pRg st="0" end="0"/>
                                            </p:txEl>
                                          </p:spTgt>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animEffect transition="in" filter="fade">
                                      <p:cBhvr>
                                        <p:cTn id="34" dur="500"/>
                                        <p:tgtEl>
                                          <p:spTgt spid="7">
                                            <p:bg/>
                                          </p:spTgt>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 calcmode="lin" valueType="num">
                                      <p:cBhvr>
                                        <p:cTn id="3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39" dur="500"/>
                                        <p:tgtEl>
                                          <p:spTgt spid="7">
                                            <p:txEl>
                                              <p:pRg st="0" end="0"/>
                                            </p:txEl>
                                          </p:spTgt>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
                                            <p:bg/>
                                          </p:spTgt>
                                        </p:tgtEl>
                                        <p:attrNameLst>
                                          <p:attrName>style.visibility</p:attrName>
                                        </p:attrNameLst>
                                      </p:cBhvr>
                                      <p:to>
                                        <p:strVal val="visible"/>
                                      </p:to>
                                    </p:set>
                                    <p:anim calcmode="lin" valueType="num">
                                      <p:cBhvr>
                                        <p:cTn id="42" dur="500" fill="hold"/>
                                        <p:tgtEl>
                                          <p:spTgt spid="8">
                                            <p:bg/>
                                          </p:spTgt>
                                        </p:tgtEl>
                                        <p:attrNameLst>
                                          <p:attrName>ppt_w</p:attrName>
                                        </p:attrNameLst>
                                      </p:cBhvr>
                                      <p:tavLst>
                                        <p:tav tm="0">
                                          <p:val>
                                            <p:fltVal val="0"/>
                                          </p:val>
                                        </p:tav>
                                        <p:tav tm="100000">
                                          <p:val>
                                            <p:strVal val="#ppt_w"/>
                                          </p:val>
                                        </p:tav>
                                      </p:tavLst>
                                    </p:anim>
                                    <p:anim calcmode="lin" valueType="num">
                                      <p:cBhvr>
                                        <p:cTn id="43" dur="500" fill="hold"/>
                                        <p:tgtEl>
                                          <p:spTgt spid="8">
                                            <p:bg/>
                                          </p:spTgt>
                                        </p:tgtEl>
                                        <p:attrNameLst>
                                          <p:attrName>ppt_h</p:attrName>
                                        </p:attrNameLst>
                                      </p:cBhvr>
                                      <p:tavLst>
                                        <p:tav tm="0">
                                          <p:val>
                                            <p:fltVal val="0"/>
                                          </p:val>
                                        </p:tav>
                                        <p:tav tm="100000">
                                          <p:val>
                                            <p:strVal val="#ppt_h"/>
                                          </p:val>
                                        </p:tav>
                                      </p:tavLst>
                                    </p:anim>
                                    <p:animEffect transition="in" filter="fade">
                                      <p:cBhvr>
                                        <p:cTn id="44" dur="500"/>
                                        <p:tgtEl>
                                          <p:spTgt spid="8">
                                            <p:bg/>
                                          </p:spTgt>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anim calcmode="lin" valueType="num">
                                      <p:cBhvr>
                                        <p:cTn id="4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4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49" dur="500"/>
                                        <p:tgtEl>
                                          <p:spTgt spid="8">
                                            <p:txEl>
                                              <p:pRg st="0" end="0"/>
                                            </p:txEl>
                                          </p:spTgt>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0">
                                            <p:txEl>
                                              <p:pRg st="0" end="0"/>
                                            </p:txEl>
                                          </p:spTgt>
                                        </p:tgtEl>
                                        <p:attrNameLst>
                                          <p:attrName>style.visibility</p:attrName>
                                        </p:attrNameLst>
                                      </p:cBhvr>
                                      <p:to>
                                        <p:strVal val="visible"/>
                                      </p:to>
                                    </p:set>
                                    <p:anim calcmode="lin" valueType="num">
                                      <p:cBhvr>
                                        <p:cTn id="52"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53"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54" dur="500"/>
                                        <p:tgtEl>
                                          <p:spTgt spid="10">
                                            <p:txEl>
                                              <p:pRg st="0" end="0"/>
                                            </p:txEl>
                                          </p:spTgt>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1">
                                            <p:txEl>
                                              <p:pRg st="0" end="0"/>
                                            </p:txEl>
                                          </p:spTgt>
                                        </p:tgtEl>
                                        <p:attrNameLst>
                                          <p:attrName>style.visibility</p:attrName>
                                        </p:attrNameLst>
                                      </p:cBhvr>
                                      <p:to>
                                        <p:strVal val="visible"/>
                                      </p:to>
                                    </p:set>
                                    <p:anim calcmode="lin" valueType="num">
                                      <p:cBhvr>
                                        <p:cTn id="57"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58"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59" dur="500"/>
                                        <p:tgtEl>
                                          <p:spTgt spid="11">
                                            <p:txEl>
                                              <p:pRg st="0" end="0"/>
                                            </p:txEl>
                                          </p:spTgt>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3">
                                            <p:bg/>
                                          </p:spTgt>
                                        </p:tgtEl>
                                        <p:attrNameLst>
                                          <p:attrName>style.visibility</p:attrName>
                                        </p:attrNameLst>
                                      </p:cBhvr>
                                      <p:to>
                                        <p:strVal val="visible"/>
                                      </p:to>
                                    </p:set>
                                    <p:anim calcmode="lin" valueType="num">
                                      <p:cBhvr>
                                        <p:cTn id="62" dur="500" fill="hold"/>
                                        <p:tgtEl>
                                          <p:spTgt spid="13">
                                            <p:bg/>
                                          </p:spTgt>
                                        </p:tgtEl>
                                        <p:attrNameLst>
                                          <p:attrName>ppt_w</p:attrName>
                                        </p:attrNameLst>
                                      </p:cBhvr>
                                      <p:tavLst>
                                        <p:tav tm="0">
                                          <p:val>
                                            <p:fltVal val="0"/>
                                          </p:val>
                                        </p:tav>
                                        <p:tav tm="100000">
                                          <p:val>
                                            <p:strVal val="#ppt_w"/>
                                          </p:val>
                                        </p:tav>
                                      </p:tavLst>
                                    </p:anim>
                                    <p:anim calcmode="lin" valueType="num">
                                      <p:cBhvr>
                                        <p:cTn id="63" dur="500" fill="hold"/>
                                        <p:tgtEl>
                                          <p:spTgt spid="13">
                                            <p:bg/>
                                          </p:spTgt>
                                        </p:tgtEl>
                                        <p:attrNameLst>
                                          <p:attrName>ppt_h</p:attrName>
                                        </p:attrNameLst>
                                      </p:cBhvr>
                                      <p:tavLst>
                                        <p:tav tm="0">
                                          <p:val>
                                            <p:fltVal val="0"/>
                                          </p:val>
                                        </p:tav>
                                        <p:tav tm="100000">
                                          <p:val>
                                            <p:strVal val="#ppt_h"/>
                                          </p:val>
                                        </p:tav>
                                      </p:tavLst>
                                    </p:anim>
                                    <p:animEffect transition="in" filter="fade">
                                      <p:cBhvr>
                                        <p:cTn id="64" dur="500"/>
                                        <p:tgtEl>
                                          <p:spTgt spid="13">
                                            <p:bg/>
                                          </p:spTgt>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13">
                                            <p:txEl>
                                              <p:pRg st="0" end="0"/>
                                            </p:txEl>
                                          </p:spTgt>
                                        </p:tgtEl>
                                        <p:attrNameLst>
                                          <p:attrName>style.visibility</p:attrName>
                                        </p:attrNameLst>
                                      </p:cBhvr>
                                      <p:to>
                                        <p:strVal val="visible"/>
                                      </p:to>
                                    </p:set>
                                    <p:anim calcmode="lin" valueType="num">
                                      <p:cBhvr>
                                        <p:cTn id="67"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13">
                                            <p:txEl>
                                              <p:pRg st="0" end="0"/>
                                            </p:txEl>
                                          </p:spTgt>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4">
                                            <p:bg/>
                                          </p:spTgt>
                                        </p:tgtEl>
                                        <p:attrNameLst>
                                          <p:attrName>style.visibility</p:attrName>
                                        </p:attrNameLst>
                                      </p:cBhvr>
                                      <p:to>
                                        <p:strVal val="visible"/>
                                      </p:to>
                                    </p:set>
                                    <p:anim calcmode="lin" valueType="num">
                                      <p:cBhvr>
                                        <p:cTn id="72" dur="500" fill="hold"/>
                                        <p:tgtEl>
                                          <p:spTgt spid="14">
                                            <p:bg/>
                                          </p:spTgt>
                                        </p:tgtEl>
                                        <p:attrNameLst>
                                          <p:attrName>ppt_w</p:attrName>
                                        </p:attrNameLst>
                                      </p:cBhvr>
                                      <p:tavLst>
                                        <p:tav tm="0">
                                          <p:val>
                                            <p:fltVal val="0"/>
                                          </p:val>
                                        </p:tav>
                                        <p:tav tm="100000">
                                          <p:val>
                                            <p:strVal val="#ppt_w"/>
                                          </p:val>
                                        </p:tav>
                                      </p:tavLst>
                                    </p:anim>
                                    <p:anim calcmode="lin" valueType="num">
                                      <p:cBhvr>
                                        <p:cTn id="73" dur="500" fill="hold"/>
                                        <p:tgtEl>
                                          <p:spTgt spid="14">
                                            <p:bg/>
                                          </p:spTgt>
                                        </p:tgtEl>
                                        <p:attrNameLst>
                                          <p:attrName>ppt_h</p:attrName>
                                        </p:attrNameLst>
                                      </p:cBhvr>
                                      <p:tavLst>
                                        <p:tav tm="0">
                                          <p:val>
                                            <p:fltVal val="0"/>
                                          </p:val>
                                        </p:tav>
                                        <p:tav tm="100000">
                                          <p:val>
                                            <p:strVal val="#ppt_h"/>
                                          </p:val>
                                        </p:tav>
                                      </p:tavLst>
                                    </p:anim>
                                    <p:animEffect transition="in" filter="fade">
                                      <p:cBhvr>
                                        <p:cTn id="74" dur="500"/>
                                        <p:tgtEl>
                                          <p:spTgt spid="14">
                                            <p:bg/>
                                          </p:spTgt>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14">
                                            <p:txEl>
                                              <p:pRg st="0" end="0"/>
                                            </p:txEl>
                                          </p:spTgt>
                                        </p:tgtEl>
                                        <p:attrNameLst>
                                          <p:attrName>style.visibility</p:attrName>
                                        </p:attrNameLst>
                                      </p:cBhvr>
                                      <p:to>
                                        <p:strVal val="visible"/>
                                      </p:to>
                                    </p:set>
                                    <p:anim calcmode="lin" valueType="num">
                                      <p:cBhvr>
                                        <p:cTn id="77"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78"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79" dur="500"/>
                                        <p:tgtEl>
                                          <p:spTgt spid="14">
                                            <p:txEl>
                                              <p:pRg st="0" end="0"/>
                                            </p:txEl>
                                          </p:spTgt>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15">
                                            <p:bg/>
                                          </p:spTgt>
                                        </p:tgtEl>
                                        <p:attrNameLst>
                                          <p:attrName>style.visibility</p:attrName>
                                        </p:attrNameLst>
                                      </p:cBhvr>
                                      <p:to>
                                        <p:strVal val="visible"/>
                                      </p:to>
                                    </p:set>
                                    <p:anim calcmode="lin" valueType="num">
                                      <p:cBhvr>
                                        <p:cTn id="82" dur="500" fill="hold"/>
                                        <p:tgtEl>
                                          <p:spTgt spid="15">
                                            <p:bg/>
                                          </p:spTgt>
                                        </p:tgtEl>
                                        <p:attrNameLst>
                                          <p:attrName>ppt_w</p:attrName>
                                        </p:attrNameLst>
                                      </p:cBhvr>
                                      <p:tavLst>
                                        <p:tav tm="0">
                                          <p:val>
                                            <p:fltVal val="0"/>
                                          </p:val>
                                        </p:tav>
                                        <p:tav tm="100000">
                                          <p:val>
                                            <p:strVal val="#ppt_w"/>
                                          </p:val>
                                        </p:tav>
                                      </p:tavLst>
                                    </p:anim>
                                    <p:anim calcmode="lin" valueType="num">
                                      <p:cBhvr>
                                        <p:cTn id="83" dur="500" fill="hold"/>
                                        <p:tgtEl>
                                          <p:spTgt spid="15">
                                            <p:bg/>
                                          </p:spTgt>
                                        </p:tgtEl>
                                        <p:attrNameLst>
                                          <p:attrName>ppt_h</p:attrName>
                                        </p:attrNameLst>
                                      </p:cBhvr>
                                      <p:tavLst>
                                        <p:tav tm="0">
                                          <p:val>
                                            <p:fltVal val="0"/>
                                          </p:val>
                                        </p:tav>
                                        <p:tav tm="100000">
                                          <p:val>
                                            <p:strVal val="#ppt_h"/>
                                          </p:val>
                                        </p:tav>
                                      </p:tavLst>
                                    </p:anim>
                                    <p:animEffect transition="in" filter="fade">
                                      <p:cBhvr>
                                        <p:cTn id="84" dur="500"/>
                                        <p:tgtEl>
                                          <p:spTgt spid="15">
                                            <p:bg/>
                                          </p:spTgt>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15">
                                            <p:txEl>
                                              <p:pRg st="0" end="0"/>
                                            </p:txEl>
                                          </p:spTgt>
                                        </p:tgtEl>
                                        <p:attrNameLst>
                                          <p:attrName>style.visibility</p:attrName>
                                        </p:attrNameLst>
                                      </p:cBhvr>
                                      <p:to>
                                        <p:strVal val="visible"/>
                                      </p:to>
                                    </p:set>
                                    <p:anim calcmode="lin" valueType="num">
                                      <p:cBhvr>
                                        <p:cTn id="87"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88" dur="50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89" dur="500"/>
                                        <p:tgtEl>
                                          <p:spTgt spid="15">
                                            <p:txEl>
                                              <p:pRg st="0" end="0"/>
                                            </p:txEl>
                                          </p:spTgt>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bg/>
                                          </p:spTgt>
                                        </p:tgtEl>
                                        <p:attrNameLst>
                                          <p:attrName>style.visibility</p:attrName>
                                        </p:attrNameLst>
                                      </p:cBhvr>
                                      <p:to>
                                        <p:strVal val="visible"/>
                                      </p:to>
                                    </p:set>
                                    <p:anim calcmode="lin" valueType="num">
                                      <p:cBhvr>
                                        <p:cTn id="92" dur="500" fill="hold"/>
                                        <p:tgtEl>
                                          <p:spTgt spid="16">
                                            <p:bg/>
                                          </p:spTgt>
                                        </p:tgtEl>
                                        <p:attrNameLst>
                                          <p:attrName>ppt_w</p:attrName>
                                        </p:attrNameLst>
                                      </p:cBhvr>
                                      <p:tavLst>
                                        <p:tav tm="0">
                                          <p:val>
                                            <p:fltVal val="0"/>
                                          </p:val>
                                        </p:tav>
                                        <p:tav tm="100000">
                                          <p:val>
                                            <p:strVal val="#ppt_w"/>
                                          </p:val>
                                        </p:tav>
                                      </p:tavLst>
                                    </p:anim>
                                    <p:anim calcmode="lin" valueType="num">
                                      <p:cBhvr>
                                        <p:cTn id="93" dur="500" fill="hold"/>
                                        <p:tgtEl>
                                          <p:spTgt spid="16">
                                            <p:bg/>
                                          </p:spTgt>
                                        </p:tgtEl>
                                        <p:attrNameLst>
                                          <p:attrName>ppt_h</p:attrName>
                                        </p:attrNameLst>
                                      </p:cBhvr>
                                      <p:tavLst>
                                        <p:tav tm="0">
                                          <p:val>
                                            <p:fltVal val="0"/>
                                          </p:val>
                                        </p:tav>
                                        <p:tav tm="100000">
                                          <p:val>
                                            <p:strVal val="#ppt_h"/>
                                          </p:val>
                                        </p:tav>
                                      </p:tavLst>
                                    </p:anim>
                                    <p:animEffect transition="in" filter="fade">
                                      <p:cBhvr>
                                        <p:cTn id="94" dur="500"/>
                                        <p:tgtEl>
                                          <p:spTgt spid="16">
                                            <p:bg/>
                                          </p:spTgt>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16">
                                            <p:txEl>
                                              <p:pRg st="0" end="0"/>
                                            </p:txEl>
                                          </p:spTgt>
                                        </p:tgtEl>
                                        <p:attrNameLst>
                                          <p:attrName>style.visibility</p:attrName>
                                        </p:attrNameLst>
                                      </p:cBhvr>
                                      <p:to>
                                        <p:strVal val="visible"/>
                                      </p:to>
                                    </p:set>
                                    <p:anim calcmode="lin" valueType="num">
                                      <p:cBhvr>
                                        <p:cTn id="97"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98" dur="5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99" dur="500"/>
                                        <p:tgtEl>
                                          <p:spTgt spid="16">
                                            <p:txEl>
                                              <p:pRg st="0" end="0"/>
                                            </p:txEl>
                                          </p:spTgt>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xEl>
                                              <p:pRg st="0" end="0"/>
                                            </p:txEl>
                                          </p:spTgt>
                                        </p:tgtEl>
                                        <p:attrNameLst>
                                          <p:attrName>style.visibility</p:attrName>
                                        </p:attrNameLst>
                                      </p:cBhvr>
                                      <p:to>
                                        <p:strVal val="visible"/>
                                      </p:to>
                                    </p:set>
                                    <p:anim calcmode="lin" valueType="num">
                                      <p:cBhvr>
                                        <p:cTn id="102" dur="5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103" dur="500" fill="hold"/>
                                        <p:tgtEl>
                                          <p:spTgt spid="17">
                                            <p:txEl>
                                              <p:pRg st="0" end="0"/>
                                            </p:txEl>
                                          </p:spTgt>
                                        </p:tgtEl>
                                        <p:attrNameLst>
                                          <p:attrName>ppt_h</p:attrName>
                                        </p:attrNameLst>
                                      </p:cBhvr>
                                      <p:tavLst>
                                        <p:tav tm="0">
                                          <p:val>
                                            <p:fltVal val="0"/>
                                          </p:val>
                                        </p:tav>
                                        <p:tav tm="100000">
                                          <p:val>
                                            <p:strVal val="#ppt_h"/>
                                          </p:val>
                                        </p:tav>
                                      </p:tavLst>
                                    </p:anim>
                                    <p:animEffect transition="in" filter="fade">
                                      <p:cBhvr>
                                        <p:cTn id="104" dur="500"/>
                                        <p:tgtEl>
                                          <p:spTgt spid="17">
                                            <p:txEl>
                                              <p:pRg st="0" end="0"/>
                                            </p:txEl>
                                          </p:spTgt>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18">
                                            <p:txEl>
                                              <p:pRg st="0" end="0"/>
                                            </p:txEl>
                                          </p:spTgt>
                                        </p:tgtEl>
                                        <p:attrNameLst>
                                          <p:attrName>style.visibility</p:attrName>
                                        </p:attrNameLst>
                                      </p:cBhvr>
                                      <p:to>
                                        <p:strVal val="visible"/>
                                      </p:to>
                                    </p:set>
                                    <p:anim calcmode="lin" valueType="num">
                                      <p:cBhvr>
                                        <p:cTn id="107"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108" dur="500" fill="hold"/>
                                        <p:tgtEl>
                                          <p:spTgt spid="18">
                                            <p:txEl>
                                              <p:pRg st="0" end="0"/>
                                            </p:txEl>
                                          </p:spTgt>
                                        </p:tgtEl>
                                        <p:attrNameLst>
                                          <p:attrName>ppt_h</p:attrName>
                                        </p:attrNameLst>
                                      </p:cBhvr>
                                      <p:tavLst>
                                        <p:tav tm="0">
                                          <p:val>
                                            <p:fltVal val="0"/>
                                          </p:val>
                                        </p:tav>
                                        <p:tav tm="100000">
                                          <p:val>
                                            <p:strVal val="#ppt_h"/>
                                          </p:val>
                                        </p:tav>
                                      </p:tavLst>
                                    </p:anim>
                                    <p:animEffect transition="in" filter="fade">
                                      <p:cBhvr>
                                        <p:cTn id="109"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0" restart="whenNotActive" fill="hold" evtFilter="cancelBubble" nodeType="interactiveSeq">
                <p:stCondLst>
                  <p:cond evt="onClick" delay="0">
                    <p:tgtEl>
                      <p:spTgt spid="7"/>
                    </p:tgtEl>
                  </p:cond>
                </p:stCondLst>
                <p:endSync evt="end" delay="0">
                  <p:rtn val="all"/>
                </p:endSync>
                <p:childTnLst>
                  <p:par>
                    <p:cTn id="111" fill="hold">
                      <p:stCondLst>
                        <p:cond delay="0"/>
                      </p:stCondLst>
                      <p:childTnLst>
                        <p:par>
                          <p:cTn id="112" fill="hold">
                            <p:stCondLst>
                              <p:cond delay="0"/>
                            </p:stCondLst>
                            <p:childTnLst>
                              <p:par>
                                <p:cTn id="113" presetID="53" presetClass="entr" presetSubtype="16" fill="hold" grpId="0" nodeType="withEffect">
                                  <p:stCondLst>
                                    <p:cond delay="300"/>
                                  </p:stCondLst>
                                  <p:childTnLst>
                                    <p:set>
                                      <p:cBhvr>
                                        <p:cTn id="114" dur="1" fill="hold">
                                          <p:stCondLst>
                                            <p:cond delay="0"/>
                                          </p:stCondLst>
                                        </p:cTn>
                                        <p:tgtEl>
                                          <p:spTgt spid="12">
                                            <p:bg/>
                                          </p:spTgt>
                                        </p:tgtEl>
                                        <p:attrNameLst>
                                          <p:attrName>style.visibility</p:attrName>
                                        </p:attrNameLst>
                                      </p:cBhvr>
                                      <p:to>
                                        <p:strVal val="visible"/>
                                      </p:to>
                                    </p:set>
                                    <p:anim calcmode="lin" valueType="num">
                                      <p:cBhvr>
                                        <p:cTn id="115" dur="3000" fill="hold"/>
                                        <p:tgtEl>
                                          <p:spTgt spid="12">
                                            <p:bg/>
                                          </p:spTgt>
                                        </p:tgtEl>
                                        <p:attrNameLst>
                                          <p:attrName>ppt_w</p:attrName>
                                        </p:attrNameLst>
                                      </p:cBhvr>
                                      <p:tavLst>
                                        <p:tav tm="0">
                                          <p:val>
                                            <p:fltVal val="0"/>
                                          </p:val>
                                        </p:tav>
                                        <p:tav tm="100000">
                                          <p:val>
                                            <p:strVal val="#ppt_w"/>
                                          </p:val>
                                        </p:tav>
                                      </p:tavLst>
                                    </p:anim>
                                    <p:anim calcmode="lin" valueType="num">
                                      <p:cBhvr>
                                        <p:cTn id="116" dur="3000" fill="hold"/>
                                        <p:tgtEl>
                                          <p:spTgt spid="12">
                                            <p:bg/>
                                          </p:spTgt>
                                        </p:tgtEl>
                                        <p:attrNameLst>
                                          <p:attrName>ppt_h</p:attrName>
                                        </p:attrNameLst>
                                      </p:cBhvr>
                                      <p:tavLst>
                                        <p:tav tm="0">
                                          <p:val>
                                            <p:fltVal val="0"/>
                                          </p:val>
                                        </p:tav>
                                        <p:tav tm="100000">
                                          <p:val>
                                            <p:strVal val="#ppt_h"/>
                                          </p:val>
                                        </p:tav>
                                      </p:tavLst>
                                    </p:anim>
                                    <p:animEffect transition="in" filter="fade">
                                      <p:cBhvr>
                                        <p:cTn id="117" dur="3000"/>
                                        <p:tgtEl>
                                          <p:spTgt spid="12">
                                            <p:bg/>
                                          </p:spTgt>
                                        </p:tgtEl>
                                      </p:cBhvr>
                                    </p:animEffect>
                                  </p:childTnLst>
                                  <p:subTnLst>
                                    <p:set>
                                      <p:cBhvr override="childStyle">
                                        <p:cTn dur="1" fill="hold" display="0" masterRel="sameClick" afterEffect="1">
                                          <p:stCondLst>
                                            <p:cond evt="end" delay="0">
                                              <p:tn val="113"/>
                                            </p:cond>
                                          </p:stCondLst>
                                        </p:cTn>
                                        <p:tgtEl>
                                          <p:spTgt spid="12">
                                            <p:bg/>
                                          </p:spTgt>
                                        </p:tgtEl>
                                        <p:attrNameLst>
                                          <p:attrName>style.visibility</p:attrName>
                                        </p:attrNameLst>
                                      </p:cBhvr>
                                      <p:to>
                                        <p:strVal val="hidden"/>
                                      </p:to>
                                    </p:set>
                                    <p:audio>
                                      <p:cMediaNode>
                                        <p:cTn display="0" masterRel="sameClick">
                                          <p:stCondLst>
                                            <p:cond evt="begin" delay="0">
                                              <p:tn val="113"/>
                                            </p:cond>
                                          </p:stCondLst>
                                          <p:endCondLst>
                                            <p:cond evt="onStopAudio" delay="0">
                                              <p:tgtEl>
                                                <p:sldTgt/>
                                              </p:tgtEl>
                                            </p:cond>
                                          </p:endCondLst>
                                        </p:cTn>
                                        <p:tgtEl>
                                          <p:sndTgt r:embed="rId2" name="abar cesta koro.wav"/>
                                        </p:tgtEl>
                                      </p:cMediaNode>
                                    </p:audio>
                                  </p:subTnLst>
                                </p:cTn>
                              </p:par>
                              <p:par>
                                <p:cTn id="118" presetID="53" presetClass="entr" presetSubtype="16" fill="hold" grpId="0" nodeType="withEffect">
                                  <p:stCondLst>
                                    <p:cond delay="0"/>
                                  </p:stCondLst>
                                  <p:childTnLst>
                                    <p:set>
                                      <p:cBhvr>
                                        <p:cTn id="119" dur="1" fill="hold">
                                          <p:stCondLst>
                                            <p:cond delay="0"/>
                                          </p:stCondLst>
                                        </p:cTn>
                                        <p:tgtEl>
                                          <p:spTgt spid="12">
                                            <p:txEl>
                                              <p:pRg st="0" end="0"/>
                                            </p:txEl>
                                          </p:spTgt>
                                        </p:tgtEl>
                                        <p:attrNameLst>
                                          <p:attrName>style.visibility</p:attrName>
                                        </p:attrNameLst>
                                      </p:cBhvr>
                                      <p:to>
                                        <p:strVal val="visible"/>
                                      </p:to>
                                    </p:set>
                                    <p:anim calcmode="lin" valueType="num">
                                      <p:cBhvr>
                                        <p:cTn id="120" dur="30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121" dur="30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122" dur="3000"/>
                                        <p:tgtEl>
                                          <p:spTgt spid="12">
                                            <p:txEl>
                                              <p:pRg st="0" end="0"/>
                                            </p:txEl>
                                          </p:spTgt>
                                        </p:tgtEl>
                                      </p:cBhvr>
                                    </p:animEffect>
                                  </p:childTnLst>
                                  <p:subTnLst>
                                    <p:set>
                                      <p:cBhvr override="childStyle">
                                        <p:cTn dur="1" fill="hold" display="0" masterRel="sameClick" afterEffect="1">
                                          <p:stCondLst>
                                            <p:cond evt="end" delay="0">
                                              <p:tn val="118"/>
                                            </p:cond>
                                          </p:stCondLst>
                                        </p:cTn>
                                        <p:tgtEl>
                                          <p:spTgt spid="12">
                                            <p:txEl>
                                              <p:pRg st="0" end="0"/>
                                            </p:txEl>
                                          </p:spTgt>
                                        </p:tgtEl>
                                        <p:attrNameLst>
                                          <p:attrName>style.visibility</p:attrName>
                                        </p:attrNameLst>
                                      </p:cBhvr>
                                      <p:to>
                                        <p:strVal val="hidden"/>
                                      </p:to>
                                    </p:set>
                                    <p:audio>
                                      <p:cMediaNode>
                                        <p:cTn display="0" masterRel="sameClick">
                                          <p:stCondLst>
                                            <p:cond evt="begin" delay="0">
                                              <p:tn val="118"/>
                                            </p:cond>
                                          </p:stCondLst>
                                          <p:endCondLst>
                                            <p:cond evt="onStopAudio" delay="0">
                                              <p:tgtEl>
                                                <p:sldTgt/>
                                              </p:tgtEl>
                                            </p:cond>
                                          </p:endCondLst>
                                        </p:cTn>
                                        <p:tgtEl>
                                          <p:sndTgt r:embed="rId2" name="abar cesta koro.wav"/>
                                        </p:tgtEl>
                                      </p:cMediaNode>
                                    </p:audio>
                                  </p:subTnLst>
                                </p:cTn>
                              </p:par>
                            </p:childTnLst>
                          </p:cTn>
                        </p:par>
                      </p:childTnLst>
                    </p:cTn>
                  </p:par>
                </p:childTnLst>
              </p:cTn>
              <p:nextCondLst>
                <p:cond evt="onClick" delay="0">
                  <p:tgtEl>
                    <p:spTgt spid="7"/>
                  </p:tgtEl>
                </p:cond>
              </p:nextCondLst>
            </p:seq>
            <p:seq concurrent="1" nextAc="seek">
              <p:cTn id="123" restart="whenNotActive" fill="hold" evtFilter="cancelBubble" nodeType="interactiveSeq">
                <p:stCondLst>
                  <p:cond evt="onClick" delay="0">
                    <p:tgtEl>
                      <p:spTgt spid="5"/>
                    </p:tgtEl>
                  </p:cond>
                </p:stCondLst>
                <p:endSync evt="end" delay="0">
                  <p:rtn val="all"/>
                </p:endSync>
                <p:childTnLst>
                  <p:par>
                    <p:cTn id="124" fill="hold">
                      <p:stCondLst>
                        <p:cond delay="0"/>
                      </p:stCondLst>
                      <p:childTnLst>
                        <p:par>
                          <p:cTn id="125" fill="hold">
                            <p:stCondLst>
                              <p:cond delay="0"/>
                            </p:stCondLst>
                            <p:childTnLst>
                              <p:par>
                                <p:cTn id="126" presetID="10" presetClass="entr" presetSubtype="0" fill="hold" grpId="1" nodeType="clickEffect">
                                  <p:stCondLst>
                                    <p:cond delay="0"/>
                                  </p:stCondLst>
                                  <p:childTnLst>
                                    <p:set>
                                      <p:cBhvr>
                                        <p:cTn id="127" dur="1" fill="hold">
                                          <p:stCondLst>
                                            <p:cond delay="0"/>
                                          </p:stCondLst>
                                        </p:cTn>
                                        <p:tgtEl>
                                          <p:spTgt spid="12">
                                            <p:bg/>
                                          </p:spTgt>
                                        </p:tgtEl>
                                        <p:attrNameLst>
                                          <p:attrName>style.visibility</p:attrName>
                                        </p:attrNameLst>
                                      </p:cBhvr>
                                      <p:to>
                                        <p:strVal val="visible"/>
                                      </p:to>
                                    </p:set>
                                    <p:animEffect transition="in" filter="fade">
                                      <p:cBhvr>
                                        <p:cTn id="128" dur="3000"/>
                                        <p:tgtEl>
                                          <p:spTgt spid="12">
                                            <p:bg/>
                                          </p:spTgt>
                                        </p:tgtEl>
                                      </p:cBhvr>
                                    </p:animEffect>
                                  </p:childTnLst>
                                  <p:subTnLst>
                                    <p:set>
                                      <p:cBhvr override="childStyle">
                                        <p:cTn dur="1" fill="hold" display="0" masterRel="sameClick" afterEffect="1">
                                          <p:stCondLst>
                                            <p:cond evt="end" delay="0">
                                              <p:tn val="126"/>
                                            </p:cond>
                                          </p:stCondLst>
                                        </p:cTn>
                                        <p:tgtEl>
                                          <p:spTgt spid="12">
                                            <p:bg/>
                                          </p:spTgt>
                                        </p:tgtEl>
                                        <p:attrNameLst>
                                          <p:attrName>style.visibility</p:attrName>
                                        </p:attrNameLst>
                                      </p:cBhvr>
                                      <p:to>
                                        <p:strVal val="hidden"/>
                                      </p:to>
                                    </p:set>
                                    <p:audio>
                                      <p:cMediaNode>
                                        <p:cTn display="0" masterRel="sameClick">
                                          <p:stCondLst>
                                            <p:cond evt="begin" delay="0">
                                              <p:tn val="126"/>
                                            </p:cond>
                                          </p:stCondLst>
                                          <p:endCondLst>
                                            <p:cond evt="onStopAudio" delay="0">
                                              <p:tgtEl>
                                                <p:sldTgt/>
                                              </p:tgtEl>
                                            </p:cond>
                                          </p:endCondLst>
                                        </p:cTn>
                                        <p:tgtEl>
                                          <p:sndTgt r:embed="rId2" name="abar cesta koro.wav"/>
                                        </p:tgtEl>
                                      </p:cMediaNode>
                                    </p:audio>
                                  </p:subTnLst>
                                </p:cTn>
                              </p:par>
                              <p:par>
                                <p:cTn id="129" presetID="10" presetClass="entr" presetSubtype="0" fill="hold" grpId="1" nodeType="withEffect">
                                  <p:stCondLst>
                                    <p:cond delay="0"/>
                                  </p:stCondLst>
                                  <p:childTnLst>
                                    <p:set>
                                      <p:cBhvr>
                                        <p:cTn id="130" dur="1" fill="hold">
                                          <p:stCondLst>
                                            <p:cond delay="0"/>
                                          </p:stCondLst>
                                        </p:cTn>
                                        <p:tgtEl>
                                          <p:spTgt spid="12">
                                            <p:txEl>
                                              <p:pRg st="0" end="0"/>
                                            </p:txEl>
                                          </p:spTgt>
                                        </p:tgtEl>
                                        <p:attrNameLst>
                                          <p:attrName>style.visibility</p:attrName>
                                        </p:attrNameLst>
                                      </p:cBhvr>
                                      <p:to>
                                        <p:strVal val="visible"/>
                                      </p:to>
                                    </p:set>
                                    <p:animEffect transition="in" filter="fade">
                                      <p:cBhvr>
                                        <p:cTn id="131" dur="3000"/>
                                        <p:tgtEl>
                                          <p:spTgt spid="12">
                                            <p:txEl>
                                              <p:pRg st="0" end="0"/>
                                            </p:txEl>
                                          </p:spTgt>
                                        </p:tgtEl>
                                      </p:cBhvr>
                                    </p:animEffect>
                                  </p:childTnLst>
                                  <p:subTnLst>
                                    <p:set>
                                      <p:cBhvr override="childStyle">
                                        <p:cTn dur="1" fill="hold" display="0" masterRel="sameClick" afterEffect="1">
                                          <p:stCondLst>
                                            <p:cond evt="end" delay="0">
                                              <p:tn val="129"/>
                                            </p:cond>
                                          </p:stCondLst>
                                        </p:cTn>
                                        <p:tgtEl>
                                          <p:spTgt spid="12">
                                            <p:txEl>
                                              <p:pRg st="0" end="0"/>
                                            </p:txEl>
                                          </p:spTgt>
                                        </p:tgtEl>
                                        <p:attrNameLst>
                                          <p:attrName>style.visibility</p:attrName>
                                        </p:attrNameLst>
                                      </p:cBhvr>
                                      <p:to>
                                        <p:strVal val="hidden"/>
                                      </p:to>
                                    </p:set>
                                    <p:audio>
                                      <p:cMediaNode>
                                        <p:cTn display="0" masterRel="sameClick">
                                          <p:stCondLst>
                                            <p:cond evt="begin" delay="0">
                                              <p:tn val="129"/>
                                            </p:cond>
                                          </p:stCondLst>
                                          <p:endCondLst>
                                            <p:cond evt="onStopAudio" delay="0">
                                              <p:tgtEl>
                                                <p:sldTgt/>
                                              </p:tgtEl>
                                            </p:cond>
                                          </p:endCondLst>
                                        </p:cTn>
                                        <p:tgtEl>
                                          <p:sndTgt r:embed="rId2" name="abar cesta koro.wav"/>
                                        </p:tgtEl>
                                      </p:cMediaNode>
                                    </p:audio>
                                  </p:subTnLst>
                                </p:cTn>
                              </p:par>
                            </p:childTnLst>
                          </p:cTn>
                        </p:par>
                      </p:childTnLst>
                    </p:cTn>
                  </p:par>
                </p:childTnLst>
              </p:cTn>
              <p:nextCondLst>
                <p:cond evt="onClick" delay="0">
                  <p:tgtEl>
                    <p:spTgt spid="5"/>
                  </p:tgtEl>
                </p:cond>
              </p:nextCondLst>
            </p:seq>
            <p:seq concurrent="1" nextAc="seek">
              <p:cTn id="132" restart="whenNotActive" fill="hold" evtFilter="cancelBubble" nodeType="interactiveSeq">
                <p:stCondLst>
                  <p:cond evt="onClick" delay="0">
                    <p:tgtEl>
                      <p:spTgt spid="6"/>
                    </p:tgtEl>
                  </p:cond>
                </p:stCondLst>
                <p:endSync evt="end" delay="0">
                  <p:rtn val="all"/>
                </p:endSync>
                <p:childTnLst>
                  <p:par>
                    <p:cTn id="133" fill="hold">
                      <p:stCondLst>
                        <p:cond delay="0"/>
                      </p:stCondLst>
                      <p:childTnLst>
                        <p:par>
                          <p:cTn id="134" fill="hold">
                            <p:stCondLst>
                              <p:cond delay="0"/>
                            </p:stCondLst>
                            <p:childTnLst>
                              <p:par>
                                <p:cTn id="135" presetID="6" presetClass="entr" presetSubtype="16" fill="hold" grpId="2" nodeType="clickEffect">
                                  <p:stCondLst>
                                    <p:cond delay="0"/>
                                  </p:stCondLst>
                                  <p:childTnLst>
                                    <p:set>
                                      <p:cBhvr>
                                        <p:cTn id="136" dur="1" fill="hold">
                                          <p:stCondLst>
                                            <p:cond delay="0"/>
                                          </p:stCondLst>
                                        </p:cTn>
                                        <p:tgtEl>
                                          <p:spTgt spid="12">
                                            <p:bg/>
                                          </p:spTgt>
                                        </p:tgtEl>
                                        <p:attrNameLst>
                                          <p:attrName>style.visibility</p:attrName>
                                        </p:attrNameLst>
                                      </p:cBhvr>
                                      <p:to>
                                        <p:strVal val="visible"/>
                                      </p:to>
                                    </p:set>
                                    <p:animEffect transition="in" filter="circle(in)">
                                      <p:cBhvr>
                                        <p:cTn id="137" dur="3000"/>
                                        <p:tgtEl>
                                          <p:spTgt spid="12">
                                            <p:bg/>
                                          </p:spTgt>
                                        </p:tgtEl>
                                      </p:cBhvr>
                                    </p:animEffect>
                                  </p:childTnLst>
                                  <p:subTnLst>
                                    <p:set>
                                      <p:cBhvr override="childStyle">
                                        <p:cTn dur="1" fill="hold" display="0" masterRel="sameClick" afterEffect="1">
                                          <p:stCondLst>
                                            <p:cond evt="end" delay="0">
                                              <p:tn val="135"/>
                                            </p:cond>
                                          </p:stCondLst>
                                        </p:cTn>
                                        <p:tgtEl>
                                          <p:spTgt spid="12">
                                            <p:bg/>
                                          </p:spTgt>
                                        </p:tgtEl>
                                        <p:attrNameLst>
                                          <p:attrName>style.visibility</p:attrName>
                                        </p:attrNameLst>
                                      </p:cBhvr>
                                      <p:to>
                                        <p:strVal val="hidden"/>
                                      </p:to>
                                    </p:set>
                                    <p:audio>
                                      <p:cMediaNode>
                                        <p:cTn display="0" masterRel="sameClick">
                                          <p:stCondLst>
                                            <p:cond evt="begin" delay="0">
                                              <p:tn val="135"/>
                                            </p:cond>
                                          </p:stCondLst>
                                          <p:endCondLst>
                                            <p:cond evt="onStopAudio" delay="0">
                                              <p:tgtEl>
                                                <p:sldTgt/>
                                              </p:tgtEl>
                                            </p:cond>
                                          </p:endCondLst>
                                        </p:cTn>
                                        <p:tgtEl>
                                          <p:sndTgt r:embed="rId2" name="abar cesta koro.wav"/>
                                        </p:tgtEl>
                                      </p:cMediaNode>
                                    </p:audio>
                                  </p:subTnLst>
                                </p:cTn>
                              </p:par>
                              <p:par>
                                <p:cTn id="138" presetID="6" presetClass="entr" presetSubtype="16" fill="hold" grpId="2" nodeType="withEffect">
                                  <p:stCondLst>
                                    <p:cond delay="0"/>
                                  </p:stCondLst>
                                  <p:childTnLst>
                                    <p:set>
                                      <p:cBhvr>
                                        <p:cTn id="139" dur="1" fill="hold">
                                          <p:stCondLst>
                                            <p:cond delay="0"/>
                                          </p:stCondLst>
                                        </p:cTn>
                                        <p:tgtEl>
                                          <p:spTgt spid="12">
                                            <p:txEl>
                                              <p:pRg st="0" end="0"/>
                                            </p:txEl>
                                          </p:spTgt>
                                        </p:tgtEl>
                                        <p:attrNameLst>
                                          <p:attrName>style.visibility</p:attrName>
                                        </p:attrNameLst>
                                      </p:cBhvr>
                                      <p:to>
                                        <p:strVal val="visible"/>
                                      </p:to>
                                    </p:set>
                                    <p:animEffect transition="in" filter="circle(in)">
                                      <p:cBhvr>
                                        <p:cTn id="140" dur="3000"/>
                                        <p:tgtEl>
                                          <p:spTgt spid="12">
                                            <p:txEl>
                                              <p:pRg st="0" end="0"/>
                                            </p:txEl>
                                          </p:spTgt>
                                        </p:tgtEl>
                                      </p:cBhvr>
                                    </p:animEffect>
                                  </p:childTnLst>
                                  <p:subTnLst>
                                    <p:set>
                                      <p:cBhvr override="childStyle">
                                        <p:cTn dur="1" fill="hold" display="0" masterRel="sameClick" afterEffect="1">
                                          <p:stCondLst>
                                            <p:cond evt="end" delay="0">
                                              <p:tn val="138"/>
                                            </p:cond>
                                          </p:stCondLst>
                                        </p:cTn>
                                        <p:tgtEl>
                                          <p:spTgt spid="12">
                                            <p:txEl>
                                              <p:pRg st="0" end="0"/>
                                            </p:txEl>
                                          </p:spTgt>
                                        </p:tgtEl>
                                        <p:attrNameLst>
                                          <p:attrName>style.visibility</p:attrName>
                                        </p:attrNameLst>
                                      </p:cBhvr>
                                      <p:to>
                                        <p:strVal val="hidden"/>
                                      </p:to>
                                    </p:set>
                                    <p:audio>
                                      <p:cMediaNode>
                                        <p:cTn display="0" masterRel="sameClick">
                                          <p:stCondLst>
                                            <p:cond evt="begin" delay="0">
                                              <p:tn val="138"/>
                                            </p:cond>
                                          </p:stCondLst>
                                          <p:endCondLst>
                                            <p:cond evt="onStopAudio" delay="0">
                                              <p:tgtEl>
                                                <p:sldTgt/>
                                              </p:tgtEl>
                                            </p:cond>
                                          </p:endCondLst>
                                        </p:cTn>
                                        <p:tgtEl>
                                          <p:sndTgt r:embed="rId2" name="abar cesta koro.wav"/>
                                        </p:tgtEl>
                                      </p:cMediaNode>
                                    </p:audio>
                                  </p:subTnLst>
                                </p:cTn>
                              </p:par>
                            </p:childTnLst>
                          </p:cTn>
                        </p:par>
                      </p:childTnLst>
                    </p:cTn>
                  </p:par>
                </p:childTnLst>
              </p:cTn>
              <p:nextCondLst>
                <p:cond evt="onClick" delay="0">
                  <p:tgtEl>
                    <p:spTgt spid="6"/>
                  </p:tgtEl>
                </p:cond>
              </p:nextCondLst>
            </p:seq>
            <p:seq concurrent="1" nextAc="seek">
              <p:cTn id="141" restart="whenNotActive" fill="hold" evtFilter="cancelBubble" nodeType="interactiveSeq">
                <p:stCondLst>
                  <p:cond evt="onClick" delay="0">
                    <p:tgtEl>
                      <p:spTgt spid="8"/>
                    </p:tgtEl>
                  </p:cond>
                </p:stCondLst>
                <p:endSync evt="end" delay="0">
                  <p:rtn val="all"/>
                </p:endSync>
                <p:childTnLst>
                  <p:par>
                    <p:cTn id="142" fill="hold">
                      <p:stCondLst>
                        <p:cond delay="0"/>
                      </p:stCondLst>
                      <p:childTnLst>
                        <p:par>
                          <p:cTn id="143" fill="hold">
                            <p:stCondLst>
                              <p:cond delay="0"/>
                            </p:stCondLst>
                            <p:childTnLst>
                              <p:par>
                                <p:cTn id="144" presetID="10" presetClass="entr" presetSubtype="0" fill="hold" grpId="0" nodeType="clickEffect">
                                  <p:stCondLst>
                                    <p:cond delay="300"/>
                                  </p:stCondLst>
                                  <p:childTnLst>
                                    <p:set>
                                      <p:cBhvr>
                                        <p:cTn id="145" dur="1" fill="hold">
                                          <p:stCondLst>
                                            <p:cond delay="0"/>
                                          </p:stCondLst>
                                        </p:cTn>
                                        <p:tgtEl>
                                          <p:spTgt spid="9">
                                            <p:bg/>
                                          </p:spTgt>
                                        </p:tgtEl>
                                        <p:attrNameLst>
                                          <p:attrName>style.visibility</p:attrName>
                                        </p:attrNameLst>
                                      </p:cBhvr>
                                      <p:to>
                                        <p:strVal val="visible"/>
                                      </p:to>
                                    </p:set>
                                    <p:animEffect transition="in" filter="fade">
                                      <p:cBhvr>
                                        <p:cTn id="146" dur="5000"/>
                                        <p:tgtEl>
                                          <p:spTgt spid="9">
                                            <p:bg/>
                                          </p:spTgt>
                                        </p:tgtEl>
                                      </p:cBhvr>
                                    </p:animEffect>
                                  </p:childTnLst>
                                  <p:subTnLst>
                                    <p:set>
                                      <p:cBhvr override="childStyle">
                                        <p:cTn dur="1" fill="hold" display="0" masterRel="sameClick" afterEffect="1">
                                          <p:stCondLst>
                                            <p:cond evt="end" delay="0">
                                              <p:tn val="144"/>
                                            </p:cond>
                                          </p:stCondLst>
                                        </p:cTn>
                                        <p:tgtEl>
                                          <p:spTgt spid="9">
                                            <p:bg/>
                                          </p:spTgt>
                                        </p:tgtEl>
                                        <p:attrNameLst>
                                          <p:attrName>style.visibility</p:attrName>
                                        </p:attrNameLst>
                                      </p:cBhvr>
                                      <p:to>
                                        <p:strVal val="hidden"/>
                                      </p:to>
                                    </p:set>
                                    <p:audio>
                                      <p:cMediaNode>
                                        <p:cTn display="0" masterRel="sameClick">
                                          <p:stCondLst>
                                            <p:cond evt="begin" delay="0">
                                              <p:tn val="144"/>
                                            </p:cond>
                                          </p:stCondLst>
                                          <p:endCondLst>
                                            <p:cond evt="onStopAudio" delay="0">
                                              <p:tgtEl>
                                                <p:sldTgt/>
                                              </p:tgtEl>
                                            </p:cond>
                                          </p:endCondLst>
                                        </p:cTn>
                                        <p:tgtEl>
                                          <p:sndTgt r:embed="rId3" name="uttor sothik hoyece.wav"/>
                                        </p:tgtEl>
                                      </p:cMediaNode>
                                    </p:audio>
                                  </p:subTnLst>
                                </p:cTn>
                              </p:par>
                              <p:par>
                                <p:cTn id="147" presetID="10" presetClass="entr" presetSubtype="0" fill="hold" grpId="0" nodeType="withEffect">
                                  <p:stCondLst>
                                    <p:cond delay="0"/>
                                  </p:stCondLst>
                                  <p:childTnLst>
                                    <p:set>
                                      <p:cBhvr>
                                        <p:cTn id="148" dur="1" fill="hold">
                                          <p:stCondLst>
                                            <p:cond delay="0"/>
                                          </p:stCondLst>
                                        </p:cTn>
                                        <p:tgtEl>
                                          <p:spTgt spid="9">
                                            <p:txEl>
                                              <p:pRg st="0" end="0"/>
                                            </p:txEl>
                                          </p:spTgt>
                                        </p:tgtEl>
                                        <p:attrNameLst>
                                          <p:attrName>style.visibility</p:attrName>
                                        </p:attrNameLst>
                                      </p:cBhvr>
                                      <p:to>
                                        <p:strVal val="visible"/>
                                      </p:to>
                                    </p:set>
                                    <p:animEffect transition="in" filter="fade">
                                      <p:cBhvr>
                                        <p:cTn id="149" dur="5000"/>
                                        <p:tgtEl>
                                          <p:spTgt spid="9">
                                            <p:txEl>
                                              <p:pRg st="0" end="0"/>
                                            </p:txEl>
                                          </p:spTgt>
                                        </p:tgtEl>
                                      </p:cBhvr>
                                    </p:animEffect>
                                  </p:childTnLst>
                                  <p:subTnLst>
                                    <p:set>
                                      <p:cBhvr override="childStyle">
                                        <p:cTn dur="1" fill="hold" display="0" masterRel="sameClick" afterEffect="1">
                                          <p:stCondLst>
                                            <p:cond evt="end" delay="0">
                                              <p:tn val="147"/>
                                            </p:cond>
                                          </p:stCondLst>
                                        </p:cTn>
                                        <p:tgtEl>
                                          <p:spTgt spid="9">
                                            <p:txEl>
                                              <p:pRg st="0" end="0"/>
                                            </p:txEl>
                                          </p:spTgt>
                                        </p:tgtEl>
                                        <p:attrNameLst>
                                          <p:attrName>style.visibility</p:attrName>
                                        </p:attrNameLst>
                                      </p:cBhvr>
                                      <p:to>
                                        <p:strVal val="hidden"/>
                                      </p:to>
                                    </p:set>
                                    <p:audio>
                                      <p:cMediaNode>
                                        <p:cTn display="0" masterRel="sameClick">
                                          <p:stCondLst>
                                            <p:cond evt="begin" delay="0">
                                              <p:tn val="147"/>
                                            </p:cond>
                                          </p:stCondLst>
                                          <p:endCondLst>
                                            <p:cond evt="onStopAudio" delay="0">
                                              <p:tgtEl>
                                                <p:sldTgt/>
                                              </p:tgtEl>
                                            </p:cond>
                                          </p:endCondLst>
                                        </p:cTn>
                                        <p:tgtEl>
                                          <p:sndTgt r:embed="rId3" name="uttor sothik hoyece.wav"/>
                                        </p:tgtEl>
                                      </p:cMediaNode>
                                    </p:audio>
                                  </p:subTnLst>
                                </p:cTn>
                              </p:par>
                            </p:childTnLst>
                          </p:cTn>
                        </p:par>
                      </p:childTnLst>
                    </p:cTn>
                  </p:par>
                </p:childTnLst>
              </p:cTn>
              <p:nextCondLst>
                <p:cond evt="onClick" delay="0">
                  <p:tgtEl>
                    <p:spTgt spid="8"/>
                  </p:tgtEl>
                </p:cond>
              </p:nextCondLst>
            </p:seq>
            <p:seq concurrent="1" nextAc="seek">
              <p:cTn id="150" restart="whenNotActive" fill="hold" evtFilter="cancelBubble" nodeType="interactiveSeq">
                <p:stCondLst>
                  <p:cond evt="onClick" delay="0">
                    <p:tgtEl>
                      <p:spTgt spid="15"/>
                    </p:tgtEl>
                  </p:cond>
                </p:stCondLst>
                <p:endSync evt="end" delay="0">
                  <p:rtn val="all"/>
                </p:endSync>
                <p:childTnLst>
                  <p:par>
                    <p:cTn id="151" fill="hold">
                      <p:stCondLst>
                        <p:cond delay="0"/>
                      </p:stCondLst>
                      <p:childTnLst>
                        <p:par>
                          <p:cTn id="152" fill="hold">
                            <p:stCondLst>
                              <p:cond delay="0"/>
                            </p:stCondLst>
                            <p:childTnLst>
                              <p:par>
                                <p:cTn id="153" presetID="31" presetClass="entr" presetSubtype="0" fill="hold" grpId="3" nodeType="clickEffect">
                                  <p:stCondLst>
                                    <p:cond delay="0"/>
                                  </p:stCondLst>
                                  <p:childTnLst>
                                    <p:set>
                                      <p:cBhvr>
                                        <p:cTn id="154" dur="1" fill="hold">
                                          <p:stCondLst>
                                            <p:cond delay="0"/>
                                          </p:stCondLst>
                                        </p:cTn>
                                        <p:tgtEl>
                                          <p:spTgt spid="12">
                                            <p:bg/>
                                          </p:spTgt>
                                        </p:tgtEl>
                                        <p:attrNameLst>
                                          <p:attrName>style.visibility</p:attrName>
                                        </p:attrNameLst>
                                      </p:cBhvr>
                                      <p:to>
                                        <p:strVal val="visible"/>
                                      </p:to>
                                    </p:set>
                                    <p:anim calcmode="lin" valueType="num">
                                      <p:cBhvr>
                                        <p:cTn id="155" dur="3000" fill="hold"/>
                                        <p:tgtEl>
                                          <p:spTgt spid="12">
                                            <p:bg/>
                                          </p:spTgt>
                                        </p:tgtEl>
                                        <p:attrNameLst>
                                          <p:attrName>ppt_w</p:attrName>
                                        </p:attrNameLst>
                                      </p:cBhvr>
                                      <p:tavLst>
                                        <p:tav tm="0">
                                          <p:val>
                                            <p:fltVal val="0"/>
                                          </p:val>
                                        </p:tav>
                                        <p:tav tm="100000">
                                          <p:val>
                                            <p:strVal val="#ppt_w"/>
                                          </p:val>
                                        </p:tav>
                                      </p:tavLst>
                                    </p:anim>
                                    <p:anim calcmode="lin" valueType="num">
                                      <p:cBhvr>
                                        <p:cTn id="156" dur="3000" fill="hold"/>
                                        <p:tgtEl>
                                          <p:spTgt spid="12">
                                            <p:bg/>
                                          </p:spTgt>
                                        </p:tgtEl>
                                        <p:attrNameLst>
                                          <p:attrName>ppt_h</p:attrName>
                                        </p:attrNameLst>
                                      </p:cBhvr>
                                      <p:tavLst>
                                        <p:tav tm="0">
                                          <p:val>
                                            <p:fltVal val="0"/>
                                          </p:val>
                                        </p:tav>
                                        <p:tav tm="100000">
                                          <p:val>
                                            <p:strVal val="#ppt_h"/>
                                          </p:val>
                                        </p:tav>
                                      </p:tavLst>
                                    </p:anim>
                                    <p:anim calcmode="lin" valueType="num">
                                      <p:cBhvr>
                                        <p:cTn id="157" dur="3000" fill="hold"/>
                                        <p:tgtEl>
                                          <p:spTgt spid="12">
                                            <p:bg/>
                                          </p:spTgt>
                                        </p:tgtEl>
                                        <p:attrNameLst>
                                          <p:attrName>style.rotation</p:attrName>
                                        </p:attrNameLst>
                                      </p:cBhvr>
                                      <p:tavLst>
                                        <p:tav tm="0">
                                          <p:val>
                                            <p:fltVal val="90"/>
                                          </p:val>
                                        </p:tav>
                                        <p:tav tm="100000">
                                          <p:val>
                                            <p:fltVal val="0"/>
                                          </p:val>
                                        </p:tav>
                                      </p:tavLst>
                                    </p:anim>
                                    <p:animEffect transition="in" filter="fade">
                                      <p:cBhvr>
                                        <p:cTn id="158" dur="3000"/>
                                        <p:tgtEl>
                                          <p:spTgt spid="12">
                                            <p:bg/>
                                          </p:spTgt>
                                        </p:tgtEl>
                                      </p:cBhvr>
                                    </p:animEffect>
                                  </p:childTnLst>
                                  <p:subTnLst>
                                    <p:set>
                                      <p:cBhvr override="childStyle">
                                        <p:cTn dur="1" fill="hold" display="0" masterRel="sameClick" afterEffect="1">
                                          <p:stCondLst>
                                            <p:cond evt="end" delay="0">
                                              <p:tn val="153"/>
                                            </p:cond>
                                          </p:stCondLst>
                                        </p:cTn>
                                        <p:tgtEl>
                                          <p:spTgt spid="12">
                                            <p:bg/>
                                          </p:spTgt>
                                        </p:tgtEl>
                                        <p:attrNameLst>
                                          <p:attrName>style.visibility</p:attrName>
                                        </p:attrNameLst>
                                      </p:cBhvr>
                                      <p:to>
                                        <p:strVal val="hidden"/>
                                      </p:to>
                                    </p:set>
                                    <p:audio>
                                      <p:cMediaNode>
                                        <p:cTn display="0" masterRel="sameClick">
                                          <p:stCondLst>
                                            <p:cond evt="begin" delay="0">
                                              <p:tn val="153"/>
                                            </p:cond>
                                          </p:stCondLst>
                                          <p:endCondLst>
                                            <p:cond evt="onStopAudio" delay="0">
                                              <p:tgtEl>
                                                <p:sldTgt/>
                                              </p:tgtEl>
                                            </p:cond>
                                          </p:endCondLst>
                                        </p:cTn>
                                        <p:tgtEl>
                                          <p:sndTgt r:embed="rId2" name="abar cesta koro.wav"/>
                                        </p:tgtEl>
                                      </p:cMediaNode>
                                    </p:audio>
                                  </p:subTnLst>
                                </p:cTn>
                              </p:par>
                              <p:par>
                                <p:cTn id="159" presetID="31" presetClass="entr" presetSubtype="0" fill="hold" grpId="3" nodeType="withEffect">
                                  <p:stCondLst>
                                    <p:cond delay="0"/>
                                  </p:stCondLst>
                                  <p:childTnLst>
                                    <p:set>
                                      <p:cBhvr>
                                        <p:cTn id="160" dur="1" fill="hold">
                                          <p:stCondLst>
                                            <p:cond delay="0"/>
                                          </p:stCondLst>
                                        </p:cTn>
                                        <p:tgtEl>
                                          <p:spTgt spid="12">
                                            <p:txEl>
                                              <p:pRg st="0" end="0"/>
                                            </p:txEl>
                                          </p:spTgt>
                                        </p:tgtEl>
                                        <p:attrNameLst>
                                          <p:attrName>style.visibility</p:attrName>
                                        </p:attrNameLst>
                                      </p:cBhvr>
                                      <p:to>
                                        <p:strVal val="visible"/>
                                      </p:to>
                                    </p:set>
                                    <p:anim calcmode="lin" valueType="num">
                                      <p:cBhvr>
                                        <p:cTn id="161" dur="30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162" dur="3000" fill="hold"/>
                                        <p:tgtEl>
                                          <p:spTgt spid="12">
                                            <p:txEl>
                                              <p:pRg st="0" end="0"/>
                                            </p:txEl>
                                          </p:spTgt>
                                        </p:tgtEl>
                                        <p:attrNameLst>
                                          <p:attrName>ppt_h</p:attrName>
                                        </p:attrNameLst>
                                      </p:cBhvr>
                                      <p:tavLst>
                                        <p:tav tm="0">
                                          <p:val>
                                            <p:fltVal val="0"/>
                                          </p:val>
                                        </p:tav>
                                        <p:tav tm="100000">
                                          <p:val>
                                            <p:strVal val="#ppt_h"/>
                                          </p:val>
                                        </p:tav>
                                      </p:tavLst>
                                    </p:anim>
                                    <p:anim calcmode="lin" valueType="num">
                                      <p:cBhvr>
                                        <p:cTn id="163" dur="3000" fill="hold"/>
                                        <p:tgtEl>
                                          <p:spTgt spid="12">
                                            <p:txEl>
                                              <p:pRg st="0" end="0"/>
                                            </p:txEl>
                                          </p:spTgt>
                                        </p:tgtEl>
                                        <p:attrNameLst>
                                          <p:attrName>style.rotation</p:attrName>
                                        </p:attrNameLst>
                                      </p:cBhvr>
                                      <p:tavLst>
                                        <p:tav tm="0">
                                          <p:val>
                                            <p:fltVal val="90"/>
                                          </p:val>
                                        </p:tav>
                                        <p:tav tm="100000">
                                          <p:val>
                                            <p:fltVal val="0"/>
                                          </p:val>
                                        </p:tav>
                                      </p:tavLst>
                                    </p:anim>
                                    <p:animEffect transition="in" filter="fade">
                                      <p:cBhvr>
                                        <p:cTn id="164" dur="3000"/>
                                        <p:tgtEl>
                                          <p:spTgt spid="12">
                                            <p:txEl>
                                              <p:pRg st="0" end="0"/>
                                            </p:txEl>
                                          </p:spTgt>
                                        </p:tgtEl>
                                      </p:cBhvr>
                                    </p:animEffect>
                                  </p:childTnLst>
                                  <p:subTnLst>
                                    <p:set>
                                      <p:cBhvr override="childStyle">
                                        <p:cTn dur="1" fill="hold" display="0" masterRel="sameClick" afterEffect="1">
                                          <p:stCondLst>
                                            <p:cond evt="end" delay="0">
                                              <p:tn val="159"/>
                                            </p:cond>
                                          </p:stCondLst>
                                        </p:cTn>
                                        <p:tgtEl>
                                          <p:spTgt spid="12">
                                            <p:txEl>
                                              <p:pRg st="0" end="0"/>
                                            </p:txEl>
                                          </p:spTgt>
                                        </p:tgtEl>
                                        <p:attrNameLst>
                                          <p:attrName>style.visibility</p:attrName>
                                        </p:attrNameLst>
                                      </p:cBhvr>
                                      <p:to>
                                        <p:strVal val="hidden"/>
                                      </p:to>
                                    </p:set>
                                    <p:audio>
                                      <p:cMediaNode>
                                        <p:cTn display="0" masterRel="sameClick">
                                          <p:stCondLst>
                                            <p:cond evt="begin" delay="0">
                                              <p:tn val="159"/>
                                            </p:cond>
                                          </p:stCondLst>
                                          <p:endCondLst>
                                            <p:cond evt="onStopAudio" delay="0">
                                              <p:tgtEl>
                                                <p:sldTgt/>
                                              </p:tgtEl>
                                            </p:cond>
                                          </p:endCondLst>
                                        </p:cTn>
                                        <p:tgtEl>
                                          <p:sndTgt r:embed="rId2" name="abar cesta koro.wav"/>
                                        </p:tgtEl>
                                      </p:cMediaNode>
                                    </p:audio>
                                  </p:subTnLst>
                                </p:cTn>
                              </p:par>
                            </p:childTnLst>
                          </p:cTn>
                        </p:par>
                      </p:childTnLst>
                    </p:cTn>
                  </p:par>
                </p:childTnLst>
              </p:cTn>
              <p:nextCondLst>
                <p:cond evt="onClick" delay="0">
                  <p:tgtEl>
                    <p:spTgt spid="15"/>
                  </p:tgtEl>
                </p:cond>
              </p:nextCondLst>
            </p:seq>
            <p:seq concurrent="1" nextAc="seek">
              <p:cTn id="165" restart="whenNotActive" fill="hold" evtFilter="cancelBubble" nodeType="interactiveSeq">
                <p:stCondLst>
                  <p:cond evt="onClick" delay="0">
                    <p:tgtEl>
                      <p:spTgt spid="13"/>
                    </p:tgtEl>
                  </p:cond>
                </p:stCondLst>
                <p:endSync evt="end" delay="0">
                  <p:rtn val="all"/>
                </p:endSync>
                <p:childTnLst>
                  <p:par>
                    <p:cTn id="166" fill="hold">
                      <p:stCondLst>
                        <p:cond delay="0"/>
                      </p:stCondLst>
                      <p:childTnLst>
                        <p:par>
                          <p:cTn id="167" fill="hold">
                            <p:stCondLst>
                              <p:cond delay="0"/>
                            </p:stCondLst>
                            <p:childTnLst>
                              <p:par>
                                <p:cTn id="168" presetID="16" presetClass="entr" presetSubtype="21" fill="hold" grpId="4" nodeType="clickEffect">
                                  <p:stCondLst>
                                    <p:cond delay="0"/>
                                  </p:stCondLst>
                                  <p:childTnLst>
                                    <p:set>
                                      <p:cBhvr>
                                        <p:cTn id="169" dur="1" fill="hold">
                                          <p:stCondLst>
                                            <p:cond delay="0"/>
                                          </p:stCondLst>
                                        </p:cTn>
                                        <p:tgtEl>
                                          <p:spTgt spid="12">
                                            <p:bg/>
                                          </p:spTgt>
                                        </p:tgtEl>
                                        <p:attrNameLst>
                                          <p:attrName>style.visibility</p:attrName>
                                        </p:attrNameLst>
                                      </p:cBhvr>
                                      <p:to>
                                        <p:strVal val="visible"/>
                                      </p:to>
                                    </p:set>
                                    <p:animEffect transition="in" filter="barn(inVertical)">
                                      <p:cBhvr>
                                        <p:cTn id="170" dur="3000"/>
                                        <p:tgtEl>
                                          <p:spTgt spid="12">
                                            <p:bg/>
                                          </p:spTgt>
                                        </p:tgtEl>
                                      </p:cBhvr>
                                    </p:animEffect>
                                  </p:childTnLst>
                                  <p:subTnLst>
                                    <p:set>
                                      <p:cBhvr override="childStyle">
                                        <p:cTn dur="1" fill="hold" display="0" masterRel="sameClick" afterEffect="1">
                                          <p:stCondLst>
                                            <p:cond evt="end" delay="0">
                                              <p:tn val="168"/>
                                            </p:cond>
                                          </p:stCondLst>
                                        </p:cTn>
                                        <p:tgtEl>
                                          <p:spTgt spid="12">
                                            <p:bg/>
                                          </p:spTgt>
                                        </p:tgtEl>
                                        <p:attrNameLst>
                                          <p:attrName>style.visibility</p:attrName>
                                        </p:attrNameLst>
                                      </p:cBhvr>
                                      <p:to>
                                        <p:strVal val="hidden"/>
                                      </p:to>
                                    </p:set>
                                    <p:audio>
                                      <p:cMediaNode>
                                        <p:cTn display="0" masterRel="sameClick">
                                          <p:stCondLst>
                                            <p:cond evt="begin" delay="0">
                                              <p:tn val="168"/>
                                            </p:cond>
                                          </p:stCondLst>
                                          <p:endCondLst>
                                            <p:cond evt="onStopAudio" delay="0">
                                              <p:tgtEl>
                                                <p:sldTgt/>
                                              </p:tgtEl>
                                            </p:cond>
                                          </p:endCondLst>
                                        </p:cTn>
                                        <p:tgtEl>
                                          <p:sndTgt r:embed="rId2" name="abar cesta koro.wav"/>
                                        </p:tgtEl>
                                      </p:cMediaNode>
                                    </p:audio>
                                  </p:subTnLst>
                                </p:cTn>
                              </p:par>
                              <p:par>
                                <p:cTn id="171" presetID="16" presetClass="entr" presetSubtype="21" fill="hold" grpId="4" nodeType="withEffect">
                                  <p:stCondLst>
                                    <p:cond delay="0"/>
                                  </p:stCondLst>
                                  <p:childTnLst>
                                    <p:set>
                                      <p:cBhvr>
                                        <p:cTn id="172" dur="1" fill="hold">
                                          <p:stCondLst>
                                            <p:cond delay="0"/>
                                          </p:stCondLst>
                                        </p:cTn>
                                        <p:tgtEl>
                                          <p:spTgt spid="12">
                                            <p:txEl>
                                              <p:pRg st="0" end="0"/>
                                            </p:txEl>
                                          </p:spTgt>
                                        </p:tgtEl>
                                        <p:attrNameLst>
                                          <p:attrName>style.visibility</p:attrName>
                                        </p:attrNameLst>
                                      </p:cBhvr>
                                      <p:to>
                                        <p:strVal val="visible"/>
                                      </p:to>
                                    </p:set>
                                    <p:animEffect transition="in" filter="barn(inVertical)">
                                      <p:cBhvr>
                                        <p:cTn id="173" dur="3000"/>
                                        <p:tgtEl>
                                          <p:spTgt spid="12">
                                            <p:txEl>
                                              <p:pRg st="0" end="0"/>
                                            </p:txEl>
                                          </p:spTgt>
                                        </p:tgtEl>
                                      </p:cBhvr>
                                    </p:animEffect>
                                  </p:childTnLst>
                                  <p:subTnLst>
                                    <p:set>
                                      <p:cBhvr override="childStyle">
                                        <p:cTn dur="1" fill="hold" display="0" masterRel="sameClick" afterEffect="1">
                                          <p:stCondLst>
                                            <p:cond evt="end" delay="0">
                                              <p:tn val="171"/>
                                            </p:cond>
                                          </p:stCondLst>
                                        </p:cTn>
                                        <p:tgtEl>
                                          <p:spTgt spid="12">
                                            <p:txEl>
                                              <p:pRg st="0" end="0"/>
                                            </p:txEl>
                                          </p:spTgt>
                                        </p:tgtEl>
                                        <p:attrNameLst>
                                          <p:attrName>style.visibility</p:attrName>
                                        </p:attrNameLst>
                                      </p:cBhvr>
                                      <p:to>
                                        <p:strVal val="hidden"/>
                                      </p:to>
                                    </p:set>
                                    <p:audio>
                                      <p:cMediaNode>
                                        <p:cTn display="0" masterRel="sameClick">
                                          <p:stCondLst>
                                            <p:cond evt="begin" delay="0">
                                              <p:tn val="171"/>
                                            </p:cond>
                                          </p:stCondLst>
                                          <p:endCondLst>
                                            <p:cond evt="onStopAudio" delay="0">
                                              <p:tgtEl>
                                                <p:sldTgt/>
                                              </p:tgtEl>
                                            </p:cond>
                                          </p:endCondLst>
                                        </p:cTn>
                                        <p:tgtEl>
                                          <p:sndTgt r:embed="rId2" name="abar cesta koro.wav"/>
                                        </p:tgtEl>
                                      </p:cMediaNode>
                                    </p:audio>
                                  </p:subTnLst>
                                </p:cTn>
                              </p:par>
                            </p:childTnLst>
                          </p:cTn>
                        </p:par>
                      </p:childTnLst>
                    </p:cTn>
                  </p:par>
                </p:childTnLst>
              </p:cTn>
              <p:nextCondLst>
                <p:cond evt="onClick" delay="0">
                  <p:tgtEl>
                    <p:spTgt spid="13"/>
                  </p:tgtEl>
                </p:cond>
              </p:nextCondLst>
            </p:seq>
            <p:seq concurrent="1" nextAc="seek">
              <p:cTn id="174" restart="whenNotActive" fill="hold" evtFilter="cancelBubble" nodeType="interactiveSeq">
                <p:stCondLst>
                  <p:cond evt="onClick" delay="0">
                    <p:tgtEl>
                      <p:spTgt spid="14"/>
                    </p:tgtEl>
                  </p:cond>
                </p:stCondLst>
                <p:endSync evt="end" delay="0">
                  <p:rtn val="all"/>
                </p:endSync>
                <p:childTnLst>
                  <p:par>
                    <p:cTn id="175" fill="hold">
                      <p:stCondLst>
                        <p:cond delay="0"/>
                      </p:stCondLst>
                      <p:childTnLst>
                        <p:par>
                          <p:cTn id="176" fill="hold">
                            <p:stCondLst>
                              <p:cond delay="0"/>
                            </p:stCondLst>
                            <p:childTnLst>
                              <p:par>
                                <p:cTn id="177" presetID="53" presetClass="entr" presetSubtype="16" fill="hold" grpId="5" nodeType="clickEffect">
                                  <p:stCondLst>
                                    <p:cond delay="0"/>
                                  </p:stCondLst>
                                  <p:childTnLst>
                                    <p:set>
                                      <p:cBhvr>
                                        <p:cTn id="178" dur="1" fill="hold">
                                          <p:stCondLst>
                                            <p:cond delay="0"/>
                                          </p:stCondLst>
                                        </p:cTn>
                                        <p:tgtEl>
                                          <p:spTgt spid="12">
                                            <p:bg/>
                                          </p:spTgt>
                                        </p:tgtEl>
                                        <p:attrNameLst>
                                          <p:attrName>style.visibility</p:attrName>
                                        </p:attrNameLst>
                                      </p:cBhvr>
                                      <p:to>
                                        <p:strVal val="visible"/>
                                      </p:to>
                                    </p:set>
                                    <p:anim calcmode="lin" valueType="num">
                                      <p:cBhvr>
                                        <p:cTn id="179" dur="3000" fill="hold"/>
                                        <p:tgtEl>
                                          <p:spTgt spid="12">
                                            <p:bg/>
                                          </p:spTgt>
                                        </p:tgtEl>
                                        <p:attrNameLst>
                                          <p:attrName>ppt_w</p:attrName>
                                        </p:attrNameLst>
                                      </p:cBhvr>
                                      <p:tavLst>
                                        <p:tav tm="0">
                                          <p:val>
                                            <p:fltVal val="0"/>
                                          </p:val>
                                        </p:tav>
                                        <p:tav tm="100000">
                                          <p:val>
                                            <p:strVal val="#ppt_w"/>
                                          </p:val>
                                        </p:tav>
                                      </p:tavLst>
                                    </p:anim>
                                    <p:anim calcmode="lin" valueType="num">
                                      <p:cBhvr>
                                        <p:cTn id="180" dur="3000" fill="hold"/>
                                        <p:tgtEl>
                                          <p:spTgt spid="12">
                                            <p:bg/>
                                          </p:spTgt>
                                        </p:tgtEl>
                                        <p:attrNameLst>
                                          <p:attrName>ppt_h</p:attrName>
                                        </p:attrNameLst>
                                      </p:cBhvr>
                                      <p:tavLst>
                                        <p:tav tm="0">
                                          <p:val>
                                            <p:fltVal val="0"/>
                                          </p:val>
                                        </p:tav>
                                        <p:tav tm="100000">
                                          <p:val>
                                            <p:strVal val="#ppt_h"/>
                                          </p:val>
                                        </p:tav>
                                      </p:tavLst>
                                    </p:anim>
                                    <p:animEffect transition="in" filter="fade">
                                      <p:cBhvr>
                                        <p:cTn id="181" dur="3000"/>
                                        <p:tgtEl>
                                          <p:spTgt spid="12">
                                            <p:bg/>
                                          </p:spTgt>
                                        </p:tgtEl>
                                      </p:cBhvr>
                                    </p:animEffect>
                                  </p:childTnLst>
                                  <p:subTnLst>
                                    <p:set>
                                      <p:cBhvr override="childStyle">
                                        <p:cTn dur="1" fill="hold" display="0" masterRel="sameClick" afterEffect="1">
                                          <p:stCondLst>
                                            <p:cond evt="end" delay="0">
                                              <p:tn val="177"/>
                                            </p:cond>
                                          </p:stCondLst>
                                        </p:cTn>
                                        <p:tgtEl>
                                          <p:spTgt spid="12">
                                            <p:bg/>
                                          </p:spTgt>
                                        </p:tgtEl>
                                        <p:attrNameLst>
                                          <p:attrName>style.visibility</p:attrName>
                                        </p:attrNameLst>
                                      </p:cBhvr>
                                      <p:to>
                                        <p:strVal val="hidden"/>
                                      </p:to>
                                    </p:set>
                                    <p:audio>
                                      <p:cMediaNode>
                                        <p:cTn display="0" masterRel="sameClick">
                                          <p:stCondLst>
                                            <p:cond evt="begin" delay="0">
                                              <p:tn val="177"/>
                                            </p:cond>
                                          </p:stCondLst>
                                          <p:endCondLst>
                                            <p:cond evt="onStopAudio" delay="0">
                                              <p:tgtEl>
                                                <p:sldTgt/>
                                              </p:tgtEl>
                                            </p:cond>
                                          </p:endCondLst>
                                        </p:cTn>
                                        <p:tgtEl>
                                          <p:sndTgt r:embed="rId2" name="abar cesta koro.wav"/>
                                        </p:tgtEl>
                                      </p:cMediaNode>
                                    </p:audio>
                                  </p:subTnLst>
                                </p:cTn>
                              </p:par>
                              <p:par>
                                <p:cTn id="182" presetID="53" presetClass="entr" presetSubtype="16" fill="hold" grpId="5" nodeType="withEffect">
                                  <p:stCondLst>
                                    <p:cond delay="0"/>
                                  </p:stCondLst>
                                  <p:childTnLst>
                                    <p:set>
                                      <p:cBhvr>
                                        <p:cTn id="183" dur="1" fill="hold">
                                          <p:stCondLst>
                                            <p:cond delay="0"/>
                                          </p:stCondLst>
                                        </p:cTn>
                                        <p:tgtEl>
                                          <p:spTgt spid="12">
                                            <p:txEl>
                                              <p:pRg st="0" end="0"/>
                                            </p:txEl>
                                          </p:spTgt>
                                        </p:tgtEl>
                                        <p:attrNameLst>
                                          <p:attrName>style.visibility</p:attrName>
                                        </p:attrNameLst>
                                      </p:cBhvr>
                                      <p:to>
                                        <p:strVal val="visible"/>
                                      </p:to>
                                    </p:set>
                                    <p:anim calcmode="lin" valueType="num">
                                      <p:cBhvr>
                                        <p:cTn id="184" dur="30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185" dur="30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186" dur="3000"/>
                                        <p:tgtEl>
                                          <p:spTgt spid="12">
                                            <p:txEl>
                                              <p:pRg st="0" end="0"/>
                                            </p:txEl>
                                          </p:spTgt>
                                        </p:tgtEl>
                                      </p:cBhvr>
                                    </p:animEffect>
                                  </p:childTnLst>
                                  <p:subTnLst>
                                    <p:set>
                                      <p:cBhvr override="childStyle">
                                        <p:cTn dur="1" fill="hold" display="0" masterRel="sameClick" afterEffect="1">
                                          <p:stCondLst>
                                            <p:cond evt="end" delay="0">
                                              <p:tn val="182"/>
                                            </p:cond>
                                          </p:stCondLst>
                                        </p:cTn>
                                        <p:tgtEl>
                                          <p:spTgt spid="12">
                                            <p:txEl>
                                              <p:pRg st="0" end="0"/>
                                            </p:txEl>
                                          </p:spTgt>
                                        </p:tgtEl>
                                        <p:attrNameLst>
                                          <p:attrName>style.visibility</p:attrName>
                                        </p:attrNameLst>
                                      </p:cBhvr>
                                      <p:to>
                                        <p:strVal val="hidden"/>
                                      </p:to>
                                    </p:set>
                                    <p:audio>
                                      <p:cMediaNode>
                                        <p:cTn display="0" masterRel="sameClick">
                                          <p:stCondLst>
                                            <p:cond evt="begin" delay="0">
                                              <p:tn val="182"/>
                                            </p:cond>
                                          </p:stCondLst>
                                          <p:endCondLst>
                                            <p:cond evt="onStopAudio" delay="0">
                                              <p:tgtEl>
                                                <p:sldTgt/>
                                              </p:tgtEl>
                                            </p:cond>
                                          </p:endCondLst>
                                        </p:cTn>
                                        <p:tgtEl>
                                          <p:sndTgt r:embed="rId2" name="abar cesta koro.wav"/>
                                        </p:tgtEl>
                                      </p:cMediaNode>
                                    </p:audio>
                                  </p:subTnLst>
                                </p:cTn>
                              </p:par>
                            </p:childTnLst>
                          </p:cTn>
                        </p:par>
                      </p:childTnLst>
                    </p:cTn>
                  </p:par>
                </p:childTnLst>
              </p:cTn>
              <p:nextCondLst>
                <p:cond evt="onClick" delay="0">
                  <p:tgtEl>
                    <p:spTgt spid="14"/>
                  </p:tgtEl>
                </p:cond>
              </p:nextCondLst>
            </p:seq>
            <p:seq concurrent="1" nextAc="seek">
              <p:cTn id="187" restart="whenNotActive" fill="hold" evtFilter="cancelBubble" nodeType="interactiveSeq">
                <p:stCondLst>
                  <p:cond evt="onClick" delay="0">
                    <p:tgtEl>
                      <p:spTgt spid="16"/>
                    </p:tgtEl>
                  </p:cond>
                </p:stCondLst>
                <p:endSync evt="end" delay="0">
                  <p:rtn val="all"/>
                </p:endSync>
                <p:childTnLst>
                  <p:par>
                    <p:cTn id="188" fill="hold">
                      <p:stCondLst>
                        <p:cond delay="0"/>
                      </p:stCondLst>
                      <p:childTnLst>
                        <p:par>
                          <p:cTn id="189" fill="hold">
                            <p:stCondLst>
                              <p:cond delay="0"/>
                            </p:stCondLst>
                            <p:childTnLst>
                              <p:par>
                                <p:cTn id="190" presetID="31" presetClass="entr" presetSubtype="0" fill="hold" grpId="1" nodeType="clickEffect">
                                  <p:stCondLst>
                                    <p:cond delay="0"/>
                                  </p:stCondLst>
                                  <p:childTnLst>
                                    <p:set>
                                      <p:cBhvr>
                                        <p:cTn id="191" dur="1" fill="hold">
                                          <p:stCondLst>
                                            <p:cond delay="0"/>
                                          </p:stCondLst>
                                        </p:cTn>
                                        <p:tgtEl>
                                          <p:spTgt spid="9">
                                            <p:bg/>
                                          </p:spTgt>
                                        </p:tgtEl>
                                        <p:attrNameLst>
                                          <p:attrName>style.visibility</p:attrName>
                                        </p:attrNameLst>
                                      </p:cBhvr>
                                      <p:to>
                                        <p:strVal val="visible"/>
                                      </p:to>
                                    </p:set>
                                    <p:anim calcmode="lin" valueType="num">
                                      <p:cBhvr>
                                        <p:cTn id="192" dur="5000" fill="hold"/>
                                        <p:tgtEl>
                                          <p:spTgt spid="9">
                                            <p:bg/>
                                          </p:spTgt>
                                        </p:tgtEl>
                                        <p:attrNameLst>
                                          <p:attrName>ppt_w</p:attrName>
                                        </p:attrNameLst>
                                      </p:cBhvr>
                                      <p:tavLst>
                                        <p:tav tm="0">
                                          <p:val>
                                            <p:fltVal val="0"/>
                                          </p:val>
                                        </p:tav>
                                        <p:tav tm="100000">
                                          <p:val>
                                            <p:strVal val="#ppt_w"/>
                                          </p:val>
                                        </p:tav>
                                      </p:tavLst>
                                    </p:anim>
                                    <p:anim calcmode="lin" valueType="num">
                                      <p:cBhvr>
                                        <p:cTn id="193" dur="5000" fill="hold"/>
                                        <p:tgtEl>
                                          <p:spTgt spid="9">
                                            <p:bg/>
                                          </p:spTgt>
                                        </p:tgtEl>
                                        <p:attrNameLst>
                                          <p:attrName>ppt_h</p:attrName>
                                        </p:attrNameLst>
                                      </p:cBhvr>
                                      <p:tavLst>
                                        <p:tav tm="0">
                                          <p:val>
                                            <p:fltVal val="0"/>
                                          </p:val>
                                        </p:tav>
                                        <p:tav tm="100000">
                                          <p:val>
                                            <p:strVal val="#ppt_h"/>
                                          </p:val>
                                        </p:tav>
                                      </p:tavLst>
                                    </p:anim>
                                    <p:anim calcmode="lin" valueType="num">
                                      <p:cBhvr>
                                        <p:cTn id="194" dur="5000" fill="hold"/>
                                        <p:tgtEl>
                                          <p:spTgt spid="9">
                                            <p:bg/>
                                          </p:spTgt>
                                        </p:tgtEl>
                                        <p:attrNameLst>
                                          <p:attrName>style.rotation</p:attrName>
                                        </p:attrNameLst>
                                      </p:cBhvr>
                                      <p:tavLst>
                                        <p:tav tm="0">
                                          <p:val>
                                            <p:fltVal val="90"/>
                                          </p:val>
                                        </p:tav>
                                        <p:tav tm="100000">
                                          <p:val>
                                            <p:fltVal val="0"/>
                                          </p:val>
                                        </p:tav>
                                      </p:tavLst>
                                    </p:anim>
                                    <p:animEffect transition="in" filter="fade">
                                      <p:cBhvr>
                                        <p:cTn id="195" dur="5000"/>
                                        <p:tgtEl>
                                          <p:spTgt spid="9">
                                            <p:bg/>
                                          </p:spTgt>
                                        </p:tgtEl>
                                      </p:cBhvr>
                                    </p:animEffect>
                                  </p:childTnLst>
                                  <p:subTnLst>
                                    <p:set>
                                      <p:cBhvr override="childStyle">
                                        <p:cTn dur="1" fill="hold" display="0" masterRel="sameClick" afterEffect="1">
                                          <p:stCondLst>
                                            <p:cond evt="end" delay="0">
                                              <p:tn val="190"/>
                                            </p:cond>
                                          </p:stCondLst>
                                        </p:cTn>
                                        <p:tgtEl>
                                          <p:spTgt spid="9">
                                            <p:bg/>
                                          </p:spTgt>
                                        </p:tgtEl>
                                        <p:attrNameLst>
                                          <p:attrName>style.visibility</p:attrName>
                                        </p:attrNameLst>
                                      </p:cBhvr>
                                      <p:to>
                                        <p:strVal val="hidden"/>
                                      </p:to>
                                    </p:set>
                                    <p:audio>
                                      <p:cMediaNode>
                                        <p:cTn display="0" masterRel="sameClick">
                                          <p:stCondLst>
                                            <p:cond evt="begin" delay="0">
                                              <p:tn val="190"/>
                                            </p:cond>
                                          </p:stCondLst>
                                          <p:endCondLst>
                                            <p:cond evt="onStopAudio" delay="0">
                                              <p:tgtEl>
                                                <p:sldTgt/>
                                              </p:tgtEl>
                                            </p:cond>
                                          </p:endCondLst>
                                        </p:cTn>
                                        <p:tgtEl>
                                          <p:sndTgt r:embed="rId3" name="uttor sothik hoyece.wav"/>
                                        </p:tgtEl>
                                      </p:cMediaNode>
                                    </p:audio>
                                  </p:subTnLst>
                                </p:cTn>
                              </p:par>
                              <p:par>
                                <p:cTn id="196" presetID="31" presetClass="entr" presetSubtype="0" fill="hold" grpId="1" nodeType="withEffect">
                                  <p:stCondLst>
                                    <p:cond delay="0"/>
                                  </p:stCondLst>
                                  <p:childTnLst>
                                    <p:set>
                                      <p:cBhvr>
                                        <p:cTn id="197" dur="1" fill="hold">
                                          <p:stCondLst>
                                            <p:cond delay="0"/>
                                          </p:stCondLst>
                                        </p:cTn>
                                        <p:tgtEl>
                                          <p:spTgt spid="9">
                                            <p:txEl>
                                              <p:pRg st="0" end="0"/>
                                            </p:txEl>
                                          </p:spTgt>
                                        </p:tgtEl>
                                        <p:attrNameLst>
                                          <p:attrName>style.visibility</p:attrName>
                                        </p:attrNameLst>
                                      </p:cBhvr>
                                      <p:to>
                                        <p:strVal val="visible"/>
                                      </p:to>
                                    </p:set>
                                    <p:anim calcmode="lin" valueType="num">
                                      <p:cBhvr>
                                        <p:cTn id="198" dur="5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199" dur="5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200" dur="5000" fill="hold"/>
                                        <p:tgtEl>
                                          <p:spTgt spid="9">
                                            <p:txEl>
                                              <p:pRg st="0" end="0"/>
                                            </p:txEl>
                                          </p:spTgt>
                                        </p:tgtEl>
                                        <p:attrNameLst>
                                          <p:attrName>style.rotation</p:attrName>
                                        </p:attrNameLst>
                                      </p:cBhvr>
                                      <p:tavLst>
                                        <p:tav tm="0">
                                          <p:val>
                                            <p:fltVal val="90"/>
                                          </p:val>
                                        </p:tav>
                                        <p:tav tm="100000">
                                          <p:val>
                                            <p:fltVal val="0"/>
                                          </p:val>
                                        </p:tav>
                                      </p:tavLst>
                                    </p:anim>
                                    <p:animEffect transition="in" filter="fade">
                                      <p:cBhvr>
                                        <p:cTn id="201" dur="5000"/>
                                        <p:tgtEl>
                                          <p:spTgt spid="9">
                                            <p:txEl>
                                              <p:pRg st="0" end="0"/>
                                            </p:txEl>
                                          </p:spTgt>
                                        </p:tgtEl>
                                      </p:cBhvr>
                                    </p:animEffect>
                                  </p:childTnLst>
                                  <p:subTnLst>
                                    <p:set>
                                      <p:cBhvr override="childStyle">
                                        <p:cTn dur="1" fill="hold" display="0" masterRel="sameClick" afterEffect="1">
                                          <p:stCondLst>
                                            <p:cond evt="end" delay="0">
                                              <p:tn val="196"/>
                                            </p:cond>
                                          </p:stCondLst>
                                        </p:cTn>
                                        <p:tgtEl>
                                          <p:spTgt spid="9">
                                            <p:txEl>
                                              <p:pRg st="0" end="0"/>
                                            </p:txEl>
                                          </p:spTgt>
                                        </p:tgtEl>
                                        <p:attrNameLst>
                                          <p:attrName>style.visibility</p:attrName>
                                        </p:attrNameLst>
                                      </p:cBhvr>
                                      <p:to>
                                        <p:strVal val="hidden"/>
                                      </p:to>
                                    </p:set>
                                    <p:audio>
                                      <p:cMediaNode>
                                        <p:cTn display="0" masterRel="sameClick">
                                          <p:stCondLst>
                                            <p:cond evt="begin" delay="0">
                                              <p:tn val="196"/>
                                            </p:cond>
                                          </p:stCondLst>
                                          <p:endCondLst>
                                            <p:cond evt="onStopAudio" delay="0">
                                              <p:tgtEl>
                                                <p:sldTgt/>
                                              </p:tgtEl>
                                            </p:cond>
                                          </p:endCondLst>
                                        </p:cTn>
                                        <p:tgtEl>
                                          <p:sndTgt r:embed="rId3" name="uttor sothik hoyece.wav"/>
                                        </p:tgtEl>
                                      </p:cMediaNode>
                                    </p:audio>
                                  </p:subTnLst>
                                </p:cTn>
                              </p:par>
                            </p:childTnLst>
                          </p:cTn>
                        </p:par>
                      </p:childTnLst>
                    </p:cTn>
                  </p:par>
                </p:childTnLst>
              </p:cTn>
              <p:nextCondLst>
                <p:cond evt="onClick" delay="0">
                  <p:tgtEl>
                    <p:spTgt spid="16"/>
                  </p:tgtEl>
                </p:cond>
              </p:nextCondLst>
            </p:seq>
          </p:childTnLst>
        </p:cTn>
      </p:par>
    </p:tnLst>
    <p:bldLst>
      <p:bldP spid="4" grpId="0" build="allAtOnce"/>
      <p:bldP spid="5" grpId="0" build="allAtOnce" animBg="1"/>
      <p:bldP spid="6" grpId="0" build="allAtOnce" animBg="1"/>
      <p:bldP spid="7" grpId="0" build="allAtOnce" animBg="1"/>
      <p:bldP spid="8" grpId="0" build="allAtOnce" animBg="1"/>
      <p:bldP spid="9" grpId="0" build="allAtOnce" animBg="1"/>
      <p:bldP spid="9" grpId="1" build="allAtOnce" animBg="1"/>
      <p:bldP spid="10" grpId="0" build="allAtOnce"/>
      <p:bldP spid="11" grpId="0" build="allAtOnce"/>
      <p:bldP spid="12" grpId="0" build="allAtOnce" animBg="1"/>
      <p:bldP spid="12" grpId="1" build="allAtOnce" animBg="1"/>
      <p:bldP spid="12" grpId="2" build="allAtOnce" animBg="1"/>
      <p:bldP spid="12" grpId="3" build="allAtOnce" animBg="1"/>
      <p:bldP spid="12" grpId="4" build="allAtOnce" animBg="1"/>
      <p:bldP spid="12" grpId="5" build="allAtOnce" animBg="1"/>
      <p:bldP spid="13" grpId="0" build="allAtOnce" animBg="1"/>
      <p:bldP spid="14" grpId="0" build="allAtOnce" animBg="1"/>
      <p:bldP spid="15" grpId="0" build="allAtOnce" animBg="1"/>
      <p:bldP spid="16" grpId="0" build="allAtOnce" animBg="1"/>
      <p:bldP spid="17" grpId="0" build="allAtOnce"/>
      <p:bldP spid="18"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948" y="204040"/>
            <a:ext cx="11830929" cy="6401475"/>
          </a:xfrm>
          <a:prstGeom prst="rect">
            <a:avLst/>
          </a:prstGeom>
        </p:spPr>
      </p:pic>
      <p:sp>
        <p:nvSpPr>
          <p:cNvPr id="4" name="Date Placeholder 3"/>
          <p:cNvSpPr>
            <a:spLocks noGrp="1"/>
          </p:cNvSpPr>
          <p:nvPr>
            <p:ph type="dt" sz="half" idx="10"/>
          </p:nvPr>
        </p:nvSpPr>
        <p:spPr/>
        <p:txBody>
          <a:bodyPr/>
          <a:lstStyle/>
          <a:p>
            <a:fld id="{80B3A296-08B4-43C4-B035-FFF709046616}" type="datetime8">
              <a:rPr lang="bn-BD" smtClean="0"/>
              <a:t>03 মার্চ. 16</a:t>
            </a:fld>
            <a:endParaRPr lang="en-US"/>
          </a:p>
        </p:txBody>
      </p:sp>
      <p:sp>
        <p:nvSpPr>
          <p:cNvPr id="5" name="Slide Number Placeholder 4"/>
          <p:cNvSpPr>
            <a:spLocks noGrp="1"/>
          </p:cNvSpPr>
          <p:nvPr>
            <p:ph type="sldNum" sz="quarter" idx="12"/>
          </p:nvPr>
        </p:nvSpPr>
        <p:spPr/>
        <p:txBody>
          <a:bodyPr/>
          <a:lstStyle/>
          <a:p>
            <a:fld id="{7BB4FC20-9830-446D-8B58-C14A2B99A099}" type="slidenum">
              <a:rPr lang="en-US" smtClean="0"/>
              <a:t>2</a:t>
            </a:fld>
            <a:endParaRPr lang="en-US"/>
          </a:p>
        </p:txBody>
      </p:sp>
      <p:sp>
        <p:nvSpPr>
          <p:cNvPr id="6" name="TextBox 5"/>
          <p:cNvSpPr txBox="1"/>
          <p:nvPr/>
        </p:nvSpPr>
        <p:spPr>
          <a:xfrm>
            <a:off x="1503678" y="1010347"/>
            <a:ext cx="9657768" cy="4339650"/>
          </a:xfrm>
          <a:prstGeom prst="rect">
            <a:avLst/>
          </a:prstGeom>
          <a:noFill/>
        </p:spPr>
        <p:txBody>
          <a:bodyPr wrap="square" rtlCol="0">
            <a:spAutoFit/>
          </a:bodyPr>
          <a:lstStyle/>
          <a:p>
            <a:r>
              <a:rPr lang="bn-BD" sz="13800" b="1" dirty="0" smtClean="0">
                <a:ln w="28575">
                  <a:solidFill>
                    <a:schemeClr val="accent5"/>
                  </a:solidFill>
                  <a:prstDash val="solid"/>
                </a:ln>
                <a:blipFill dpi="0" rotWithShape="1">
                  <a:blip r:embed="rId3">
                    <a:extLst>
                      <a:ext uri="{28A0092B-C50C-407E-A947-70E740481C1C}">
                        <a14:useLocalDpi xmlns:a14="http://schemas.microsoft.com/office/drawing/2010/main" val="0"/>
                      </a:ext>
                    </a:extLst>
                  </a:blip>
                  <a:srcRect/>
                  <a:stretch>
                    <a:fillRect/>
                  </a:stretch>
                </a:blip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সকল শিক্ষার্থীকে</a:t>
            </a:r>
          </a:p>
          <a:p>
            <a:r>
              <a:rPr lang="bn-BD" sz="13800" b="1" dirty="0" smtClean="0">
                <a:ln w="28575">
                  <a:solidFill>
                    <a:schemeClr val="accent5"/>
                  </a:solidFill>
                  <a:prstDash val="solid"/>
                </a:ln>
                <a:blipFill dpi="0" rotWithShape="1">
                  <a:blip r:embed="rId3">
                    <a:extLst>
                      <a:ext uri="{28A0092B-C50C-407E-A947-70E740481C1C}">
                        <a14:useLocalDpi xmlns:a14="http://schemas.microsoft.com/office/drawing/2010/main" val="0"/>
                      </a:ext>
                    </a:extLst>
                  </a:blip>
                  <a:srcRect/>
                  <a:stretch>
                    <a:fillRect/>
                  </a:stretch>
                </a:blip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13800" b="1" dirty="0" smtClean="0">
                <a:ln w="28575">
                  <a:solidFill>
                    <a:schemeClr val="accent5"/>
                  </a:solidFill>
                  <a:prstDash val="solid"/>
                </a:ln>
                <a:blipFill dpi="0" rotWithShape="1">
                  <a:blip r:embed="rId3">
                    <a:extLst>
                      <a:ext uri="{28A0092B-C50C-407E-A947-70E740481C1C}">
                        <a14:useLocalDpi xmlns:a14="http://schemas.microsoft.com/office/drawing/2010/main" val="0"/>
                      </a:ext>
                    </a:extLst>
                  </a:blip>
                  <a:srcRect/>
                  <a:stretch>
                    <a:fillRect/>
                  </a:stretch>
                </a:blip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bn-BD" sz="13800" b="1" dirty="0" smtClean="0">
                <a:ln w="28575">
                  <a:solidFill>
                    <a:schemeClr val="accent5"/>
                  </a:solidFill>
                  <a:prstDash val="solid"/>
                </a:ln>
                <a:blipFill dpi="0" rotWithShape="1">
                  <a:blip r:embed="rId3">
                    <a:extLst>
                      <a:ext uri="{28A0092B-C50C-407E-A947-70E740481C1C}">
                        <a14:useLocalDpi xmlns:a14="http://schemas.microsoft.com/office/drawing/2010/main" val="0"/>
                      </a:ext>
                    </a:extLst>
                  </a:blip>
                  <a:srcRect/>
                  <a:stretch>
                    <a:fillRect/>
                  </a:stretch>
                </a:blip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স্বাগতম </a:t>
            </a:r>
            <a:endParaRPr lang="en-US" sz="13800" b="1" dirty="0">
              <a:ln w="28575">
                <a:solidFill>
                  <a:schemeClr val="accent5"/>
                </a:solidFill>
                <a:prstDash val="solid"/>
              </a:ln>
              <a:blipFill dpi="0" rotWithShape="1">
                <a:blip r:embed="rId3">
                  <a:extLst>
                    <a:ext uri="{28A0092B-C50C-407E-A947-70E740481C1C}">
                      <a14:useLocalDpi xmlns:a14="http://schemas.microsoft.com/office/drawing/2010/main" val="0"/>
                    </a:ext>
                  </a:extLst>
                </a:blip>
                <a:srcRect/>
                <a:stretch>
                  <a:fillRect/>
                </a:stretch>
              </a:blip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163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000" fill="hold"/>
                                        <p:tgtEl>
                                          <p:spTgt spid="6"/>
                                        </p:tgtEl>
                                        <p:attrNameLst>
                                          <p:attrName>ppt_w</p:attrName>
                                        </p:attrNameLst>
                                      </p:cBhvr>
                                      <p:tavLst>
                                        <p:tav tm="0">
                                          <p:val>
                                            <p:fltVal val="0"/>
                                          </p:val>
                                        </p:tav>
                                        <p:tav tm="100000">
                                          <p:val>
                                            <p:strVal val="#ppt_w"/>
                                          </p:val>
                                        </p:tav>
                                      </p:tavLst>
                                    </p:anim>
                                    <p:anim calcmode="lin" valueType="num">
                                      <p:cBhvr>
                                        <p:cTn id="8" dur="3000" fill="hold"/>
                                        <p:tgtEl>
                                          <p:spTgt spid="6"/>
                                        </p:tgtEl>
                                        <p:attrNameLst>
                                          <p:attrName>ppt_h</p:attrName>
                                        </p:attrNameLst>
                                      </p:cBhvr>
                                      <p:tavLst>
                                        <p:tav tm="0">
                                          <p:val>
                                            <p:fltVal val="0"/>
                                          </p:val>
                                        </p:tav>
                                        <p:tav tm="100000">
                                          <p:val>
                                            <p:strVal val="#ppt_h"/>
                                          </p:val>
                                        </p:tav>
                                      </p:tavLst>
                                    </p:anim>
                                  </p:childTnLst>
                                </p:cTn>
                              </p:par>
                              <p:par>
                                <p:cTn id="9" presetID="6" presetClass="entr" presetSubtype="3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out)">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ABEFF0-221D-4174-B1AB-6165105C8AD8}" type="datetime8">
              <a:rPr lang="bn-BD" smtClean="0"/>
              <a:t>03 মার্চ. 16</a:t>
            </a:fld>
            <a:endParaRPr lang="en-US" dirty="0"/>
          </a:p>
        </p:txBody>
      </p:sp>
      <p:sp>
        <p:nvSpPr>
          <p:cNvPr id="3" name="Slide Number Placeholder 2"/>
          <p:cNvSpPr>
            <a:spLocks noGrp="1"/>
          </p:cNvSpPr>
          <p:nvPr>
            <p:ph type="sldNum" sz="quarter" idx="12"/>
          </p:nvPr>
        </p:nvSpPr>
        <p:spPr/>
        <p:txBody>
          <a:bodyPr/>
          <a:lstStyle/>
          <a:p>
            <a:fld id="{00F4DB41-EC20-4A87-B71F-23C41329207E}" type="slidenum">
              <a:rPr lang="en-US" smtClean="0"/>
              <a:pPr/>
              <a:t>20</a:t>
            </a:fld>
            <a:endParaRPr lang="en-US" dirty="0"/>
          </a:p>
        </p:txBody>
      </p:sp>
      <p:sp>
        <p:nvSpPr>
          <p:cNvPr id="4" name="TextBox 3"/>
          <p:cNvSpPr txBox="1"/>
          <p:nvPr/>
        </p:nvSpPr>
        <p:spPr>
          <a:xfrm>
            <a:off x="4638926" y="538068"/>
            <a:ext cx="3345014" cy="110799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BD" sz="6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বাড়ির কাজ </a:t>
            </a:r>
            <a:endParaRPr lang="en-US" sz="6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5" name="TextBox 4"/>
          <p:cNvSpPr txBox="1"/>
          <p:nvPr/>
        </p:nvSpPr>
        <p:spPr>
          <a:xfrm>
            <a:off x="373390" y="2289474"/>
            <a:ext cx="11361410" cy="378565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BD" sz="6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কবিতায় উল্লিখিত ইউসুফের ক্ষমা করার  উদাহরণ বন্ধুদের প্রতি আচরণের ক্ষেত্রে কিভাবে তোমাকে অনুপ্রাণিত করে তা সর্বোচ্চ ১০ বাক্যে লিখে আনবে।  </a:t>
            </a:r>
            <a:endParaRPr lang="en-US" sz="6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62054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263" y="292098"/>
            <a:ext cx="11127474" cy="6273804"/>
          </a:xfrm>
          <a:prstGeom prst="ellipse">
            <a:avLst/>
          </a:prstGeom>
          <a:ln>
            <a:noFill/>
          </a:ln>
          <a:effectLst>
            <a:softEdge rad="112500"/>
          </a:effectLst>
        </p:spPr>
      </p:pic>
      <p:sp>
        <p:nvSpPr>
          <p:cNvPr id="4" name="Date Placeholder 3"/>
          <p:cNvSpPr>
            <a:spLocks noGrp="1"/>
          </p:cNvSpPr>
          <p:nvPr>
            <p:ph type="dt" sz="half" idx="10"/>
          </p:nvPr>
        </p:nvSpPr>
        <p:spPr/>
        <p:txBody>
          <a:bodyPr/>
          <a:lstStyle/>
          <a:p>
            <a:fld id="{80B3A296-08B4-43C4-B035-FFF709046616}" type="datetime8">
              <a:rPr lang="bn-BD" smtClean="0"/>
              <a:t>03 মার্চ. 16</a:t>
            </a:fld>
            <a:endParaRPr lang="en-US"/>
          </a:p>
        </p:txBody>
      </p:sp>
      <p:sp>
        <p:nvSpPr>
          <p:cNvPr id="5" name="Slide Number Placeholder 4"/>
          <p:cNvSpPr>
            <a:spLocks noGrp="1"/>
          </p:cNvSpPr>
          <p:nvPr>
            <p:ph type="sldNum" sz="quarter" idx="12"/>
          </p:nvPr>
        </p:nvSpPr>
        <p:spPr/>
        <p:txBody>
          <a:bodyPr/>
          <a:lstStyle/>
          <a:p>
            <a:fld id="{7BB4FC20-9830-446D-8B58-C14A2B99A099}" type="slidenum">
              <a:rPr lang="en-US" smtClean="0"/>
              <a:t>21</a:t>
            </a:fld>
            <a:endParaRPr lang="en-US"/>
          </a:p>
        </p:txBody>
      </p:sp>
      <p:sp>
        <p:nvSpPr>
          <p:cNvPr id="6" name="TextBox 5"/>
          <p:cNvSpPr txBox="1"/>
          <p:nvPr/>
        </p:nvSpPr>
        <p:spPr>
          <a:xfrm>
            <a:off x="2125713" y="1842860"/>
            <a:ext cx="7940573" cy="3631763"/>
          </a:xfrm>
          <a:prstGeom prst="rect">
            <a:avLst/>
          </a:prstGeom>
          <a:noFill/>
        </p:spPr>
        <p:txBody>
          <a:bodyPr wrap="square" rtlCol="0">
            <a:spAutoFit/>
          </a:bodyPr>
          <a:lstStyle/>
          <a:p>
            <a:r>
              <a:rPr lang="bn-BD" sz="11500" b="1" dirty="0" smtClean="0">
                <a:ln w="28575">
                  <a:solidFill>
                    <a:schemeClr val="accent5"/>
                  </a:solidFill>
                  <a:prstDash val="solid"/>
                </a:ln>
                <a:blipFill dpi="0" rotWithShape="1">
                  <a:blip r:embed="rId3">
                    <a:extLst>
                      <a:ext uri="{28A0092B-C50C-407E-A947-70E740481C1C}">
                        <a14:useLocalDpi xmlns:a14="http://schemas.microsoft.com/office/drawing/2010/main" val="0"/>
                      </a:ext>
                    </a:extLst>
                  </a:blip>
                  <a:srcRect/>
                  <a:stretch>
                    <a:fillRect/>
                  </a:stretch>
                </a:blip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সকল শিক্ষার্থীকে</a:t>
            </a:r>
          </a:p>
          <a:p>
            <a:r>
              <a:rPr lang="bn-BD" sz="11500" b="1" dirty="0" smtClean="0">
                <a:ln w="28575">
                  <a:solidFill>
                    <a:schemeClr val="accent5"/>
                  </a:solidFill>
                  <a:prstDash val="solid"/>
                </a:ln>
                <a:blipFill dpi="0" rotWithShape="1">
                  <a:blip r:embed="rId3">
                    <a:extLst>
                      <a:ext uri="{28A0092B-C50C-407E-A947-70E740481C1C}">
                        <a14:useLocalDpi xmlns:a14="http://schemas.microsoft.com/office/drawing/2010/main" val="0"/>
                      </a:ext>
                    </a:extLst>
                  </a:blip>
                  <a:srcRect/>
                  <a:stretch>
                    <a:fillRect/>
                  </a:stretch>
                </a:blip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11500" b="1" dirty="0" smtClean="0">
                <a:ln w="28575">
                  <a:solidFill>
                    <a:schemeClr val="accent5"/>
                  </a:solidFill>
                  <a:prstDash val="solid"/>
                </a:ln>
                <a:blipFill dpi="0" rotWithShape="1">
                  <a:blip r:embed="rId3">
                    <a:extLst>
                      <a:ext uri="{28A0092B-C50C-407E-A947-70E740481C1C}">
                        <a14:useLocalDpi xmlns:a14="http://schemas.microsoft.com/office/drawing/2010/main" val="0"/>
                      </a:ext>
                    </a:extLst>
                  </a:blip>
                  <a:srcRect/>
                  <a:stretch>
                    <a:fillRect/>
                  </a:stretch>
                </a:blip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bn-BD" sz="11500" b="1" dirty="0" smtClean="0">
                <a:ln w="28575">
                  <a:solidFill>
                    <a:schemeClr val="accent5"/>
                  </a:solidFill>
                  <a:prstDash val="solid"/>
                </a:ln>
                <a:blipFill dpi="0" rotWithShape="1">
                  <a:blip r:embed="rId3">
                    <a:extLst>
                      <a:ext uri="{28A0092B-C50C-407E-A947-70E740481C1C}">
                        <a14:useLocalDpi xmlns:a14="http://schemas.microsoft.com/office/drawing/2010/main" val="0"/>
                      </a:ext>
                    </a:extLst>
                  </a:blip>
                  <a:srcRect/>
                  <a:stretch>
                    <a:fillRect/>
                  </a:stretch>
                </a:blip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ধন্যবাদ  </a:t>
            </a:r>
            <a:endParaRPr lang="en-US" sz="11500" b="1" dirty="0">
              <a:ln w="28575">
                <a:solidFill>
                  <a:schemeClr val="accent5"/>
                </a:solidFill>
                <a:prstDash val="solid"/>
              </a:ln>
              <a:blipFill dpi="0" rotWithShape="1">
                <a:blip r:embed="rId3">
                  <a:extLst>
                    <a:ext uri="{28A0092B-C50C-407E-A947-70E740481C1C}">
                      <a14:useLocalDpi xmlns:a14="http://schemas.microsoft.com/office/drawing/2010/main" val="0"/>
                    </a:ext>
                  </a:extLst>
                </a:blip>
                <a:srcRect/>
                <a:stretch>
                  <a:fillRect/>
                </a:stretch>
              </a:blip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19325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000" fill="hold"/>
                                        <p:tgtEl>
                                          <p:spTgt spid="6"/>
                                        </p:tgtEl>
                                        <p:attrNameLst>
                                          <p:attrName>ppt_w</p:attrName>
                                        </p:attrNameLst>
                                      </p:cBhvr>
                                      <p:tavLst>
                                        <p:tav tm="0">
                                          <p:val>
                                            <p:fltVal val="0"/>
                                          </p:val>
                                        </p:tav>
                                        <p:tav tm="100000">
                                          <p:val>
                                            <p:strVal val="#ppt_w"/>
                                          </p:val>
                                        </p:tav>
                                      </p:tavLst>
                                    </p:anim>
                                    <p:anim calcmode="lin" valueType="num">
                                      <p:cBhvr>
                                        <p:cTn id="8" dur="3000" fill="hold"/>
                                        <p:tgtEl>
                                          <p:spTgt spid="6"/>
                                        </p:tgtEl>
                                        <p:attrNameLst>
                                          <p:attrName>ppt_h</p:attrName>
                                        </p:attrNameLst>
                                      </p:cBhvr>
                                      <p:tavLst>
                                        <p:tav tm="0">
                                          <p:val>
                                            <p:fltVal val="0"/>
                                          </p:val>
                                        </p:tav>
                                        <p:tav tm="100000">
                                          <p:val>
                                            <p:strVal val="#ppt_h"/>
                                          </p:val>
                                        </p:tav>
                                      </p:tavLst>
                                    </p:anim>
                                  </p:childTnLst>
                                </p:cTn>
                              </p:par>
                              <p:par>
                                <p:cTn id="9" presetID="6" presetClass="entr" presetSubtype="32"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out)">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ABEFF0-221D-4174-B1AB-6165105C8AD8}" type="datetime8">
              <a:rPr lang="bn-BD" smtClean="0"/>
              <a:t>03 মার্চ. 16</a:t>
            </a:fld>
            <a:endParaRPr lang="en-US" dirty="0"/>
          </a:p>
        </p:txBody>
      </p:sp>
      <p:sp>
        <p:nvSpPr>
          <p:cNvPr id="3" name="Slide Number Placeholder 2"/>
          <p:cNvSpPr>
            <a:spLocks noGrp="1"/>
          </p:cNvSpPr>
          <p:nvPr>
            <p:ph type="sldNum" sz="quarter" idx="12"/>
          </p:nvPr>
        </p:nvSpPr>
        <p:spPr/>
        <p:txBody>
          <a:bodyPr/>
          <a:lstStyle/>
          <a:p>
            <a:fld id="{00F4DB41-EC20-4A87-B71F-23C41329207E}" type="slidenum">
              <a:rPr lang="en-US" smtClean="0"/>
              <a:pPr/>
              <a:t>22</a:t>
            </a:fld>
            <a:endParaRPr lang="en-US" dirty="0"/>
          </a:p>
        </p:txBody>
      </p:sp>
      <p:sp>
        <p:nvSpPr>
          <p:cNvPr id="4" name="Slide Number Placeholder 1"/>
          <p:cNvSpPr txBox="1">
            <a:spLocks/>
          </p:cNvSpPr>
          <p:nvPr/>
        </p:nvSpPr>
        <p:spPr>
          <a:xfrm>
            <a:off x="11734800" y="6470648"/>
            <a:ext cx="544542" cy="365125"/>
          </a:xfrm>
          <a:prstGeom prst="rect">
            <a:avLst/>
          </a:prstGeom>
        </p:spPr>
        <p:txBody>
          <a:bodyPr vert="horz" lIns="91440" tIns="45720" rIns="91440" bIns="45720" rtlCol="0" anchor="ctr"/>
          <a:lstStyle>
            <a:defPPr>
              <a:defRPr lang="en-US"/>
            </a:defPPr>
            <a:lvl1pPr marL="0" algn="r" defTabSz="914400" rtl="0" eaLnBrk="1" latinLnBrk="0" hangingPunct="1">
              <a:defRPr sz="1400" b="1" kern="1200">
                <a:solidFill>
                  <a:srgbClr val="92D050"/>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13D3D2-717D-48E6-80FB-93B43227CCF1}" type="slidenum">
              <a:rPr lang="en-US" smtClean="0"/>
              <a:pPr/>
              <a:t>22</a:t>
            </a:fld>
            <a:endParaRPr lang="en-US" dirty="0"/>
          </a:p>
        </p:txBody>
      </p:sp>
      <p:sp>
        <p:nvSpPr>
          <p:cNvPr id="5" name="Rectangle 4"/>
          <p:cNvSpPr/>
          <p:nvPr/>
        </p:nvSpPr>
        <p:spPr>
          <a:xfrm>
            <a:off x="1828800" y="1844674"/>
            <a:ext cx="8534400" cy="533400"/>
          </a:xfrm>
          <a:prstGeom prst="rect">
            <a:avLst/>
          </a:prstGeom>
          <a:solidFill>
            <a:schemeClr val="accent5">
              <a:lumMod val="20000"/>
              <a:lumOff val="8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NikoshBAN" panose="02000000000000000000" pitchFamily="2" charset="0"/>
                <a:cs typeface="NikoshBAN" panose="02000000000000000000" pitchFamily="2" charset="0"/>
              </a:rPr>
              <a:t>শিক্ষামন্ত্রণালয়</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মাউশি</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এনসিটিবি</a:t>
            </a:r>
            <a:r>
              <a:rPr lang="en-US" sz="2800" dirty="0">
                <a:solidFill>
                  <a:schemeClr val="tx1"/>
                </a:solidFill>
                <a:latin typeface="NikoshBAN" panose="02000000000000000000" pitchFamily="2" charset="0"/>
                <a:cs typeface="NikoshBAN" panose="02000000000000000000" pitchFamily="2" charset="0"/>
              </a:rPr>
              <a:t> ও </a:t>
            </a:r>
            <a:r>
              <a:rPr lang="en-US" sz="2800" dirty="0" err="1">
                <a:solidFill>
                  <a:schemeClr val="tx1"/>
                </a:solidFill>
                <a:latin typeface="NikoshBAN" panose="02000000000000000000" pitchFamily="2" charset="0"/>
                <a:cs typeface="NikoshBAN" panose="02000000000000000000" pitchFamily="2" charset="0"/>
              </a:rPr>
              <a:t>এটুআই</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এর</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সংশ্লিষ্ট</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কর্মকর্তাবৃন্দ</a:t>
            </a:r>
            <a:r>
              <a:rPr lang="en-US" sz="2800" dirty="0">
                <a:solidFill>
                  <a:schemeClr val="tx1"/>
                </a:solidFill>
                <a:latin typeface="NikoshBAN" panose="02000000000000000000" pitchFamily="2" charset="0"/>
                <a:cs typeface="NikoshBAN" panose="02000000000000000000" pitchFamily="2" charset="0"/>
              </a:rPr>
              <a:t> </a:t>
            </a:r>
          </a:p>
        </p:txBody>
      </p:sp>
      <p:sp>
        <p:nvSpPr>
          <p:cNvPr id="6" name="Rectangle 5"/>
          <p:cNvSpPr/>
          <p:nvPr/>
        </p:nvSpPr>
        <p:spPr>
          <a:xfrm>
            <a:off x="1828799" y="2743200"/>
            <a:ext cx="8843749" cy="3613150"/>
          </a:xfrm>
          <a:prstGeom prst="rect">
            <a:avLst/>
          </a:prstGeom>
          <a:solidFill>
            <a:schemeClr val="accent3">
              <a:lumMod val="20000"/>
              <a:lumOff val="8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smtClean="0">
              <a:solidFill>
                <a:schemeClr val="tx1"/>
              </a:solidFill>
              <a:latin typeface="NikoshBAN" panose="02000000000000000000" pitchFamily="2" charset="0"/>
              <a:cs typeface="NikoshBAN" panose="02000000000000000000" pitchFamily="2" charset="0"/>
            </a:endParaRPr>
          </a:p>
          <a:p>
            <a:pPr algn="ctr"/>
            <a:r>
              <a:rPr lang="en-US" sz="2800" dirty="0" err="1" smtClean="0">
                <a:solidFill>
                  <a:schemeClr val="tx1"/>
                </a:solidFill>
                <a:latin typeface="NikoshBAN" panose="02000000000000000000" pitchFamily="2" charset="0"/>
                <a:cs typeface="NikoshBAN" panose="02000000000000000000" pitchFamily="2" charset="0"/>
              </a:rPr>
              <a:t>এবং</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কন্টেন্ট</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সম্পাদক</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হিসেবে</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যাঁদের</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নির্দেশনা</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পরামর্শ</a:t>
            </a:r>
            <a:r>
              <a:rPr lang="en-US" sz="2800" dirty="0">
                <a:solidFill>
                  <a:schemeClr val="tx1"/>
                </a:solidFill>
                <a:latin typeface="NikoshBAN" panose="02000000000000000000" pitchFamily="2" charset="0"/>
                <a:cs typeface="NikoshBAN" panose="02000000000000000000" pitchFamily="2" charset="0"/>
              </a:rPr>
              <a:t> ও </a:t>
            </a:r>
            <a:r>
              <a:rPr lang="en-US" sz="2800" dirty="0" err="1">
                <a:solidFill>
                  <a:schemeClr val="tx1"/>
                </a:solidFill>
                <a:latin typeface="NikoshBAN" panose="02000000000000000000" pitchFamily="2" charset="0"/>
                <a:cs typeface="NikoshBAN" panose="02000000000000000000" pitchFamily="2" charset="0"/>
              </a:rPr>
              <a:t>তত্ত্বাবধানে</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এই</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মডেল</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কন্টেন্ট</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সমৃদ্ধ</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হয়েছে</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তাঁরা</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হলেন</a:t>
            </a:r>
            <a:r>
              <a:rPr lang="en-US" sz="2800" dirty="0" smtClean="0">
                <a:solidFill>
                  <a:schemeClr val="tx1"/>
                </a:solidFill>
                <a:latin typeface="NikoshBAN" panose="02000000000000000000" pitchFamily="2" charset="0"/>
                <a:cs typeface="NikoshBAN" panose="02000000000000000000" pitchFamily="2" charset="0"/>
              </a:rPr>
              <a:t>:</a:t>
            </a:r>
            <a:endParaRPr lang="bn-BD" sz="2800" dirty="0" smtClean="0">
              <a:solidFill>
                <a:schemeClr val="tx1"/>
              </a:solidFill>
              <a:latin typeface="NikoshBAN" panose="02000000000000000000" pitchFamily="2" charset="0"/>
              <a:cs typeface="NikoshBAN" panose="02000000000000000000" pitchFamily="2" charset="0"/>
            </a:endParaRPr>
          </a:p>
          <a:p>
            <a:pPr algn="ctr"/>
            <a:endParaRPr lang="en-US" sz="2800" dirty="0">
              <a:solidFill>
                <a:schemeClr val="tx1"/>
              </a:solidFill>
              <a:latin typeface="NikoshBAN" panose="02000000000000000000" pitchFamily="2" charset="0"/>
              <a:cs typeface="NikoshBAN" panose="02000000000000000000" pitchFamily="2" charset="0"/>
            </a:endParaRPr>
          </a:p>
          <a:p>
            <a:pPr algn="just"/>
            <a:r>
              <a:rPr lang="bn-BD" sz="2800" dirty="0" smtClean="0">
                <a:solidFill>
                  <a:schemeClr val="tx1"/>
                </a:solidFill>
                <a:latin typeface="NikoshBAN" panose="02000000000000000000" pitchFamily="2" charset="0"/>
                <a:cs typeface="NikoshBAN" panose="02000000000000000000" pitchFamily="2" charset="0"/>
              </a:rPr>
              <a:t>জনাব মো: </a:t>
            </a:r>
            <a:r>
              <a:rPr lang="bn-BD" sz="2800" dirty="0">
                <a:solidFill>
                  <a:schemeClr val="tx1"/>
                </a:solidFill>
                <a:latin typeface="NikoshBAN" panose="02000000000000000000" pitchFamily="2" charset="0"/>
                <a:cs typeface="NikoshBAN" panose="02000000000000000000" pitchFamily="2" charset="0"/>
              </a:rPr>
              <a:t>ফেরদৌস</a:t>
            </a:r>
            <a:r>
              <a:rPr lang="en-US" sz="2800" dirty="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হো</a:t>
            </a:r>
            <a:r>
              <a:rPr lang="bn-BD" sz="2800" dirty="0" smtClean="0">
                <a:solidFill>
                  <a:schemeClr val="tx1"/>
                </a:solidFill>
                <a:latin typeface="NikoshBAN" panose="02000000000000000000" pitchFamily="2" charset="0"/>
                <a:cs typeface="NikoshBAN" panose="02000000000000000000" pitchFamily="2" charset="0"/>
              </a:rPr>
              <a:t>সে</a:t>
            </a:r>
            <a:r>
              <a:rPr lang="en-US" sz="2800" dirty="0" smtClean="0">
                <a:solidFill>
                  <a:schemeClr val="tx1"/>
                </a:solidFill>
                <a:latin typeface="NikoshBAN" panose="02000000000000000000" pitchFamily="2" charset="0"/>
                <a:cs typeface="NikoshBAN" panose="02000000000000000000" pitchFamily="2" charset="0"/>
              </a:rPr>
              <a:t>ন,</a:t>
            </a:r>
            <a:r>
              <a:rPr lang="bn-BD" sz="2800" dirty="0" smtClean="0">
                <a:solidFill>
                  <a:schemeClr val="tx1"/>
                </a:solidFill>
                <a:latin typeface="NikoshBAN" panose="02000000000000000000" pitchFamily="2" charset="0"/>
                <a:cs typeface="NikoshBAN" panose="02000000000000000000" pitchFamily="2" charset="0"/>
              </a:rPr>
              <a:t> সহযোগী অধ্যাপক</a:t>
            </a:r>
            <a:r>
              <a:rPr lang="en-US" sz="2800" dirty="0" smtClean="0">
                <a:solidFill>
                  <a:schemeClr val="tx1"/>
                </a:solidFill>
                <a:latin typeface="NikoshBAN" panose="02000000000000000000" pitchFamily="2" charset="0"/>
                <a:cs typeface="NikoshBAN" panose="02000000000000000000" pitchFamily="2" charset="0"/>
              </a:rPr>
              <a:t>,</a:t>
            </a:r>
            <a:r>
              <a:rPr lang="bn-BD" sz="2800" dirty="0" smtClean="0">
                <a:solidFill>
                  <a:schemeClr val="tx1"/>
                </a:solidFill>
                <a:latin typeface="NikoshBAN" panose="02000000000000000000" pitchFamily="2" charset="0"/>
                <a:cs typeface="NikoshBAN" panose="02000000000000000000" pitchFamily="2" charset="0"/>
              </a:rPr>
              <a:t>বাংলা,</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টিটিসি</a:t>
            </a:r>
            <a:r>
              <a:rPr lang="en-US" sz="2800" dirty="0">
                <a:solidFill>
                  <a:schemeClr val="tx1"/>
                </a:solidFill>
                <a:latin typeface="NikoshBAN" panose="02000000000000000000" pitchFamily="2" charset="0"/>
                <a:cs typeface="NikoshBAN" panose="02000000000000000000" pitchFamily="2" charset="0"/>
              </a:rPr>
              <a:t>, </a:t>
            </a:r>
            <a:r>
              <a:rPr lang="bn-BD" sz="2800" dirty="0">
                <a:solidFill>
                  <a:schemeClr val="tx1"/>
                </a:solidFill>
                <a:latin typeface="NikoshBAN" panose="02000000000000000000" pitchFamily="2" charset="0"/>
                <a:cs typeface="NikoshBAN" panose="02000000000000000000" pitchFamily="2" charset="0"/>
              </a:rPr>
              <a:t>খুলনা</a:t>
            </a:r>
            <a:r>
              <a:rPr lang="en-US" sz="2800" dirty="0" smtClean="0">
                <a:solidFill>
                  <a:schemeClr val="tx1"/>
                </a:solidFill>
                <a:latin typeface="NikoshBAN" panose="02000000000000000000" pitchFamily="2" charset="0"/>
                <a:cs typeface="NikoshBAN" panose="02000000000000000000" pitchFamily="2" charset="0"/>
              </a:rPr>
              <a:t>।</a:t>
            </a:r>
            <a:endParaRPr lang="bn-BD" sz="2800" dirty="0" smtClean="0">
              <a:solidFill>
                <a:schemeClr val="tx1"/>
              </a:solidFill>
              <a:latin typeface="NikoshBAN" panose="02000000000000000000" pitchFamily="2" charset="0"/>
              <a:cs typeface="NikoshBAN" panose="02000000000000000000" pitchFamily="2" charset="0"/>
            </a:endParaRPr>
          </a:p>
          <a:p>
            <a:pPr algn="just"/>
            <a:r>
              <a:rPr lang="bn-BD" sz="2800" dirty="0" smtClean="0">
                <a:solidFill>
                  <a:schemeClr val="tx1"/>
                </a:solidFill>
                <a:latin typeface="NikoshBAN" panose="02000000000000000000" pitchFamily="2" charset="0"/>
                <a:cs typeface="NikoshBAN" panose="02000000000000000000" pitchFamily="2" charset="0"/>
              </a:rPr>
              <a:t>জনাব </a:t>
            </a:r>
            <a:r>
              <a:rPr lang="en-US" sz="2800" dirty="0" err="1" smtClean="0">
                <a:solidFill>
                  <a:schemeClr val="tx1"/>
                </a:solidFill>
                <a:latin typeface="NikoshBAN" panose="02000000000000000000" pitchFamily="2" charset="0"/>
                <a:cs typeface="NikoshBAN" panose="02000000000000000000" pitchFamily="2" charset="0"/>
              </a:rPr>
              <a:t>নিগার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সুলতানা</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সহকারী</a:t>
            </a:r>
            <a:r>
              <a:rPr lang="en-US" sz="2800" dirty="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অধ্যাপক</a:t>
            </a:r>
            <a:r>
              <a:rPr lang="en-US" sz="2800" dirty="0" smtClean="0">
                <a:solidFill>
                  <a:schemeClr val="tx1"/>
                </a:solidFill>
                <a:latin typeface="NikoshBAN" panose="02000000000000000000" pitchFamily="2" charset="0"/>
                <a:cs typeface="NikoshBAN" panose="02000000000000000000" pitchFamily="2" charset="0"/>
              </a:rPr>
              <a:t>, </a:t>
            </a:r>
            <a:r>
              <a:rPr lang="bn-BD" sz="2800" dirty="0">
                <a:solidFill>
                  <a:schemeClr val="tx1"/>
                </a:solidFill>
                <a:latin typeface="NikoshBAN" panose="02000000000000000000" pitchFamily="2" charset="0"/>
                <a:cs typeface="NikoshBAN" panose="02000000000000000000" pitchFamily="2" charset="0"/>
              </a:rPr>
              <a:t>বাংলা, ফেনী </a:t>
            </a:r>
            <a:r>
              <a:rPr lang="bn-BD" sz="2800" dirty="0" smtClean="0">
                <a:solidFill>
                  <a:schemeClr val="tx1"/>
                </a:solidFill>
                <a:latin typeface="NikoshBAN" panose="02000000000000000000" pitchFamily="2" charset="0"/>
                <a:cs typeface="NikoshBAN" panose="02000000000000000000" pitchFamily="2" charset="0"/>
              </a:rPr>
              <a:t>সরকারি কলেজ</a:t>
            </a:r>
            <a:r>
              <a:rPr lang="en-US" sz="2800" dirty="0" smtClean="0">
                <a:solidFill>
                  <a:schemeClr val="tx1"/>
                </a:solidFill>
                <a:latin typeface="NikoshBAN" panose="02000000000000000000" pitchFamily="2" charset="0"/>
                <a:cs typeface="NikoshBAN" panose="02000000000000000000" pitchFamily="2" charset="0"/>
              </a:rPr>
              <a:t> </a:t>
            </a:r>
            <a:r>
              <a:rPr lang="en-US" sz="2800" dirty="0">
                <a:solidFill>
                  <a:schemeClr val="tx1"/>
                </a:solidFill>
                <a:latin typeface="NikoshBAN" panose="02000000000000000000" pitchFamily="2" charset="0"/>
                <a:cs typeface="NikoshBAN" panose="02000000000000000000" pitchFamily="2" charset="0"/>
              </a:rPr>
              <a:t>,</a:t>
            </a:r>
            <a:r>
              <a:rPr lang="en-US" sz="2800" dirty="0" err="1">
                <a:solidFill>
                  <a:schemeClr val="tx1"/>
                </a:solidFill>
                <a:latin typeface="NikoshBAN" panose="02000000000000000000" pitchFamily="2" charset="0"/>
                <a:cs typeface="NikoshBAN" panose="02000000000000000000" pitchFamily="2" charset="0"/>
              </a:rPr>
              <a:t>ফেনী</a:t>
            </a:r>
            <a:r>
              <a:rPr lang="en-US" sz="2800" dirty="0">
                <a:solidFill>
                  <a:schemeClr val="tx1"/>
                </a:solidFill>
                <a:latin typeface="NikoshBAN" panose="02000000000000000000" pitchFamily="2" charset="0"/>
                <a:cs typeface="NikoshBAN" panose="02000000000000000000" pitchFamily="2" charset="0"/>
              </a:rPr>
              <a:t>। </a:t>
            </a:r>
            <a:r>
              <a:rPr lang="bn-BD" sz="2800" dirty="0">
                <a:solidFill>
                  <a:schemeClr val="tx1"/>
                </a:solidFill>
                <a:latin typeface="NikoshBAN" panose="02000000000000000000" pitchFamily="2" charset="0"/>
                <a:cs typeface="NikoshBAN" panose="02000000000000000000" pitchFamily="2" charset="0"/>
              </a:rPr>
              <a:t> </a:t>
            </a:r>
            <a:endParaRPr lang="en-US" sz="2800" dirty="0">
              <a:solidFill>
                <a:schemeClr val="tx1"/>
              </a:solidFill>
              <a:latin typeface="NikoshBAN" panose="02000000000000000000" pitchFamily="2" charset="0"/>
              <a:cs typeface="NikoshBAN" panose="02000000000000000000" pitchFamily="2" charset="0"/>
            </a:endParaRPr>
          </a:p>
          <a:p>
            <a:pPr algn="just"/>
            <a:r>
              <a:rPr lang="bn-BD" sz="2800" dirty="0">
                <a:solidFill>
                  <a:schemeClr val="tx1"/>
                </a:solidFill>
                <a:latin typeface="NikoshBAN" panose="02000000000000000000" pitchFamily="2" charset="0"/>
                <a:cs typeface="NikoshBAN" panose="02000000000000000000" pitchFamily="2" charset="0"/>
              </a:rPr>
              <a:t>জনাব </a:t>
            </a:r>
            <a:r>
              <a:rPr lang="en-US" sz="2800" dirty="0" err="1" smtClean="0">
                <a:solidFill>
                  <a:schemeClr val="tx1"/>
                </a:solidFill>
                <a:latin typeface="NikoshBAN" panose="02000000000000000000" pitchFamily="2" charset="0"/>
                <a:cs typeface="NikoshBAN" panose="02000000000000000000" pitchFamily="2" charset="0"/>
              </a:rPr>
              <a:t>জেস</a:t>
            </a:r>
            <a:r>
              <a:rPr lang="bn-BD" sz="2800" dirty="0" smtClean="0">
                <a:solidFill>
                  <a:schemeClr val="tx1"/>
                </a:solidFill>
                <a:latin typeface="NikoshBAN" panose="02000000000000000000" pitchFamily="2" charset="0"/>
                <a:cs typeface="NikoshBAN" panose="02000000000000000000" pitchFamily="2" charset="0"/>
              </a:rPr>
              <a:t>মী</a:t>
            </a:r>
            <a:r>
              <a:rPr lang="en-US" sz="2800" dirty="0" smtClean="0">
                <a:solidFill>
                  <a:schemeClr val="tx1"/>
                </a:solidFill>
                <a:latin typeface="NikoshBAN" panose="02000000000000000000" pitchFamily="2" charset="0"/>
                <a:cs typeface="NikoshBAN" panose="02000000000000000000" pitchFamily="2" charset="0"/>
              </a:rPr>
              <a:t>ন  </a:t>
            </a:r>
            <a:r>
              <a:rPr lang="en-US" sz="2800" dirty="0" err="1">
                <a:solidFill>
                  <a:schemeClr val="tx1"/>
                </a:solidFill>
                <a:latin typeface="NikoshBAN" panose="02000000000000000000" pitchFamily="2" charset="0"/>
                <a:cs typeface="NikoshBAN" panose="02000000000000000000" pitchFamily="2" charset="0"/>
              </a:rPr>
              <a:t>জাহান</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খানম</a:t>
            </a:r>
            <a:r>
              <a:rPr lang="en-US" sz="2800" dirty="0">
                <a:solidFill>
                  <a:schemeClr val="tx1"/>
                </a:solidFill>
                <a:latin typeface="NikoshBAN" panose="02000000000000000000" pitchFamily="2" charset="0"/>
                <a:cs typeface="NikoshBAN" panose="02000000000000000000" pitchFamily="2" charset="0"/>
              </a:rPr>
              <a:t> ,</a:t>
            </a:r>
            <a:r>
              <a:rPr lang="bn-BD" sz="2800" dirty="0"/>
              <a:t> </a:t>
            </a:r>
            <a:r>
              <a:rPr lang="en-US" sz="2800" dirty="0" err="1">
                <a:solidFill>
                  <a:schemeClr val="tx1"/>
                </a:solidFill>
                <a:latin typeface="NikoshBAN" panose="02000000000000000000" pitchFamily="2" charset="0"/>
                <a:cs typeface="NikoshBAN" panose="02000000000000000000" pitchFamily="2" charset="0"/>
              </a:rPr>
              <a:t>প্রভাষক</a:t>
            </a:r>
            <a:r>
              <a:rPr lang="bn-BD" sz="2800" dirty="0">
                <a:solidFill>
                  <a:schemeClr val="tx1"/>
                </a:solidFill>
                <a:latin typeface="NikoshBAN" panose="02000000000000000000" pitchFamily="2" charset="0"/>
                <a:cs typeface="NikoshBAN" panose="02000000000000000000" pitchFamily="2" charset="0"/>
              </a:rPr>
              <a:t> </a:t>
            </a:r>
            <a:r>
              <a:rPr lang="en-US" sz="2800" dirty="0" smtClean="0">
                <a:solidFill>
                  <a:schemeClr val="tx1"/>
                </a:solidFill>
                <a:latin typeface="NikoshBAN" panose="02000000000000000000" pitchFamily="2" charset="0"/>
                <a:cs typeface="NikoshBAN" panose="02000000000000000000" pitchFamily="2" charset="0"/>
              </a:rPr>
              <a:t>,</a:t>
            </a:r>
            <a:r>
              <a:rPr lang="bn-BD" sz="2800" dirty="0">
                <a:solidFill>
                  <a:schemeClr val="tx1"/>
                </a:solidFill>
                <a:latin typeface="NikoshBAN" panose="02000000000000000000" pitchFamily="2" charset="0"/>
                <a:cs typeface="NikoshBAN" panose="02000000000000000000" pitchFamily="2" charset="0"/>
              </a:rPr>
              <a:t> বাংলা,</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টিটিসি</a:t>
            </a:r>
            <a:r>
              <a:rPr lang="bn-BD" sz="2800" dirty="0" smtClean="0">
                <a:solidFill>
                  <a:schemeClr val="tx1"/>
                </a:solidFill>
                <a:latin typeface="NikoshBAN" panose="02000000000000000000" pitchFamily="2" charset="0"/>
                <a:cs typeface="NikoshBAN" panose="02000000000000000000" pitchFamily="2" charset="0"/>
              </a:rPr>
              <a:t> (মহিলা)</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ময়মনসিংহ</a:t>
            </a:r>
            <a:r>
              <a:rPr lang="en-US" sz="2800" dirty="0">
                <a:solidFill>
                  <a:schemeClr val="tx1"/>
                </a:solidFill>
                <a:latin typeface="NikoshBAN" panose="02000000000000000000" pitchFamily="2" charset="0"/>
                <a:cs typeface="NikoshBAN" panose="02000000000000000000" pitchFamily="2" charset="0"/>
              </a:rPr>
              <a:t>।</a:t>
            </a:r>
          </a:p>
          <a:p>
            <a:r>
              <a:rPr lang="en-US" sz="2800" dirty="0" smtClean="0">
                <a:solidFill>
                  <a:schemeClr val="tx1"/>
                </a:solidFill>
                <a:latin typeface="NikoshBAN" panose="02000000000000000000" pitchFamily="2" charset="0"/>
                <a:cs typeface="NikoshBAN" panose="02000000000000000000" pitchFamily="2" charset="0"/>
              </a:rPr>
              <a:t>      </a:t>
            </a:r>
            <a:endParaRPr lang="en-US" sz="2800" dirty="0">
              <a:solidFill>
                <a:schemeClr val="tx1"/>
              </a:solidFill>
              <a:latin typeface="NikoshBAN" panose="02000000000000000000" pitchFamily="2" charset="0"/>
              <a:cs typeface="NikoshBAN" panose="02000000000000000000" pitchFamily="2" charset="0"/>
            </a:endParaRPr>
          </a:p>
          <a:p>
            <a:pPr algn="ctr"/>
            <a:endParaRPr lang="en-US" sz="2800" dirty="0">
              <a:solidFill>
                <a:schemeClr val="tx1"/>
              </a:solidFill>
              <a:latin typeface="NikoshBAN" panose="02000000000000000000" pitchFamily="2" charset="0"/>
              <a:cs typeface="NikoshBAN" panose="02000000000000000000" pitchFamily="2" charset="0"/>
            </a:endParaRPr>
          </a:p>
        </p:txBody>
      </p:sp>
      <p:sp>
        <p:nvSpPr>
          <p:cNvPr id="7" name="Oval 6"/>
          <p:cNvSpPr/>
          <p:nvPr/>
        </p:nvSpPr>
        <p:spPr>
          <a:xfrm>
            <a:off x="4648200" y="381000"/>
            <a:ext cx="3505200" cy="990600"/>
          </a:xfrm>
          <a:prstGeom prst="ellipse">
            <a:avLst/>
          </a:prstGeom>
          <a:solidFill>
            <a:schemeClr val="accent6">
              <a:lumMod val="20000"/>
              <a:lumOff val="8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NikoshBAN" panose="02000000000000000000" pitchFamily="2" charset="0"/>
                <a:cs typeface="NikoshBAN" panose="02000000000000000000" pitchFamily="2" charset="0"/>
              </a:rPr>
              <a:t>কৃতজ্ঞতা স্বীকার </a:t>
            </a:r>
            <a:endParaRPr lang="en-US" sz="28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38798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ABEFF0-221D-4174-B1AB-6165105C8AD8}" type="datetime8">
              <a:rPr lang="bn-BD" smtClean="0"/>
              <a:t>03 মার্চ. 16</a:t>
            </a:fld>
            <a:endParaRPr lang="en-US" dirty="0"/>
          </a:p>
        </p:txBody>
      </p:sp>
      <p:sp>
        <p:nvSpPr>
          <p:cNvPr id="3" name="Slide Number Placeholder 2"/>
          <p:cNvSpPr>
            <a:spLocks noGrp="1"/>
          </p:cNvSpPr>
          <p:nvPr>
            <p:ph type="sldNum" sz="quarter" idx="12"/>
          </p:nvPr>
        </p:nvSpPr>
        <p:spPr/>
        <p:txBody>
          <a:bodyPr/>
          <a:lstStyle/>
          <a:p>
            <a:fld id="{00F4DB41-EC20-4A87-B71F-23C41329207E}" type="slidenum">
              <a:rPr lang="en-US" smtClean="0"/>
              <a:pPr/>
              <a:t>3</a:t>
            </a:fld>
            <a:endParaRPr lang="en-US" dirty="0"/>
          </a:p>
        </p:txBody>
      </p:sp>
      <p:graphicFrame>
        <p:nvGraphicFramePr>
          <p:cNvPr id="4" name="Diagram 3"/>
          <p:cNvGraphicFramePr/>
          <p:nvPr>
            <p:extLst>
              <p:ext uri="{D42A27DB-BD31-4B8C-83A1-F6EECF244321}">
                <p14:modId xmlns:p14="http://schemas.microsoft.com/office/powerpoint/2010/main" val="1554669127"/>
              </p:ext>
            </p:extLst>
          </p:nvPr>
        </p:nvGraphicFramePr>
        <p:xfrm>
          <a:off x="502975" y="273659"/>
          <a:ext cx="11247668" cy="15420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p:cNvGrpSpPr/>
          <p:nvPr/>
        </p:nvGrpSpPr>
        <p:grpSpPr>
          <a:xfrm>
            <a:off x="505170" y="1886733"/>
            <a:ext cx="11229630" cy="1623956"/>
            <a:chOff x="588936" y="1455599"/>
            <a:chExt cx="10952587" cy="2259468"/>
          </a:xfrm>
        </p:grpSpPr>
        <p:sp>
          <p:nvSpPr>
            <p:cNvPr id="6" name="Pentagon 5"/>
            <p:cNvSpPr/>
            <p:nvPr/>
          </p:nvSpPr>
          <p:spPr>
            <a:xfrm>
              <a:off x="588936" y="1806562"/>
              <a:ext cx="2703718" cy="1705001"/>
            </a:xfrm>
            <a:prstGeom prst="homePlate">
              <a:avLst/>
            </a:prstGeom>
            <a:solidFill>
              <a:schemeClr val="tx2">
                <a:lumMod val="60000"/>
                <a:lumOff val="40000"/>
              </a:scheme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8050">
                <a:lnSpc>
                  <a:spcPct val="90000"/>
                </a:lnSpc>
                <a:spcAft>
                  <a:spcPct val="35000"/>
                </a:spcAft>
                <a:defRPr/>
              </a:pPr>
              <a:r>
                <a:rPr lang="en-US" sz="3600" b="1" dirty="0">
                  <a:latin typeface="NikoshBAN" pitchFamily="2" charset="0"/>
                  <a:cs typeface="NikoshBAN" pitchFamily="2" charset="0"/>
                </a:rPr>
                <a:t> </a:t>
              </a:r>
              <a:endParaRPr lang="en-US" sz="3600" b="1" dirty="0" smtClean="0">
                <a:latin typeface="NikoshBAN" pitchFamily="2" charset="0"/>
                <a:cs typeface="NikoshBAN" pitchFamily="2" charset="0"/>
              </a:endParaRPr>
            </a:p>
            <a:p>
              <a:pPr algn="ctr" defTabSz="2178050">
                <a:lnSpc>
                  <a:spcPct val="90000"/>
                </a:lnSpc>
                <a:spcAft>
                  <a:spcPct val="35000"/>
                </a:spcAft>
                <a:defRPr/>
              </a:pPr>
              <a:r>
                <a:rPr lang="en-US" sz="3600" b="1" dirty="0" smtClean="0">
                  <a:latin typeface="NikoshBAN" pitchFamily="2" charset="0"/>
                  <a:cs typeface="NikoshBAN" pitchFamily="2" charset="0"/>
                </a:rPr>
                <a:t>প্রশ্ন-১</a:t>
              </a:r>
              <a:endParaRPr lang="en-US" sz="3600" b="1" dirty="0">
                <a:latin typeface="NikoshBAN" pitchFamily="2" charset="0"/>
                <a:cs typeface="NikoshBAN" pitchFamily="2" charset="0"/>
              </a:endParaRPr>
            </a:p>
            <a:p>
              <a:pPr algn="ctr" defTabSz="2178050">
                <a:lnSpc>
                  <a:spcPct val="90000"/>
                </a:lnSpc>
                <a:spcAft>
                  <a:spcPct val="35000"/>
                </a:spcAft>
                <a:defRPr/>
              </a:pPr>
              <a:endParaRPr lang="en-US" sz="3600" b="1" dirty="0">
                <a:latin typeface="NikoshBAN" pitchFamily="2" charset="0"/>
                <a:cs typeface="NikoshBAN" pitchFamily="2" charset="0"/>
              </a:endParaRPr>
            </a:p>
          </p:txBody>
        </p:sp>
        <p:sp>
          <p:nvSpPr>
            <p:cNvPr id="7" name="Pentagon 6"/>
            <p:cNvSpPr/>
            <p:nvPr/>
          </p:nvSpPr>
          <p:spPr>
            <a:xfrm flipH="1">
              <a:off x="3292654" y="1455599"/>
              <a:ext cx="8248869" cy="2259468"/>
            </a:xfrm>
            <a:prstGeom prst="homePlat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2880">
                <a:lnSpc>
                  <a:spcPct val="90000"/>
                </a:lnSpc>
                <a:defRPr/>
              </a:pPr>
              <a:r>
                <a:rPr lang="bn-BD" sz="5400" b="1" dirty="0" smtClean="0">
                  <a:solidFill>
                    <a:srgbClr val="002060"/>
                  </a:solidFill>
                  <a:latin typeface="NikoshBAN" pitchFamily="2" charset="0"/>
                  <a:cs typeface="NikoshBAN" pitchFamily="2" charset="0"/>
                </a:rPr>
                <a:t>ইউসুফ অজানা অতিথিকে কয় দিনের খানা নিতে বলেছিল? </a:t>
              </a:r>
              <a:endParaRPr lang="en-US" sz="5400" b="1" dirty="0">
                <a:solidFill>
                  <a:srgbClr val="002060"/>
                </a:solidFill>
                <a:latin typeface="NikoshBAN" pitchFamily="2" charset="0"/>
                <a:cs typeface="NikoshBAN" pitchFamily="2" charset="0"/>
              </a:endParaRPr>
            </a:p>
          </p:txBody>
        </p:sp>
      </p:grpSp>
      <p:grpSp>
        <p:nvGrpSpPr>
          <p:cNvPr id="8" name="Group 7"/>
          <p:cNvGrpSpPr/>
          <p:nvPr/>
        </p:nvGrpSpPr>
        <p:grpSpPr>
          <a:xfrm>
            <a:off x="505170" y="5157868"/>
            <a:ext cx="11134030" cy="1240200"/>
            <a:chOff x="631339" y="1539140"/>
            <a:chExt cx="10952587" cy="1705001"/>
          </a:xfrm>
        </p:grpSpPr>
        <p:sp>
          <p:nvSpPr>
            <p:cNvPr id="9" name="Pentagon 8"/>
            <p:cNvSpPr/>
            <p:nvPr/>
          </p:nvSpPr>
          <p:spPr>
            <a:xfrm>
              <a:off x="631339" y="1539140"/>
              <a:ext cx="2703718" cy="1705001"/>
            </a:xfrm>
            <a:prstGeom prst="homePlate">
              <a:avLst/>
            </a:prstGeom>
            <a:solidFill>
              <a:schemeClr val="tx2">
                <a:lumMod val="60000"/>
                <a:lumOff val="40000"/>
              </a:scheme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8050">
                <a:lnSpc>
                  <a:spcPct val="90000"/>
                </a:lnSpc>
                <a:spcAft>
                  <a:spcPct val="35000"/>
                </a:spcAft>
                <a:defRPr/>
              </a:pPr>
              <a:r>
                <a:rPr lang="en-US" sz="3600" b="1" dirty="0" err="1" smtClean="0">
                  <a:latin typeface="NikoshBAN" pitchFamily="2" charset="0"/>
                  <a:cs typeface="NikoshBAN" pitchFamily="2" charset="0"/>
                </a:rPr>
                <a:t>প্রশ্ন</a:t>
              </a:r>
              <a:r>
                <a:rPr lang="en-US" sz="3600" b="1" dirty="0" smtClean="0">
                  <a:latin typeface="NikoshBAN" pitchFamily="2" charset="0"/>
                  <a:cs typeface="NikoshBAN" pitchFamily="2" charset="0"/>
                </a:rPr>
                <a:t>-</a:t>
              </a:r>
              <a:r>
                <a:rPr lang="bn-IN" sz="3600" b="1" dirty="0" smtClean="0">
                  <a:latin typeface="NikoshBAN" pitchFamily="2" charset="0"/>
                  <a:cs typeface="NikoshBAN" pitchFamily="2" charset="0"/>
                </a:rPr>
                <a:t>৩ </a:t>
              </a:r>
              <a:r>
                <a:rPr lang="en-US" sz="3600" b="1" dirty="0" smtClean="0">
                  <a:latin typeface="NikoshBAN" pitchFamily="2" charset="0"/>
                  <a:cs typeface="NikoshBAN" pitchFamily="2" charset="0"/>
                </a:rPr>
                <a:t> </a:t>
              </a:r>
              <a:endParaRPr lang="en-US" sz="3600" b="1" dirty="0">
                <a:latin typeface="NikoshBAN" pitchFamily="2" charset="0"/>
                <a:cs typeface="NikoshBAN" pitchFamily="2" charset="0"/>
              </a:endParaRPr>
            </a:p>
          </p:txBody>
        </p:sp>
        <p:sp>
          <p:nvSpPr>
            <p:cNvPr id="10" name="Pentagon 9"/>
            <p:cNvSpPr/>
            <p:nvPr/>
          </p:nvSpPr>
          <p:spPr>
            <a:xfrm flipH="1">
              <a:off x="3335057" y="1539140"/>
              <a:ext cx="8248869" cy="1705001"/>
            </a:xfrm>
            <a:prstGeom prst="homePlat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2880">
                <a:lnSpc>
                  <a:spcPct val="90000"/>
                </a:lnSpc>
                <a:defRPr/>
              </a:pPr>
              <a:r>
                <a:rPr lang="bn-BD" sz="5400" b="1" dirty="0" smtClean="0">
                  <a:solidFill>
                    <a:srgbClr val="002060"/>
                  </a:solidFill>
                  <a:latin typeface="NikoshBAN" pitchFamily="2" charset="0"/>
                  <a:cs typeface="NikoshBAN" pitchFamily="2" charset="0"/>
                </a:rPr>
                <a:t>ইব্রাহিমের গুপ্ত ঘাতক কে ছিলেন ?</a:t>
              </a:r>
              <a:endParaRPr lang="en-US" sz="5400" b="1" dirty="0">
                <a:solidFill>
                  <a:srgbClr val="002060"/>
                </a:solidFill>
                <a:latin typeface="NikoshBAN" pitchFamily="2" charset="0"/>
                <a:cs typeface="NikoshBAN" pitchFamily="2" charset="0"/>
              </a:endParaRPr>
            </a:p>
          </p:txBody>
        </p:sp>
      </p:grpSp>
      <p:grpSp>
        <p:nvGrpSpPr>
          <p:cNvPr id="11" name="Group 10"/>
          <p:cNvGrpSpPr/>
          <p:nvPr/>
        </p:nvGrpSpPr>
        <p:grpSpPr>
          <a:xfrm>
            <a:off x="505170" y="3691917"/>
            <a:ext cx="11229628" cy="1206770"/>
            <a:chOff x="588936" y="1806562"/>
            <a:chExt cx="10952587" cy="1783311"/>
          </a:xfrm>
        </p:grpSpPr>
        <p:sp>
          <p:nvSpPr>
            <p:cNvPr id="12" name="Pentagon 11"/>
            <p:cNvSpPr/>
            <p:nvPr/>
          </p:nvSpPr>
          <p:spPr>
            <a:xfrm>
              <a:off x="588936" y="1806562"/>
              <a:ext cx="2703718" cy="1705001"/>
            </a:xfrm>
            <a:prstGeom prst="homePlate">
              <a:avLst/>
            </a:prstGeom>
            <a:solidFill>
              <a:schemeClr val="tx2">
                <a:lumMod val="60000"/>
                <a:lumOff val="40000"/>
              </a:scheme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8050">
                <a:lnSpc>
                  <a:spcPct val="90000"/>
                </a:lnSpc>
                <a:spcAft>
                  <a:spcPct val="35000"/>
                </a:spcAft>
                <a:defRPr/>
              </a:pPr>
              <a:r>
                <a:rPr lang="en-US" sz="3600" b="1" dirty="0" err="1" smtClean="0">
                  <a:latin typeface="NikoshBAN" pitchFamily="2" charset="0"/>
                  <a:cs typeface="NikoshBAN" pitchFamily="2" charset="0"/>
                </a:rPr>
                <a:t>প্রশ্ন</a:t>
              </a:r>
              <a:r>
                <a:rPr lang="en-US" sz="3600" b="1" dirty="0" smtClean="0">
                  <a:latin typeface="NikoshBAN" pitchFamily="2" charset="0"/>
                  <a:cs typeface="NikoshBAN" pitchFamily="2" charset="0"/>
                </a:rPr>
                <a:t>-</a:t>
              </a:r>
              <a:r>
                <a:rPr lang="bn-IN" sz="3600" b="1" dirty="0" smtClean="0">
                  <a:latin typeface="NikoshBAN" pitchFamily="2" charset="0"/>
                  <a:cs typeface="NikoshBAN" pitchFamily="2" charset="0"/>
                </a:rPr>
                <a:t>২ </a:t>
              </a:r>
              <a:r>
                <a:rPr lang="en-US" sz="3600" b="1" dirty="0" smtClean="0">
                  <a:latin typeface="NikoshBAN" pitchFamily="2" charset="0"/>
                  <a:cs typeface="NikoshBAN" pitchFamily="2" charset="0"/>
                </a:rPr>
                <a:t> </a:t>
              </a:r>
              <a:endParaRPr lang="en-US" sz="3600" b="1" dirty="0">
                <a:latin typeface="NikoshBAN" pitchFamily="2" charset="0"/>
                <a:cs typeface="NikoshBAN" pitchFamily="2" charset="0"/>
              </a:endParaRPr>
            </a:p>
          </p:txBody>
        </p:sp>
        <p:sp>
          <p:nvSpPr>
            <p:cNvPr id="13" name="Pentagon 12"/>
            <p:cNvSpPr/>
            <p:nvPr/>
          </p:nvSpPr>
          <p:spPr>
            <a:xfrm flipH="1">
              <a:off x="3292654" y="1884872"/>
              <a:ext cx="8248869" cy="1705001"/>
            </a:xfrm>
            <a:prstGeom prst="homePlat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2880">
                <a:lnSpc>
                  <a:spcPct val="90000"/>
                </a:lnSpc>
                <a:defRPr/>
              </a:pPr>
              <a:r>
                <a:rPr lang="bn-BD" sz="4400" b="1" dirty="0" smtClean="0">
                  <a:solidFill>
                    <a:srgbClr val="002060"/>
                  </a:solidFill>
                  <a:latin typeface="NikoshBAN" pitchFamily="2" charset="0"/>
                  <a:cs typeface="NikoshBAN" pitchFamily="2" charset="0"/>
                </a:rPr>
                <a:t>আশ্‌খানা হতে কী বেচেঁ নিতে বলেছিলেন ?</a:t>
              </a:r>
              <a:endParaRPr lang="en-US" sz="4400" b="1" dirty="0">
                <a:solidFill>
                  <a:srgbClr val="002060"/>
                </a:solidFill>
                <a:latin typeface="NikoshBAN" pitchFamily="2" charset="0"/>
                <a:cs typeface="NikoshBAN" pitchFamily="2" charset="0"/>
              </a:endParaRPr>
            </a:p>
          </p:txBody>
        </p:sp>
      </p:grpSp>
      <p:sp>
        <p:nvSpPr>
          <p:cNvPr id="14" name="Pentagon 13"/>
          <p:cNvSpPr/>
          <p:nvPr/>
        </p:nvSpPr>
        <p:spPr>
          <a:xfrm flipH="1">
            <a:off x="3277276" y="1879419"/>
            <a:ext cx="8457520" cy="1631270"/>
          </a:xfrm>
          <a:prstGeom prst="homePlat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2880" algn="ctr">
              <a:lnSpc>
                <a:spcPct val="90000"/>
              </a:lnSpc>
              <a:defRPr/>
            </a:pPr>
            <a:r>
              <a:rPr lang="bn-BD" sz="8000" b="1" dirty="0" smtClean="0">
                <a:solidFill>
                  <a:srgbClr val="002060"/>
                </a:solidFill>
                <a:latin typeface="NikoshBAN" pitchFamily="2" charset="0"/>
                <a:cs typeface="NikoshBAN" pitchFamily="2" charset="0"/>
              </a:rPr>
              <a:t>দুদিনের খানা </a:t>
            </a:r>
            <a:endParaRPr lang="en-US" sz="8000" b="1" dirty="0">
              <a:solidFill>
                <a:srgbClr val="002060"/>
              </a:solidFill>
              <a:latin typeface="NikoshBAN" pitchFamily="2" charset="0"/>
              <a:cs typeface="NikoshBAN" pitchFamily="2" charset="0"/>
            </a:endParaRPr>
          </a:p>
        </p:txBody>
      </p:sp>
      <p:sp>
        <p:nvSpPr>
          <p:cNvPr id="15" name="Pentagon 14"/>
          <p:cNvSpPr/>
          <p:nvPr/>
        </p:nvSpPr>
        <p:spPr>
          <a:xfrm flipH="1">
            <a:off x="3277276" y="3693850"/>
            <a:ext cx="8457520" cy="1219164"/>
          </a:xfrm>
          <a:prstGeom prst="homePlat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2880" algn="ctr">
              <a:lnSpc>
                <a:spcPct val="90000"/>
              </a:lnSpc>
              <a:defRPr/>
            </a:pPr>
            <a:r>
              <a:rPr lang="bn-BD" sz="8000" b="1" dirty="0" smtClean="0">
                <a:solidFill>
                  <a:srgbClr val="002060"/>
                </a:solidFill>
                <a:latin typeface="NikoshBAN" pitchFamily="2" charset="0"/>
                <a:cs typeface="NikoshBAN" pitchFamily="2" charset="0"/>
              </a:rPr>
              <a:t>ঘোড়া </a:t>
            </a:r>
            <a:endParaRPr lang="en-US" sz="8000" b="1" dirty="0">
              <a:solidFill>
                <a:srgbClr val="002060"/>
              </a:solidFill>
              <a:latin typeface="NikoshBAN" pitchFamily="2" charset="0"/>
              <a:cs typeface="NikoshBAN" pitchFamily="2" charset="0"/>
            </a:endParaRPr>
          </a:p>
        </p:txBody>
      </p:sp>
      <p:sp>
        <p:nvSpPr>
          <p:cNvPr id="16" name="Pentagon 15"/>
          <p:cNvSpPr/>
          <p:nvPr/>
        </p:nvSpPr>
        <p:spPr>
          <a:xfrm flipH="1">
            <a:off x="3217679" y="5157868"/>
            <a:ext cx="8457520" cy="1219164"/>
          </a:xfrm>
          <a:prstGeom prst="homePlat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2880" algn="ctr">
              <a:lnSpc>
                <a:spcPct val="90000"/>
              </a:lnSpc>
              <a:defRPr/>
            </a:pPr>
            <a:r>
              <a:rPr lang="bn-BD" sz="6600" b="1" dirty="0" smtClean="0">
                <a:solidFill>
                  <a:srgbClr val="002060"/>
                </a:solidFill>
                <a:latin typeface="NikoshBAN" pitchFamily="2" charset="0"/>
                <a:cs typeface="NikoshBAN" pitchFamily="2" charset="0"/>
              </a:rPr>
              <a:t>অজানা অতিথি </a:t>
            </a:r>
            <a:endParaRPr lang="en-US" sz="6600" b="1" dirty="0">
              <a:solidFill>
                <a:srgbClr val="002060"/>
              </a:solidFill>
              <a:latin typeface="NikoshBAN" pitchFamily="2" charset="0"/>
              <a:cs typeface="NikoshBAN" pitchFamily="2" charset="0"/>
            </a:endParaRPr>
          </a:p>
        </p:txBody>
      </p:sp>
    </p:spTree>
    <p:extLst>
      <p:ext uri="{BB962C8B-B14F-4D97-AF65-F5344CB8AC3E}">
        <p14:creationId xmlns:p14="http://schemas.microsoft.com/office/powerpoint/2010/main" val="1646636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edge">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ircle(in)">
                                      <p:cBhvr>
                                        <p:cTn id="22" dur="2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32"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out)">
                                      <p:cBhvr>
                                        <p:cTn id="27" dur="2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in)">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circle(in)">
                                      <p:cBhvr>
                                        <p:cTn id="37" dur="20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circle(in)">
                                      <p:cBhvr>
                                        <p:cTn id="4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14" grpId="0" animBg="1"/>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3919" y="815375"/>
            <a:ext cx="4820323" cy="5430008"/>
          </a:xfrm>
          <a:prstGeom prst="rect">
            <a:avLst/>
          </a:prstGeom>
        </p:spPr>
      </p:pic>
      <p:sp>
        <p:nvSpPr>
          <p:cNvPr id="2" name="Date Placeholder 1"/>
          <p:cNvSpPr>
            <a:spLocks noGrp="1"/>
          </p:cNvSpPr>
          <p:nvPr>
            <p:ph type="dt" sz="half" idx="10"/>
          </p:nvPr>
        </p:nvSpPr>
        <p:spPr/>
        <p:txBody>
          <a:bodyPr/>
          <a:lstStyle/>
          <a:p>
            <a:fld id="{87ABEFF0-221D-4174-B1AB-6165105C8AD8}" type="datetime8">
              <a:rPr lang="bn-BD" smtClean="0"/>
              <a:t>03 মার্চ. 16</a:t>
            </a:fld>
            <a:endParaRPr lang="en-US" dirty="0"/>
          </a:p>
        </p:txBody>
      </p:sp>
      <p:sp>
        <p:nvSpPr>
          <p:cNvPr id="3" name="Slide Number Placeholder 2"/>
          <p:cNvSpPr>
            <a:spLocks noGrp="1"/>
          </p:cNvSpPr>
          <p:nvPr>
            <p:ph type="sldNum" sz="quarter" idx="12"/>
          </p:nvPr>
        </p:nvSpPr>
        <p:spPr/>
        <p:txBody>
          <a:bodyPr/>
          <a:lstStyle/>
          <a:p>
            <a:fld id="{00F4DB41-EC20-4A87-B71F-23C41329207E}" type="slidenum">
              <a:rPr lang="en-US" smtClean="0"/>
              <a:pPr/>
              <a:t>4</a:t>
            </a:fld>
            <a:endParaRPr lang="en-US" dirty="0"/>
          </a:p>
        </p:txBody>
      </p:sp>
      <p:sp>
        <p:nvSpPr>
          <p:cNvPr id="4" name="TextBox 3"/>
          <p:cNvSpPr txBox="1"/>
          <p:nvPr/>
        </p:nvSpPr>
        <p:spPr>
          <a:xfrm>
            <a:off x="450850" y="518794"/>
            <a:ext cx="7025278" cy="1862048"/>
          </a:xfrm>
          <a:prstGeom prst="rect">
            <a:avLst/>
          </a:prstGeom>
          <a:noFill/>
        </p:spPr>
        <p:txBody>
          <a:bodyPr wrap="square" rtlCol="0">
            <a:spAutoFit/>
          </a:bodyPr>
          <a:lstStyle/>
          <a:p>
            <a:r>
              <a:rPr lang="bn-BD" sz="11500" dirty="0" smtClean="0">
                <a:ln w="28575">
                  <a:solidFill>
                    <a:srgbClr val="0070C0"/>
                  </a:solidFill>
                </a:ln>
                <a:blipFill dpi="0" rotWithShape="1">
                  <a:blip r:embed="rId3">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rPr>
              <a:t>অপূর্ব প্রতিশোধ</a:t>
            </a:r>
            <a:endParaRPr lang="en-US" sz="11500" dirty="0">
              <a:ln w="28575">
                <a:solidFill>
                  <a:srgbClr val="0070C0"/>
                </a:solidFill>
              </a:ln>
              <a:blipFill dpi="0" rotWithShape="1">
                <a:blip r:embed="rId3">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endParaRPr>
          </a:p>
        </p:txBody>
      </p:sp>
      <p:sp>
        <p:nvSpPr>
          <p:cNvPr id="5" name="TextBox 4"/>
          <p:cNvSpPr txBox="1"/>
          <p:nvPr/>
        </p:nvSpPr>
        <p:spPr>
          <a:xfrm>
            <a:off x="1528549" y="2913363"/>
            <a:ext cx="3409478" cy="1015663"/>
          </a:xfrm>
          <a:prstGeom prst="rect">
            <a:avLst/>
          </a:prstGeom>
          <a:noFill/>
        </p:spPr>
        <p:txBody>
          <a:bodyPr wrap="square" rtlCol="0">
            <a:spAutoFit/>
          </a:bodyPr>
          <a:lstStyle/>
          <a:p>
            <a:r>
              <a:rPr lang="bn-BD" sz="6000" dirty="0" smtClean="0">
                <a:ln w="28575">
                  <a:solidFill>
                    <a:srgbClr val="0070C0"/>
                  </a:solidFill>
                </a:ln>
                <a:blipFill dpi="0" rotWithShape="1">
                  <a:blip r:embed="rId4">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rPr>
              <a:t>কালিদাস রায়</a:t>
            </a:r>
            <a:endParaRPr lang="en-US" sz="6000" dirty="0">
              <a:ln w="28575">
                <a:solidFill>
                  <a:srgbClr val="0070C0"/>
                </a:solidFill>
              </a:ln>
              <a:blipFill dpi="0" rotWithShape="1">
                <a:blip r:embed="rId4">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endParaRPr>
          </a:p>
        </p:txBody>
      </p:sp>
      <p:sp>
        <p:nvSpPr>
          <p:cNvPr id="6" name="TextBox 5"/>
          <p:cNvSpPr txBox="1"/>
          <p:nvPr/>
        </p:nvSpPr>
        <p:spPr>
          <a:xfrm>
            <a:off x="4845115" y="2173238"/>
            <a:ext cx="2218804" cy="76944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bn-BD" sz="4400" dirty="0" smtClean="0">
                <a:ln w="0"/>
                <a:effectLst>
                  <a:outerShdw blurRad="38100" dist="19050" dir="2700000" algn="tl" rotWithShape="0">
                    <a:schemeClr val="dk1">
                      <a:alpha val="40000"/>
                    </a:schemeClr>
                  </a:outerShdw>
                </a:effectLst>
              </a:rPr>
              <a:t>তৃতীয় অংশ </a:t>
            </a:r>
            <a:endParaRPr lang="en-US" sz="44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815080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000" fill="hold"/>
                                        <p:tgtEl>
                                          <p:spTgt spid="4"/>
                                        </p:tgtEl>
                                        <p:attrNameLst>
                                          <p:attrName>ppt_w</p:attrName>
                                        </p:attrNameLst>
                                      </p:cBhvr>
                                      <p:tavLst>
                                        <p:tav tm="0">
                                          <p:val>
                                            <p:fltVal val="0"/>
                                          </p:val>
                                        </p:tav>
                                        <p:tav tm="100000">
                                          <p:val>
                                            <p:strVal val="#ppt_w"/>
                                          </p:val>
                                        </p:tav>
                                      </p:tavLst>
                                    </p:anim>
                                    <p:anim calcmode="lin" valueType="num">
                                      <p:cBhvr>
                                        <p:cTn id="8" dur="3000" fill="hold"/>
                                        <p:tgtEl>
                                          <p:spTgt spid="4"/>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3000" fill="hold"/>
                                        <p:tgtEl>
                                          <p:spTgt spid="5"/>
                                        </p:tgtEl>
                                        <p:attrNameLst>
                                          <p:attrName>ppt_w</p:attrName>
                                        </p:attrNameLst>
                                      </p:cBhvr>
                                      <p:tavLst>
                                        <p:tav tm="0">
                                          <p:val>
                                            <p:fltVal val="0"/>
                                          </p:val>
                                        </p:tav>
                                        <p:tav tm="100000">
                                          <p:val>
                                            <p:strVal val="#ppt_w"/>
                                          </p:val>
                                        </p:tav>
                                      </p:tavLst>
                                    </p:anim>
                                    <p:anim calcmode="lin" valueType="num">
                                      <p:cBhvr>
                                        <p:cTn id="12" dur="3000" fill="hold"/>
                                        <p:tgtEl>
                                          <p:spTgt spid="5"/>
                                        </p:tgtEl>
                                        <p:attrNameLst>
                                          <p:attrName>ppt_h</p:attrName>
                                        </p:attrNameLst>
                                      </p:cBhvr>
                                      <p:tavLst>
                                        <p:tav tm="0">
                                          <p:val>
                                            <p:fltVal val="0"/>
                                          </p:val>
                                        </p:tav>
                                        <p:tav tm="100000">
                                          <p:val>
                                            <p:strVal val="#ppt_h"/>
                                          </p:val>
                                        </p:tav>
                                      </p:tavLst>
                                    </p:anim>
                                  </p:childTnLst>
                                </p:cTn>
                              </p:par>
                              <p:par>
                                <p:cTn id="13" presetID="6"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par>
                                <p:cTn id="16" presetID="6" presetClass="entr" presetSubtype="32"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out)">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ABEFF0-221D-4174-B1AB-6165105C8AD8}" type="datetime8">
              <a:rPr lang="bn-BD" smtClean="0"/>
              <a:t>03 মার্চ. 16</a:t>
            </a:fld>
            <a:endParaRPr lang="en-US" dirty="0"/>
          </a:p>
        </p:txBody>
      </p:sp>
      <p:sp>
        <p:nvSpPr>
          <p:cNvPr id="3" name="Slide Number Placeholder 2"/>
          <p:cNvSpPr>
            <a:spLocks noGrp="1"/>
          </p:cNvSpPr>
          <p:nvPr>
            <p:ph type="sldNum" sz="quarter" idx="12"/>
          </p:nvPr>
        </p:nvSpPr>
        <p:spPr/>
        <p:txBody>
          <a:bodyPr/>
          <a:lstStyle/>
          <a:p>
            <a:fld id="{00F4DB41-EC20-4A87-B71F-23C41329207E}" type="slidenum">
              <a:rPr lang="en-US" smtClean="0"/>
              <a:pPr/>
              <a:t>5</a:t>
            </a:fld>
            <a:endParaRPr lang="en-US" dirty="0"/>
          </a:p>
        </p:txBody>
      </p:sp>
      <p:grpSp>
        <p:nvGrpSpPr>
          <p:cNvPr id="7" name="Group 6"/>
          <p:cNvGrpSpPr/>
          <p:nvPr/>
        </p:nvGrpSpPr>
        <p:grpSpPr>
          <a:xfrm>
            <a:off x="4904666" y="229094"/>
            <a:ext cx="2382668" cy="849079"/>
            <a:chOff x="4926843" y="270037"/>
            <a:chExt cx="2382668" cy="849079"/>
          </a:xfrm>
        </p:grpSpPr>
        <p:sp>
          <p:nvSpPr>
            <p:cNvPr id="8" name="Rounded Rectangle 7"/>
            <p:cNvSpPr/>
            <p:nvPr/>
          </p:nvSpPr>
          <p:spPr>
            <a:xfrm>
              <a:off x="4926843" y="313342"/>
              <a:ext cx="2382668" cy="805774"/>
            </a:xfrm>
            <a:prstGeom prst="round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014723" y="270037"/>
              <a:ext cx="2206907" cy="71468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IN" sz="5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শিখনফল</a:t>
              </a:r>
              <a:endParaRPr lang="en-US" sz="5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grpSp>
        <p:nvGrpSpPr>
          <p:cNvPr id="10" name="Group 9"/>
          <p:cNvGrpSpPr/>
          <p:nvPr/>
        </p:nvGrpSpPr>
        <p:grpSpPr>
          <a:xfrm>
            <a:off x="450850" y="1532664"/>
            <a:ext cx="3858132" cy="851505"/>
            <a:chOff x="838200" y="1236733"/>
            <a:chExt cx="3858132" cy="851505"/>
          </a:xfrm>
        </p:grpSpPr>
        <p:sp>
          <p:nvSpPr>
            <p:cNvPr id="11" name="Rounded Rectangle 10"/>
            <p:cNvSpPr/>
            <p:nvPr/>
          </p:nvSpPr>
          <p:spPr>
            <a:xfrm>
              <a:off x="838200" y="1236733"/>
              <a:ext cx="3858132" cy="851505"/>
            </a:xfrm>
            <a:prstGeom prst="roundRect">
              <a:avLst>
                <a:gd name="adj" fmla="val 13461"/>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76631" y="1330522"/>
              <a:ext cx="3797201" cy="70788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IN" sz="4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 পাঠ শেষে শিক্ষার্থীরা </a:t>
              </a:r>
              <a:endParaRPr lang="en-US"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sp>
        <p:nvSpPr>
          <p:cNvPr id="13" name="Rectangle 12"/>
          <p:cNvSpPr/>
          <p:nvPr/>
        </p:nvSpPr>
        <p:spPr>
          <a:xfrm>
            <a:off x="354160" y="2760263"/>
            <a:ext cx="11652911" cy="3046988"/>
          </a:xfrm>
          <a:prstGeom prst="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square">
            <a:spAutoFit/>
          </a:bodyPr>
          <a:lstStyle/>
          <a:p>
            <a:pPr marL="571500" indent="-571500">
              <a:buFont typeface="Wingdings" panose="05000000000000000000" pitchFamily="2" charset="2"/>
              <a:buChar char="v"/>
            </a:pPr>
            <a:r>
              <a:rPr lang="bn-BD"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কবিতাটির নির্দিষ্ট অংশ (কহিল বৃদ্ধ ---- আখেরের পথরোধ) শুদ্ধ উচ্চারণে আবৃত্তি করতে পারবে। </a:t>
            </a:r>
            <a:endParaRPr lang="en-US"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marL="571500" indent="-571500">
              <a:buFont typeface="Wingdings" panose="05000000000000000000" pitchFamily="2" charset="2"/>
              <a:buChar char="v"/>
            </a:pPr>
            <a:r>
              <a:rPr lang="en-US" sz="36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অজানা</a:t>
            </a: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শব্দের</a:t>
            </a: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অর্থ</a:t>
            </a: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বলতে</a:t>
            </a: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পারবে</a:t>
            </a: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এবং</a:t>
            </a: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অনুচ্ছেদ</a:t>
            </a: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রচনা</a:t>
            </a: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করতে</a:t>
            </a: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পারবে</a:t>
            </a: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bn-BD"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marL="571500" indent="-571500">
              <a:buFont typeface="Wingdings" panose="05000000000000000000" pitchFamily="2" charset="2"/>
              <a:buChar char="v"/>
            </a:pPr>
            <a:r>
              <a:rPr lang="bn-BD"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bn-BD"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এতদিন পরে তোর হত্যার লইলাম </a:t>
            </a:r>
            <a:r>
              <a:rPr lang="bn-BD"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প্রতিশোধ,</a:t>
            </a:r>
          </a:p>
          <a:p>
            <a:r>
              <a:rPr lang="bn-BD"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খুনের </a:t>
            </a:r>
            <a:r>
              <a:rPr lang="bn-BD"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নেশায় আর করিব না আখেরের পথরোধ।” </a:t>
            </a:r>
            <a:r>
              <a:rPr lang="bn-BD"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উক্তিটির </a:t>
            </a:r>
            <a:r>
              <a:rPr lang="bn-BD" sz="4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তাৎপর্য ব্যাখ্যা </a:t>
            </a:r>
            <a:r>
              <a:rPr lang="bn-BD"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 </a:t>
            </a:r>
            <a:endParaRPr lang="en-US" sz="4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1924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2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edge">
                                      <p:cBhvr>
                                        <p:cTn id="10" dur="2000"/>
                                        <p:tgtEl>
                                          <p:spTgt spid="10"/>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circle(in)">
                                      <p:cBhvr>
                                        <p:cTn id="1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94954" y="6460437"/>
            <a:ext cx="1169822" cy="365125"/>
          </a:xfrm>
        </p:spPr>
        <p:txBody>
          <a:bodyPr/>
          <a:lstStyle/>
          <a:p>
            <a:fld id="{F98E92A5-3466-4FF1-B889-602DD6A31049}" type="datetime1">
              <a:rPr lang="en-US" smtClean="0"/>
              <a:pPr/>
              <a:t>3/3/2016</a:t>
            </a:fld>
            <a:endParaRPr lang="en-US" dirty="0"/>
          </a:p>
        </p:txBody>
      </p:sp>
      <p:sp>
        <p:nvSpPr>
          <p:cNvPr id="3" name="Slide Number Placeholder 2"/>
          <p:cNvSpPr>
            <a:spLocks noGrp="1"/>
          </p:cNvSpPr>
          <p:nvPr>
            <p:ph type="sldNum" sz="quarter" idx="12"/>
          </p:nvPr>
        </p:nvSpPr>
        <p:spPr>
          <a:xfrm>
            <a:off x="11645900" y="6492875"/>
            <a:ext cx="546100" cy="365125"/>
          </a:xfrm>
        </p:spPr>
        <p:txBody>
          <a:bodyPr/>
          <a:lstStyle/>
          <a:p>
            <a:fld id="{AA62CF77-3020-49F9-9174-CDE69A8E3322}" type="slidenum">
              <a:rPr lang="en-US" smtClean="0"/>
              <a:pPr/>
              <a:t>6</a:t>
            </a:fld>
            <a:endParaRPr lang="en-US" dirty="0"/>
          </a:p>
        </p:txBody>
      </p:sp>
      <p:sp>
        <p:nvSpPr>
          <p:cNvPr id="4" name="Rounded Rectangle 3"/>
          <p:cNvSpPr/>
          <p:nvPr/>
        </p:nvSpPr>
        <p:spPr>
          <a:xfrm>
            <a:off x="3562067" y="2033517"/>
            <a:ext cx="4776716" cy="2853566"/>
          </a:xfrm>
          <a:prstGeom prst="roundRect">
            <a:avLst/>
          </a:prstGeom>
          <a:solidFill>
            <a:schemeClr val="bg2">
              <a:lumMod val="90000"/>
              <a:alpha val="71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16600" b="1" dirty="0" smtClean="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আবৃত্তি</a:t>
            </a:r>
            <a:endParaRPr lang="en-US" sz="8000" b="1" dirty="0">
              <a:solidFill>
                <a:schemeClr val="accent1">
                  <a:lumMod val="7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6" name="opurba-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923964" y="4175078"/>
            <a:ext cx="609600" cy="609600"/>
          </a:xfrm>
          <a:prstGeom prst="rect">
            <a:avLst/>
          </a:prstGeom>
        </p:spPr>
      </p:pic>
    </p:spTree>
    <p:extLst>
      <p:ext uri="{BB962C8B-B14F-4D97-AF65-F5344CB8AC3E}">
        <p14:creationId xmlns:p14="http://schemas.microsoft.com/office/powerpoint/2010/main" val="2891081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63018" fill="hold"/>
                                        <p:tgtEl>
                                          <p:spTgt spid="6"/>
                                        </p:tgtEl>
                                      </p:cBhvr>
                                    </p:cmd>
                                  </p:childTnLst>
                                </p:cTn>
                              </p:par>
                            </p:childTnLst>
                          </p:cTn>
                        </p:par>
                      </p:childTnLst>
                    </p:cTn>
                  </p:par>
                </p:childTnLst>
              </p:cTn>
              <p:nextCondLst>
                <p:cond evt="onClick" delay="0">
                  <p:tgtEl>
                    <p:spTgt spid="6"/>
                  </p:tgtEl>
                </p:cond>
              </p:nextCondLst>
            </p:seq>
            <p:audio>
              <p:cMediaNode vol="80000">
                <p:cTn id="13" fill="hold" display="0">
                  <p:stCondLst>
                    <p:cond delay="indefinite"/>
                  </p:stCondLst>
                  <p:endCondLst>
                    <p:cond evt="onStopAudio" delay="0">
                      <p:tgtEl>
                        <p:sldTgt/>
                      </p:tgtEl>
                    </p:cond>
                  </p:endCondLst>
                </p:cTn>
                <p:tgtEl>
                  <p:spTgt spid="6"/>
                </p:tgtEl>
              </p:cMediaNode>
            </p:audio>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ABEFF0-221D-4174-B1AB-6165105C8AD8}" type="datetime8">
              <a:rPr lang="bn-BD" smtClean="0"/>
              <a:t>03 মার্চ. 16</a:t>
            </a:fld>
            <a:endParaRPr lang="en-US" dirty="0"/>
          </a:p>
        </p:txBody>
      </p:sp>
      <p:sp>
        <p:nvSpPr>
          <p:cNvPr id="3" name="Slide Number Placeholder 2"/>
          <p:cNvSpPr>
            <a:spLocks noGrp="1"/>
          </p:cNvSpPr>
          <p:nvPr>
            <p:ph type="sldNum" sz="quarter" idx="12"/>
          </p:nvPr>
        </p:nvSpPr>
        <p:spPr/>
        <p:txBody>
          <a:bodyPr/>
          <a:lstStyle/>
          <a:p>
            <a:fld id="{00F4DB41-EC20-4A87-B71F-23C41329207E}" type="slidenum">
              <a:rPr lang="en-US" smtClean="0"/>
              <a:pPr/>
              <a:t>7</a:t>
            </a:fld>
            <a:endParaRPr lang="en-US" dirty="0"/>
          </a:p>
        </p:txBody>
      </p:sp>
      <p:sp>
        <p:nvSpPr>
          <p:cNvPr id="4" name="Rounded Rectangle 3"/>
          <p:cNvSpPr/>
          <p:nvPr/>
        </p:nvSpPr>
        <p:spPr>
          <a:xfrm>
            <a:off x="1351128" y="2033517"/>
            <a:ext cx="9198594" cy="2853566"/>
          </a:xfrm>
          <a:prstGeom prst="roundRect">
            <a:avLst/>
          </a:prstGeom>
          <a:solidFill>
            <a:schemeClr val="bg2">
              <a:lumMod val="90000"/>
              <a:alpha val="71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11500" b="1" dirty="0" smtClean="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শিক্ষার্থীদের আবৃত্তি</a:t>
            </a:r>
            <a:endParaRPr lang="en-US" sz="6600" b="1" dirty="0">
              <a:solidFill>
                <a:schemeClr val="accent1">
                  <a:lumMod val="7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3047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ABEFF0-221D-4174-B1AB-6165105C8AD8}" type="datetime8">
              <a:rPr lang="bn-BD" smtClean="0"/>
              <a:t>03 মার্চ. 16</a:t>
            </a:fld>
            <a:endParaRPr lang="en-US" dirty="0"/>
          </a:p>
        </p:txBody>
      </p:sp>
      <p:sp>
        <p:nvSpPr>
          <p:cNvPr id="3" name="Slide Number Placeholder 2"/>
          <p:cNvSpPr>
            <a:spLocks noGrp="1"/>
          </p:cNvSpPr>
          <p:nvPr>
            <p:ph type="sldNum" sz="quarter" idx="12"/>
          </p:nvPr>
        </p:nvSpPr>
        <p:spPr/>
        <p:txBody>
          <a:bodyPr/>
          <a:lstStyle/>
          <a:p>
            <a:fld id="{00F4DB41-EC20-4A87-B71F-23C41329207E}" type="slidenum">
              <a:rPr lang="en-US" smtClean="0"/>
              <a:pPr/>
              <a:t>8</a:t>
            </a:fld>
            <a:endParaRPr lang="en-US" dirty="0"/>
          </a:p>
        </p:txBody>
      </p:sp>
      <p:sp>
        <p:nvSpPr>
          <p:cNvPr id="4" name="Rounded Rectangle 3"/>
          <p:cNvSpPr/>
          <p:nvPr/>
        </p:nvSpPr>
        <p:spPr>
          <a:xfrm>
            <a:off x="4681184" y="394133"/>
            <a:ext cx="2852381" cy="1000776"/>
          </a:xfrm>
          <a:prstGeom prst="roundRect">
            <a:avLst/>
          </a:prstGeom>
          <a:solidFill>
            <a:schemeClr val="accent1">
              <a:lumMod val="20000"/>
              <a:lumOff val="80000"/>
            </a:schemeClr>
          </a:solidFill>
          <a:ln>
            <a:solidFill>
              <a:schemeClr val="accent1">
                <a:alpha val="62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8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উচ্চারণ</a:t>
            </a:r>
            <a:endParaRPr lang="en-US" sz="5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5" name="Rounded Rectangle 4"/>
          <p:cNvSpPr/>
          <p:nvPr/>
        </p:nvSpPr>
        <p:spPr>
          <a:xfrm>
            <a:off x="928050" y="1828330"/>
            <a:ext cx="2006220" cy="1000776"/>
          </a:xfrm>
          <a:prstGeom prst="roundRect">
            <a:avLst/>
          </a:prstGeom>
          <a:solidFill>
            <a:schemeClr val="accent3">
              <a:lumMod val="20000"/>
              <a:lumOff val="8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72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সঙ্গে </a:t>
            </a:r>
            <a:endParaRPr lang="en-US" sz="4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6" name="Rounded Rectangle 5"/>
          <p:cNvSpPr/>
          <p:nvPr/>
        </p:nvSpPr>
        <p:spPr>
          <a:xfrm>
            <a:off x="7165076" y="1828330"/>
            <a:ext cx="3220870" cy="1000776"/>
          </a:xfrm>
          <a:prstGeom prst="roundRect">
            <a:avLst/>
          </a:prstGeom>
          <a:solidFill>
            <a:schemeClr val="accent3">
              <a:lumMod val="20000"/>
              <a:lumOff val="8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8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শঙ্‌গে </a:t>
            </a:r>
            <a:endParaRPr lang="en-US" sz="5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7" name="Rounded Rectangle 6"/>
          <p:cNvSpPr/>
          <p:nvPr/>
        </p:nvSpPr>
        <p:spPr>
          <a:xfrm>
            <a:off x="928050" y="3513237"/>
            <a:ext cx="1869741" cy="1000776"/>
          </a:xfrm>
          <a:prstGeom prst="roundRect">
            <a:avLst/>
          </a:prstGeom>
          <a:solidFill>
            <a:schemeClr val="accent2">
              <a:lumMod val="20000"/>
              <a:lumOff val="8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8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শত্রু </a:t>
            </a:r>
            <a:endParaRPr lang="en-US" sz="5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8" name="Rounded Rectangle 7"/>
          <p:cNvSpPr/>
          <p:nvPr/>
        </p:nvSpPr>
        <p:spPr>
          <a:xfrm>
            <a:off x="7165075" y="3513237"/>
            <a:ext cx="3609836" cy="1000776"/>
          </a:xfrm>
          <a:prstGeom prst="roundRect">
            <a:avLst/>
          </a:prstGeom>
          <a:solidFill>
            <a:schemeClr val="accent2">
              <a:lumMod val="20000"/>
              <a:lumOff val="8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8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শোত্‌ত্রু </a:t>
            </a:r>
            <a:endParaRPr lang="en-US" sz="5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9" name="Rounded Rectangle 8"/>
          <p:cNvSpPr/>
          <p:nvPr/>
        </p:nvSpPr>
        <p:spPr>
          <a:xfrm>
            <a:off x="928050" y="5198144"/>
            <a:ext cx="2115402" cy="1000776"/>
          </a:xfrm>
          <a:prstGeom prst="roundRect">
            <a:avLst/>
          </a:prstGeom>
          <a:solidFill>
            <a:schemeClr val="accent4">
              <a:lumMod val="60000"/>
              <a:lumOff val="4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8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হত্যা</a:t>
            </a:r>
            <a:endParaRPr lang="en-US" sz="5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0" name="Rounded Rectangle 9"/>
          <p:cNvSpPr/>
          <p:nvPr/>
        </p:nvSpPr>
        <p:spPr>
          <a:xfrm>
            <a:off x="7165075" y="5062851"/>
            <a:ext cx="3609836" cy="1000776"/>
          </a:xfrm>
          <a:prstGeom prst="roundRect">
            <a:avLst/>
          </a:prstGeom>
          <a:solidFill>
            <a:schemeClr val="accent4">
              <a:lumMod val="60000"/>
              <a:lumOff val="4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8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হোত্‌তা </a:t>
            </a:r>
            <a:endParaRPr lang="en-US" sz="5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11" nam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9355543" y="2023918"/>
            <a:ext cx="609600" cy="609600"/>
          </a:xfrm>
          <a:prstGeom prst="rect">
            <a:avLst/>
          </a:prstGeom>
        </p:spPr>
      </p:pic>
      <p:pic>
        <p:nvPicPr>
          <p:cNvPr id="12" name="sotru">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9965143" y="3793480"/>
            <a:ext cx="609600" cy="609600"/>
          </a:xfrm>
          <a:prstGeom prst="rect">
            <a:avLst/>
          </a:prstGeom>
        </p:spPr>
      </p:pic>
      <p:pic>
        <p:nvPicPr>
          <p:cNvPr id="13" name="hotta">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8"/>
          <a:stretch>
            <a:fillRect/>
          </a:stretch>
        </p:blipFill>
        <p:spPr>
          <a:xfrm>
            <a:off x="9965143" y="5258439"/>
            <a:ext cx="609600" cy="609600"/>
          </a:xfrm>
          <a:prstGeom prst="rect">
            <a:avLst/>
          </a:prstGeom>
        </p:spPr>
      </p:pic>
    </p:spTree>
    <p:extLst>
      <p:ext uri="{BB962C8B-B14F-4D97-AF65-F5344CB8AC3E}">
        <p14:creationId xmlns:p14="http://schemas.microsoft.com/office/powerpoint/2010/main" val="92880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edg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edge">
                                      <p:cBhvr>
                                        <p:cTn id="17" dur="2000"/>
                                        <p:tgtEl>
                                          <p:spTgt spid="6"/>
                                        </p:tgtEl>
                                      </p:cBhvr>
                                    </p:animEffect>
                                  </p:childTnLst>
                                </p:cTn>
                              </p:par>
                              <p:par>
                                <p:cTn id="18" presetID="1" presetClass="mediacall" presetSubtype="0" fill="hold" nodeType="withEffect">
                                  <p:stCondLst>
                                    <p:cond delay="0"/>
                                  </p:stCondLst>
                                  <p:childTnLst>
                                    <p:cmd type="call" cmd="playFrom(0.0)">
                                      <p:cBhvr>
                                        <p:cTn id="19" dur="7726" fill="hold"/>
                                        <p:tgtEl>
                                          <p:spTgt spid="11"/>
                                        </p:tgtEl>
                                      </p:cBhvr>
                                    </p:cmd>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childTnLst>
                                </p:cTn>
                              </p:par>
                              <p:par>
                                <p:cTn id="32" presetID="1" presetClass="mediacall" presetSubtype="0" fill="hold" nodeType="withEffect">
                                  <p:stCondLst>
                                    <p:cond delay="0"/>
                                  </p:stCondLst>
                                  <p:childTnLst>
                                    <p:cmd type="call" cmd="playFrom(0.0)">
                                      <p:cBhvr>
                                        <p:cTn id="33" dur="7656" fill="hold"/>
                                        <p:tgtEl>
                                          <p:spTgt spid="12"/>
                                        </p:tgtEl>
                                      </p:cBhvr>
                                    </p:cmd>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left)">
                                      <p:cBhvr>
                                        <p:cTn id="43" dur="500"/>
                                        <p:tgtEl>
                                          <p:spTgt spid="10"/>
                                        </p:tgtEl>
                                      </p:cBhvr>
                                    </p:animEffect>
                                  </p:childTnLst>
                                </p:cTn>
                              </p:par>
                              <p:par>
                                <p:cTn id="44" presetID="1" presetClass="mediacall" presetSubtype="0" fill="hold" nodeType="withEffect">
                                  <p:stCondLst>
                                    <p:cond delay="0"/>
                                  </p:stCondLst>
                                  <p:childTnLst>
                                    <p:cmd type="call" cmd="playFrom(0.0)">
                                      <p:cBhvr>
                                        <p:cTn id="45" dur="6890"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6" fill="hold" display="0">
                  <p:stCondLst>
                    <p:cond delay="indefinite"/>
                  </p:stCondLst>
                  <p:endCondLst>
                    <p:cond evt="onStopAudio" delay="0">
                      <p:tgtEl>
                        <p:sldTgt/>
                      </p:tgtEl>
                    </p:cond>
                  </p:endCondLst>
                </p:cTn>
                <p:tgtEl>
                  <p:spTgt spid="11"/>
                </p:tgtEl>
              </p:cMediaNode>
            </p:audio>
            <p:audio>
              <p:cMediaNode vol="80000">
                <p:cTn id="47" fill="hold" display="0">
                  <p:stCondLst>
                    <p:cond delay="indefinite"/>
                  </p:stCondLst>
                  <p:endCondLst>
                    <p:cond evt="onStopAudio" delay="0">
                      <p:tgtEl>
                        <p:sldTgt/>
                      </p:tgtEl>
                    </p:cond>
                  </p:endCondLst>
                </p:cTn>
                <p:tgtEl>
                  <p:spTgt spid="12"/>
                </p:tgtEl>
              </p:cMediaNode>
            </p:audio>
            <p:audio>
              <p:cMediaNode vol="80000">
                <p:cTn id="48" fill="hold" display="0">
                  <p:stCondLst>
                    <p:cond delay="indefinite"/>
                  </p:stCondLst>
                  <p:endCondLst>
                    <p:cond evt="onStopAudio" delay="0">
                      <p:tgtEl>
                        <p:sldTgt/>
                      </p:tgtEl>
                    </p:cond>
                  </p:endCondLst>
                </p:cTn>
                <p:tgtEl>
                  <p:spTgt spid="13"/>
                </p:tgtEl>
              </p:cMediaNode>
            </p:audio>
          </p:childTnLst>
        </p:cTn>
      </p:par>
    </p:tnLst>
    <p:bldLst>
      <p:bldP spid="4" grpId="0" animBg="1"/>
      <p:bldP spid="5" grpId="0" animBg="1"/>
      <p:bldP spid="6" grpId="0" animBg="1"/>
      <p:bldP spid="7"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ABEFF0-221D-4174-B1AB-6165105C8AD8}" type="datetime8">
              <a:rPr lang="bn-BD" smtClean="0"/>
              <a:t>03 মার্চ. 16</a:t>
            </a:fld>
            <a:endParaRPr lang="en-US" dirty="0"/>
          </a:p>
        </p:txBody>
      </p:sp>
      <p:sp>
        <p:nvSpPr>
          <p:cNvPr id="3" name="Slide Number Placeholder 2"/>
          <p:cNvSpPr>
            <a:spLocks noGrp="1"/>
          </p:cNvSpPr>
          <p:nvPr>
            <p:ph type="sldNum" sz="quarter" idx="12"/>
          </p:nvPr>
        </p:nvSpPr>
        <p:spPr/>
        <p:txBody>
          <a:bodyPr/>
          <a:lstStyle/>
          <a:p>
            <a:fld id="{00F4DB41-EC20-4A87-B71F-23C41329207E}" type="slidenum">
              <a:rPr lang="en-US" smtClean="0"/>
              <a:pPr/>
              <a:t>9</a:t>
            </a:fld>
            <a:endParaRPr lang="en-US" dirty="0"/>
          </a:p>
        </p:txBody>
      </p:sp>
      <p:sp>
        <p:nvSpPr>
          <p:cNvPr id="4" name="TextBox 3"/>
          <p:cNvSpPr txBox="1"/>
          <p:nvPr/>
        </p:nvSpPr>
        <p:spPr>
          <a:xfrm>
            <a:off x="4434210" y="621270"/>
            <a:ext cx="3447738" cy="110799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BD" sz="6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একক কাজ </a:t>
            </a:r>
            <a:endParaRPr lang="en-US" sz="6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5" name="TextBox 4"/>
          <p:cNvSpPr txBox="1"/>
          <p:nvPr/>
        </p:nvSpPr>
        <p:spPr>
          <a:xfrm>
            <a:off x="1725882" y="2606552"/>
            <a:ext cx="8450237" cy="313932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BD" sz="6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উপরিউক্ত শব্দ গুলো নিজে নিজে উচ্চারণ কর ও  তোমার সহপাঠীকে শোনাও । </a:t>
            </a:r>
            <a:endParaRPr lang="en-US" sz="6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58690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8">
      <a:majorFont>
        <a:latin typeface="NikoshBAN"/>
        <a:ea typeface=""/>
        <a:cs typeface="NikoshBAN"/>
      </a:majorFont>
      <a:minorFont>
        <a:latin typeface="NikoshBAN"/>
        <a:ea typeface=""/>
        <a:cs typeface="NikoshBA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387</TotalTime>
  <Words>603</Words>
  <Application>Microsoft Office PowerPoint</Application>
  <PresentationFormat>Widescreen</PresentationFormat>
  <Paragraphs>139</Paragraphs>
  <Slides>22</Slides>
  <Notes>0</Notes>
  <HiddenSlides>0</HiddenSlides>
  <MMClips>4</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Arial</vt:lpstr>
      <vt:lpstr>Calibri</vt:lpstr>
      <vt:lpstr>Calibri Light</vt:lpstr>
      <vt:lpstr>NikoshBAN</vt:lpstr>
      <vt:lpstr>Vrinda</vt:lpstr>
      <vt:lpstr>Wingdings</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Mijan</dc:creator>
  <cp:lastModifiedBy>mijan rahman</cp:lastModifiedBy>
  <cp:revision>41</cp:revision>
  <dcterms:created xsi:type="dcterms:W3CDTF">2015-09-30T01:13:28Z</dcterms:created>
  <dcterms:modified xsi:type="dcterms:W3CDTF">2016-03-03T06:12:51Z</dcterms:modified>
</cp:coreProperties>
</file>