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57" r:id="rId4"/>
    <p:sldId id="258" r:id="rId5"/>
    <p:sldId id="265" r:id="rId6"/>
    <p:sldId id="266" r:id="rId7"/>
    <p:sldId id="270" r:id="rId8"/>
    <p:sldId id="271" r:id="rId9"/>
    <p:sldId id="272" r:id="rId10"/>
    <p:sldId id="273" r:id="rId11"/>
    <p:sldId id="274" r:id="rId12"/>
    <p:sldId id="276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94" r:id="rId24"/>
    <p:sldId id="293" r:id="rId25"/>
    <p:sldId id="288" r:id="rId26"/>
    <p:sldId id="291" r:id="rId27"/>
    <p:sldId id="292" r:id="rId28"/>
    <p:sldId id="290" r:id="rId29"/>
    <p:sldId id="262" r:id="rId30"/>
    <p:sldId id="259" r:id="rId31"/>
  </p:sldIdLst>
  <p:sldSz cx="15544800" cy="8229600"/>
  <p:notesSz cx="6858000" cy="9144000"/>
  <p:defaultTextStyle>
    <a:defPPr>
      <a:defRPr lang="en-US"/>
    </a:defPPr>
    <a:lvl1pPr marL="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2" autoAdjust="0"/>
    <p:restoredTop sz="94660"/>
  </p:normalViewPr>
  <p:slideViewPr>
    <p:cSldViewPr>
      <p:cViewPr varScale="1">
        <p:scale>
          <a:sx n="57" d="100"/>
          <a:sy n="57" d="100"/>
        </p:scale>
        <p:origin x="-582" y="-90"/>
      </p:cViewPr>
      <p:guideLst>
        <p:guide orient="horz" pos="2592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76743-A3E4-4090-9D85-F696692AC2E4}" type="datetimeFigureOut">
              <a:rPr lang="en-US" smtClean="0"/>
              <a:t>03-Mar-16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0500" y="685800"/>
            <a:ext cx="6477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7C116-8007-4207-B2FF-CC5E252AC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9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 আপনাদের নিজস্ব কলাকৌশল প্রয়োগ করে সুন্দর ভাবে ক্লাসটি উপস্থাপন করতে পারেন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23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জোড়ায়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07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smtClean="0">
                <a:latin typeface="NikoshBAN" pitchFamily="2" charset="0"/>
                <a:cs typeface="NikoshBAN" pitchFamily="2" charset="0"/>
              </a:rPr>
              <a:t>‘মেলা’ কবিতাটিতে শিক্ষার্থীরা মেলা ফুল, পাখি, 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মানবসভ্যতার বিকাশে নারী ও পুরুষের অবদান  সম্পর্কে শিক্ষক শ্রেণিতে বলবেন।  ,যাতে শিক্ষার্থীদের পাঠটি বোধগম্য সহজ হবে এবং শিক্ষার্থীরা নারী ও পুরুষের সমান অধিকারে আস্থাবান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পরিবেশ সৃষ্টি করতে শিক্ষক মন্ডলী অন্য উপকরণ বা ছবি ও ভিডিও ব্যবহার করতে পারবেন।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1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ঘোষনা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4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একটি ক্লিক করলে প্রশ্ন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এবং পরবর্তী ক্লিক করলে উত্তর আসবে,এই ভাবে পর্যায়ক্রমে প্রশ্ন করে ও উত্তর আদায় করার মধ্য দিয়ে শিক্ষার্থীবৃন্দ   আহসান হাবীব এর  সংক্ষিপ্ত  পরিচয়  উল্লেখ করতে পারবে।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59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আহসান হাবীব এর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অনুভূতি ব্যক্ত করার সুযোগদিয়ে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1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শুদ্ধউচ্চারণে ‘মেলা’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 আবৃত্তি করে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শোনাবেন এবং শিক্ষার্থীদের মনোযোগ দিয়ে শুনতে বলবেন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29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দুই বা তিনজন শিক্ষার্থী দিয়ে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সঠিক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পড়তে দিবেন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অন্য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শিক্ষার্থীদের মনোযোগ দিয়ে শুনতে বলবেন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14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40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7C116-8007-4207-B2FF-CC5E252AC6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1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556511"/>
            <a:ext cx="13213080" cy="176403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4663440"/>
            <a:ext cx="10881360" cy="2103120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29566"/>
            <a:ext cx="13990320" cy="13716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1920240"/>
            <a:ext cx="13990320" cy="5431156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329566"/>
            <a:ext cx="3497580" cy="7021830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329566"/>
            <a:ext cx="10233660" cy="7021830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29566"/>
            <a:ext cx="13990320" cy="13716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920240"/>
            <a:ext cx="13990320" cy="5431156"/>
          </a:xfrm>
          <a:prstGeom prst="rect">
            <a:avLst/>
          </a:prstGeom>
        </p:spPr>
        <p:txBody>
          <a:bodyPr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5288281"/>
            <a:ext cx="13213080" cy="1634490"/>
          </a:xfrm>
          <a:prstGeom prst="rect">
            <a:avLst/>
          </a:prstGeom>
        </p:spPr>
        <p:txBody>
          <a:bodyPr lIns="135852" tIns="67926" rIns="135852" bIns="67926"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3488056"/>
            <a:ext cx="13213080" cy="1800224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92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8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377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7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63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55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4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4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29566"/>
            <a:ext cx="13990320" cy="13716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1920240"/>
            <a:ext cx="6865620" cy="5431156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1920240"/>
            <a:ext cx="6865620" cy="5431156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29566"/>
            <a:ext cx="13990320" cy="1371600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42136"/>
            <a:ext cx="6868320" cy="767714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609850"/>
            <a:ext cx="6868320" cy="4741546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1842136"/>
            <a:ext cx="6871018" cy="767714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2609850"/>
            <a:ext cx="6871018" cy="4741546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29566"/>
            <a:ext cx="13990320" cy="13716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327660"/>
            <a:ext cx="5114132" cy="1394460"/>
          </a:xfrm>
          <a:prstGeom prst="rect">
            <a:avLst/>
          </a:prstGeom>
        </p:spPr>
        <p:txBody>
          <a:bodyPr lIns="135852" tIns="67926" rIns="135852" bIns="67926"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327660"/>
            <a:ext cx="8689975" cy="7023736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1722120"/>
            <a:ext cx="5114132" cy="5629276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5760720"/>
            <a:ext cx="9326880" cy="680086"/>
          </a:xfrm>
          <a:prstGeom prst="rect">
            <a:avLst/>
          </a:prstGeom>
        </p:spPr>
        <p:txBody>
          <a:bodyPr lIns="135852" tIns="67926" rIns="135852" bIns="67926"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735330"/>
            <a:ext cx="9326880" cy="4937760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6440806"/>
            <a:ext cx="9326880" cy="965834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11140" y="7627621"/>
            <a:ext cx="49225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40440" y="7627621"/>
            <a:ext cx="3627120" cy="438150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58524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9447" indent="-509447" algn="l" defTabSz="135852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3801" indent="-424539" algn="l" defTabSz="1358524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15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7417" indent="-339631" algn="l" defTabSz="13585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6679" indent="-339631" algn="l" defTabSz="1358524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5941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5203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446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3727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914400"/>
            <a:ext cx="824938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স্লাইডটি সম্মানিত শিক্ষকবৃন্দের </a:t>
            </a:r>
            <a:r>
              <a:rPr lang="bn-BD" sz="4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4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3200400" y="2286000"/>
            <a:ext cx="9372600" cy="5181600"/>
          </a:xfrm>
          <a:prstGeom prst="ellipse">
            <a:avLst/>
          </a:prstGeom>
          <a:solidFill>
            <a:srgbClr val="FBDCF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bn-BD" sz="3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শিক্ষকগণ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1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0" y="304800"/>
            <a:ext cx="19812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9443604" cy="6555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2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304800"/>
            <a:ext cx="4038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143000" y="1600200"/>
            <a:ext cx="3276600" cy="10668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5400" y="1676400"/>
            <a:ext cx="55626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মিলন বা একত্র হওয়া, উৎসব বা অনুষ্ঠান উপলক্ষে অনেক মানুষের সমাবেশ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038600" cy="2029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entagon 5"/>
          <p:cNvSpPr/>
          <p:nvPr/>
        </p:nvSpPr>
        <p:spPr>
          <a:xfrm>
            <a:off x="1143000" y="3810000"/>
            <a:ext cx="3276600" cy="1143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আর এক মেলা জগৎজুড়ে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52800"/>
            <a:ext cx="4038600" cy="201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915400" y="3505200"/>
            <a:ext cx="55626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সকল শিশু-কিশোরের মিলনের বা একতার উৎসবকে কবি অন্য এক রকমের মেলা বলেছেন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143000" y="6019800"/>
            <a:ext cx="3276600" cy="1143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সুবাস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486400"/>
            <a:ext cx="4038600" cy="201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915400" y="60960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সুগন্ধ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228600"/>
            <a:ext cx="4038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143000" y="1600200"/>
            <a:ext cx="3276600" cy="10668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নিত্য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5400" y="17526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রোজ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143000" y="3886200"/>
            <a:ext cx="3276600" cy="9906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ঐক্যেরমেলা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5400" y="40386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একতার মেলা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143000" y="6019800"/>
            <a:ext cx="3276600" cy="12192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জগৎ জুড়ে একটি বাগান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15400" y="63246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সারা পৃথিবী মিলে একটি দেশ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0"/>
            <a:ext cx="40386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562600"/>
            <a:ext cx="4038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52800"/>
            <a:ext cx="4038600" cy="2057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247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4600" y="304800"/>
            <a:ext cx="2590800" cy="769441"/>
          </a:xfrm>
          <a:prstGeom prst="rect">
            <a:avLst/>
          </a:prstGeom>
          <a:solidFill>
            <a:schemeClr val="bg1"/>
          </a:solidFill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6172200"/>
            <a:ext cx="9601200" cy="132343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মেলা, কচি সবুজ, নীল আকাশ, সুবাস শব্দগুলো দিয়ে</a:t>
            </a:r>
            <a:r>
              <a:rPr lang="bn-BD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আলোচনা করে দু’টি করে বাক্য লেখ।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95400"/>
            <a:ext cx="8458200" cy="4787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853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3" b="14074"/>
          <a:stretch/>
        </p:blipFill>
        <p:spPr>
          <a:xfrm>
            <a:off x="5486400" y="838200"/>
            <a:ext cx="4377267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838200"/>
            <a:ext cx="44196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811" r="1728" b="2057"/>
          <a:stretch/>
        </p:blipFill>
        <p:spPr>
          <a:xfrm>
            <a:off x="990600" y="838200"/>
            <a:ext cx="43434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86200" y="5181600"/>
            <a:ext cx="769620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ফুলের মেলা পাখির মেলা</a:t>
            </a:r>
          </a:p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আকাশ জুড়ে তারার মেলা</a:t>
            </a:r>
          </a:p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রোজ সকালে রঙের মেলা</a:t>
            </a:r>
          </a:p>
          <a:p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সাত সাগরে ঢেউয়ের মেলা</a:t>
            </a:r>
            <a:endParaRPr lang="en-US" sz="3600" dirty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1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5181600"/>
            <a:ext cx="617220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আর এক মেলা জগৎ জুড়ে</a:t>
            </a:r>
          </a:p>
          <a:p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ভাইরা মিলে বোনরা মিলে</a:t>
            </a:r>
          </a:p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রং কুড়িয়ে বেড়ায় তারা</a:t>
            </a:r>
          </a:p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নীল আকাশের অপার নীলে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90600"/>
            <a:ext cx="6011333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990600"/>
            <a:ext cx="60198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61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5181600"/>
            <a:ext cx="601980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ফুলের বুকে সুবাস যত</a:t>
            </a:r>
          </a:p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বুকে মুখে নে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মেখে ভাই</a:t>
            </a:r>
          </a:p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পাখির কলকন্ঠ থেকে </a:t>
            </a:r>
          </a:p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সুর তুলে নে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তারা সবাই।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66040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3760" r="2003" b="4117"/>
          <a:stretch/>
        </p:blipFill>
        <p:spPr>
          <a:xfrm>
            <a:off x="7772400" y="533400"/>
            <a:ext cx="6621281" cy="4343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729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5181600"/>
            <a:ext cx="617220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রাতের পথে পাড়ি যখন,</a:t>
            </a:r>
          </a:p>
          <a:p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তারার অবাক দীপ জ্বেলে নেয়</a:t>
            </a:r>
          </a:p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রোজ সকালের আকাশ পথে</a:t>
            </a:r>
          </a:p>
          <a:p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আলোর পাখি দেয় ছেড়ে দেয়।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5821095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45"/>
          <a:stretch/>
        </p:blipFill>
        <p:spPr>
          <a:xfrm>
            <a:off x="7696200" y="1066800"/>
            <a:ext cx="57912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655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5181600"/>
            <a:ext cx="617220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সাত সাগরের বুক থেকে দেয়</a:t>
            </a:r>
          </a:p>
          <a:p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ঢেউ তুলে নেয় ভালোবাসার।</a:t>
            </a:r>
          </a:p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জগৎ জুড়ে যায় ছড়িয়ে</a:t>
            </a:r>
          </a:p>
          <a:p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যায় ছড়িয়ে আলো আশার।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609600"/>
            <a:ext cx="6324601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599" y="609600"/>
            <a:ext cx="6248401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1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5257800"/>
            <a:ext cx="617220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ভালোবাসার এই যে মেলা,</a:t>
            </a:r>
          </a:p>
          <a:p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এই যে মেলা ভাই-এর বোনের,</a:t>
            </a:r>
          </a:p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যে হাসি এই যে খুশি</a:t>
            </a:r>
          </a:p>
          <a:p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এই যে প্রীতি লক্ষ মনের-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"/>
            <a:ext cx="6248400" cy="44958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7200"/>
            <a:ext cx="6324600" cy="44958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02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12573000" cy="82296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334000" y="6553200"/>
            <a:ext cx="55626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cap="none" spc="50" dirty="0">
              <a:ln w="11430">
                <a:solidFill>
                  <a:srgbClr val="FF33CC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1"/>
          <a:stretch/>
        </p:blipFill>
        <p:spPr>
          <a:xfrm>
            <a:off x="7924800" y="1"/>
            <a:ext cx="7635241" cy="8229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59"/>
          <a:stretch/>
        </p:blipFill>
        <p:spPr>
          <a:xfrm>
            <a:off x="0" y="-43829"/>
            <a:ext cx="7924800" cy="831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6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5257800"/>
            <a:ext cx="617220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কচি সবুজ ভাই-বোনদের</a:t>
            </a:r>
          </a:p>
          <a:p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আপনি গড়া এই যে মেলা,</a:t>
            </a:r>
          </a:p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 মেলাতে নিত্য চলে</a:t>
            </a:r>
          </a:p>
          <a:p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আপন মনে একটি খেলা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838200"/>
            <a:ext cx="6629401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838200"/>
            <a:ext cx="67056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048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5257800"/>
            <a:ext cx="617220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সারাবেলাই সেই এক খেলা</a:t>
            </a:r>
          </a:p>
          <a:p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গড়বে নতুন একটি বাগান,</a:t>
            </a:r>
          </a:p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অনেক ফুল আর অনেক পাখি</a:t>
            </a:r>
          </a:p>
          <a:p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সব পাখিদের আলাদা গান-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33400"/>
            <a:ext cx="6629400" cy="4419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6629400" cy="4411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337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5257800"/>
            <a:ext cx="617220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তার মাঝেই একটি সু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endParaRPr lang="bn-BD" sz="36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সবারই সুর যায় মিলিয়ে</a:t>
            </a:r>
          </a:p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 দুনিয়া এক মানুষের</a:t>
            </a:r>
          </a:p>
          <a:p>
            <a:r>
              <a:rPr lang="bn-BD" sz="3600" dirty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স্বপ্ন তারা যায় মিলিয়ে।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609600"/>
            <a:ext cx="6172201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2"/>
          <a:stretch/>
        </p:blipFill>
        <p:spPr>
          <a:xfrm>
            <a:off x="7467600" y="609600"/>
            <a:ext cx="6781801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42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419600"/>
            <a:ext cx="3733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77332"/>
            <a:ext cx="3684337" cy="2452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3400"/>
            <a:ext cx="39624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4191000"/>
            <a:ext cx="3810001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77332"/>
            <a:ext cx="3753853" cy="2452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90600" y="3276600"/>
            <a:ext cx="40386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আকাশের নীলের উদারতা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3276600"/>
            <a:ext cx="30480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ফুলের পবিত্র সুবাস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53800" y="3200400"/>
            <a:ext cx="26670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পাখির গানের সুর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58200" y="6934200"/>
            <a:ext cx="63246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আকাশ নিংড়ানো রোদ থেকে জীবনের উত্তাপ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4648200"/>
            <a:ext cx="5638800" cy="1754326"/>
          </a:xfrm>
          <a:prstGeom prst="rect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প্রকৃতির জগতের মেলা ভালোবাসায় শিশু-কিশোররা ছড়িয়ে দেয় বিশ্ব জুড়ে নবীন প্রাণের আশার আলো।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" y="6934200"/>
            <a:ext cx="60960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সাত-সাগরের বুক থেকে ভালোবাসার ঢেউ </a:t>
            </a:r>
          </a:p>
        </p:txBody>
      </p:sp>
    </p:spTree>
    <p:extLst>
      <p:ext uri="{BB962C8B-B14F-4D97-AF65-F5344CB8AC3E}">
        <p14:creationId xmlns:p14="http://schemas.microsoft.com/office/powerpoint/2010/main" val="24041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48200" y="7162800"/>
            <a:ext cx="61722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সব মানুষ একতাবদ্ধ হলে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…….</a:t>
            </a:r>
            <a:endParaRPr lang="bn-BD" sz="3600" dirty="0" smtClean="0">
              <a:ln>
                <a:solidFill>
                  <a:srgbClr val="00206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95800"/>
            <a:ext cx="3733800" cy="2353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19600"/>
            <a:ext cx="3886200" cy="2412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95800"/>
            <a:ext cx="3733800" cy="2362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95800"/>
            <a:ext cx="37338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351176"/>
            <a:ext cx="3962400" cy="2506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343400"/>
            <a:ext cx="4038600" cy="2555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1981200" y="3048000"/>
            <a:ext cx="112776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স্নেহ-ভালোবাসা পূর্ণ একটা সমাজ গড়ে উঠবে, থাকবে না কোন বিবাদ, পৃথিবী হবে একটা দেশ, মানব সমাজ হবে একটা পরিবার, সুন্দর হবে পৃথিবী।</a:t>
            </a:r>
          </a:p>
        </p:txBody>
      </p:sp>
    </p:spTree>
    <p:extLst>
      <p:ext uri="{BB962C8B-B14F-4D97-AF65-F5344CB8AC3E}">
        <p14:creationId xmlns:p14="http://schemas.microsoft.com/office/powerpoint/2010/main" val="92747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80392E-7 3.88889E-6 L -0.33088 -0.467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4" y="-23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80392E-7 -1.60494E-6 L 0.00245 -0.466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23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80392E-7 -4.81481E-6 L 0.32598 -0.47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99" y="-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80392E-7 -4.81481E-6 L 0.32598 -0.004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9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0196E-6 -4.81481E-6 L -0.32599 -0.013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9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9800" y="388203"/>
            <a:ext cx="3276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b="1" dirty="0" err="1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19200"/>
            <a:ext cx="7696200" cy="510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 Diagonal Corner Rectangle 3"/>
          <p:cNvSpPr/>
          <p:nvPr/>
        </p:nvSpPr>
        <p:spPr>
          <a:xfrm>
            <a:off x="3429000" y="6400800"/>
            <a:ext cx="88392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তুমি তোমার এলাকায় কিভাবে ঐক্যবদ্ধ সমাজ গঠন করবে দলে আলোচনা করে পাঁচটি বাক্য লেখ।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3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763000" y="609600"/>
            <a:ext cx="2777837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381000"/>
            <a:ext cx="1600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80010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1.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আহসান হাবীব পেশায় কি ছিলেন?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399" y="20574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শিক্ষক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6670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সাংবাদিক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399" y="32766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কিল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86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গবেষক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14400" y="26670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572000"/>
            <a:ext cx="8153400" cy="6858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কবি বিশ্বজুড়ে কোন মেলার আহবান জানিয়েছেন?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55626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 আনন্দের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6172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গানের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67818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কতার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73914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প্রাচুর্যের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4400" y="67818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58200" y="533400"/>
            <a:ext cx="2777837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381000"/>
            <a:ext cx="1600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1524000"/>
            <a:ext cx="76200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‘সবুজ পৃথিবী গড়তে পারলে’ বিশ্ব পরিণত হবে-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258242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মিলন মেলায়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4024" y="2893093"/>
            <a:ext cx="405137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এক পরিবারে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6576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একটি দেশে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343400"/>
            <a:ext cx="6116105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5029200"/>
            <a:ext cx="4036799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799" y="6248400"/>
            <a:ext cx="4017533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799" y="5638800"/>
            <a:ext cx="40386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67818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66800" y="6781800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95400"/>
            <a:ext cx="7772400" cy="4294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7000" y="304800"/>
            <a:ext cx="2438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505200" y="6400800"/>
            <a:ext cx="88392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বিষয়ে দশ লাইনের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লিখে আনবে।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467600" y="5029200"/>
            <a:ext cx="762000" cy="1371600"/>
          </a:xfrm>
          <a:prstGeom prst="downArrow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7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12573000" cy="82296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334000" y="6553200"/>
            <a:ext cx="55626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>
                  <a:solidFill>
                    <a:srgbClr val="FF33CC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none" spc="50" dirty="0">
              <a:ln w="11430">
                <a:solidFill>
                  <a:srgbClr val="FF33CC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1"/>
          <a:stretch/>
        </p:blipFill>
        <p:spPr>
          <a:xfrm>
            <a:off x="7848600" y="1"/>
            <a:ext cx="7711441" cy="8229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59"/>
          <a:stretch/>
        </p:blipFill>
        <p:spPr>
          <a:xfrm>
            <a:off x="0" y="-43829"/>
            <a:ext cx="7848600" cy="831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4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457200"/>
            <a:ext cx="20574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667000"/>
            <a:ext cx="7478486" cy="5234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uslim Balika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143000"/>
            <a:ext cx="1255857" cy="1586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57200"/>
            <a:ext cx="2204259" cy="27553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 Diagonal Corner Rectangle 7"/>
          <p:cNvSpPr/>
          <p:nvPr/>
        </p:nvSpPr>
        <p:spPr>
          <a:xfrm>
            <a:off x="8077200" y="3304838"/>
            <a:ext cx="5410200" cy="2562561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53400" y="3505200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      :    সপ্তম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      :    বাংলা ১ম পত্র</a:t>
            </a:r>
            <a:endParaRPr lang="bn-BD" sz="32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কবিতা     :   মেলা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       </a:t>
            </a:r>
            <a:r>
              <a:rPr lang="en-AU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৫০ মিনিট।</a:t>
            </a:r>
            <a:endParaRPr lang="en-US" sz="32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674318" y="3381040"/>
            <a:ext cx="5336081" cy="2562562"/>
          </a:xfrm>
          <a:prstGeom prst="round2DiagRect">
            <a:avLst/>
          </a:prstGeom>
          <a:solidFill>
            <a:schemeClr val="bg1"/>
          </a:solidFill>
          <a:ln>
            <a:solidFill>
              <a:srgbClr val="0064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5000" y="3657600"/>
            <a:ext cx="5086647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আনোয়ারা খাতুন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(বাংলা)</a:t>
            </a:r>
          </a:p>
          <a:p>
            <a:pPr algn="just"/>
            <a:r>
              <a:rPr lang="en-US" sz="32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nwarakhatun</a:t>
            </a:r>
            <a:r>
              <a:rPr lang="en-US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riam" pitchFamily="34" charset="-79"/>
                <a:cs typeface="Miriam" pitchFamily="34" charset="-79"/>
              </a:rPr>
              <a:t>70</a:t>
            </a:r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3048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0" y="6629400"/>
            <a:ext cx="9448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 বালিকা উচ্চ বিদ্যালয় ও কলেজ,</a:t>
            </a:r>
            <a:r>
              <a:rPr lang="en-AU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ময়মনসিংহ।</a:t>
            </a:r>
          </a:p>
        </p:txBody>
      </p:sp>
    </p:spTree>
    <p:extLst>
      <p:ext uri="{BB962C8B-B14F-4D97-AF65-F5344CB8AC3E}">
        <p14:creationId xmlns:p14="http://schemas.microsoft.com/office/powerpoint/2010/main" val="32916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5791200" y="1066800"/>
            <a:ext cx="3505200" cy="1543080"/>
          </a:xfrm>
          <a:prstGeom prst="ellipse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কৃতজ্ঞতা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স্বীকার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S Reference Specialty" pitchFamily="2" charset="2"/>
              <a:cs typeface="NikoshBAN" panose="02000000000000000000" pitchFamily="2" charset="0"/>
            </a:endParaRPr>
          </a:p>
        </p:txBody>
      </p:sp>
      <p:sp>
        <p:nvSpPr>
          <p:cNvPr id="3" name="TextBox 6"/>
          <p:cNvSpPr txBox="1"/>
          <p:nvPr/>
        </p:nvSpPr>
        <p:spPr bwMode="auto">
          <a:xfrm>
            <a:off x="3276600" y="3352800"/>
            <a:ext cx="878693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endParaRPr lang="en-US" sz="32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0" y="4495800"/>
            <a:ext cx="9289032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যাঁদের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তত্ত্বাবধানে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2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alt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ফেরদৌস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হোসেন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সহযোগি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খুলনা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নিগার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সুলতানা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সহকারি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সরকারি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কলেজ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জেসমীন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জাহান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খানম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প্রভাষক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(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মহিলা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),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ময়মনসিংহ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  <a:endParaRPr lang="en-US" alt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4114800"/>
            <a:ext cx="14478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ঐক্য মেলা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16533" y="315042"/>
            <a:ext cx="572262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ছবিগুলো </a:t>
            </a:r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 চিন্তা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333555"/>
            <a:ext cx="6629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দেখে আমরা কী বুঝতে পারছি?</a:t>
            </a:r>
            <a:endParaRPr lang="bn-BD" sz="40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19200"/>
            <a:ext cx="5708064" cy="2842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724400"/>
            <a:ext cx="57150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724400"/>
            <a:ext cx="5710767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0" y="7543800"/>
            <a:ext cx="19050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পাখির মেলা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15600" y="7543800"/>
            <a:ext cx="19050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তারার মেলা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15600" y="4114800"/>
            <a:ext cx="19050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ফুলের মেলা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5715000" cy="2819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2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0" y="-33867"/>
            <a:ext cx="15937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endParaRPr lang="en-US" sz="7200" b="1" cap="none" spc="50" dirty="0">
              <a:ln w="1143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838200"/>
            <a:ext cx="37676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>
                  <a:solidFill>
                    <a:srgbClr val="0070C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আহসান হাবীব</a:t>
            </a:r>
            <a:endParaRPr lang="en-US" sz="4400" b="1" cap="none" spc="50" dirty="0">
              <a:ln w="11430">
                <a:solidFill>
                  <a:srgbClr val="0070C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13046539" cy="6069417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8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609600"/>
            <a:ext cx="2781300" cy="101566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828800"/>
            <a:ext cx="91937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পাঠে শিক্ষার্থীরা....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895600"/>
            <a:ext cx="12039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‘আহসান হাবীব’ এর সংক্ষিপ্ত পরিচয় উল্লেখ করতে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715000"/>
            <a:ext cx="1205230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‘স্নেহ-ভালোবাসাপূর্ণ এক অনাবিল-সুন্দর জগৎ’ সম্পর্কে বর্ণনা করতে পারবে। 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800600"/>
            <a:ext cx="120523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‘মেলা’ কবিতাটি শুদ্ধ উচ্চারণে আবৃত্তি  করতে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886200"/>
            <a:ext cx="12039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শব্দের অর্থ জেনে বাক্যে প্রয়োগ করতে পারবে।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9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1778"/>
          <a:stretch/>
        </p:blipFill>
        <p:spPr>
          <a:xfrm>
            <a:off x="6172200" y="2895601"/>
            <a:ext cx="2743200" cy="2743200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973942" y="228600"/>
            <a:ext cx="2752678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800" b="1" cap="none" spc="0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5638800"/>
            <a:ext cx="216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আহসান হাবীব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00800" y="1232595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1143000"/>
            <a:ext cx="10166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44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17526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১৯১৭ খ্রিষ্টাব্দে পিরোজপুর জেলায়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0" y="2819400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77400" y="2743200"/>
            <a:ext cx="12057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পেশা-</a:t>
            </a:r>
            <a:endParaRPr lang="en-US" sz="44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0200" y="3505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সাংবাদিকতা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20200" y="4876800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01200" y="4724400"/>
            <a:ext cx="15808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কাব্যগ্রন্থ-</a:t>
            </a:r>
            <a:endParaRPr lang="en-US" sz="4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0" y="51816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রাত্রিশেষ, ছায়াহরিণ, সারাদুপুর, আশায় বসতি ইত্যাদি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33800" y="2819400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1000" y="2743200"/>
            <a:ext cx="1497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জনপ্রিয়-</a:t>
            </a:r>
            <a:endParaRPr lang="en-US" sz="4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33528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শিশুতোষ গ্রন্থগুলো বেশ জনপ্রিয়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57600" y="4876800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48660" y="4876800"/>
            <a:ext cx="17171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উপন্যাস-</a:t>
            </a:r>
            <a:endParaRPr lang="en-US" sz="44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5562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‘অরণ্যে নীলিমা’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00800" y="6324600"/>
            <a:ext cx="234109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10400" y="6172200"/>
            <a:ext cx="1083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মৃত্যু-</a:t>
            </a:r>
            <a:endParaRPr lang="en-US" sz="44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0" y="68580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১৯৮৫ খ্রিষ্টাব্দে</a:t>
            </a:r>
          </a:p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ঢাকায়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9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9400" y="533400"/>
            <a:ext cx="23622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7518400" cy="472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733800" y="6629400"/>
            <a:ext cx="86106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‘আহসান হাবীব’-এর জীবনী সম্পর্কে পাঁচটি বাক্য লেখ।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5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00" y="304800"/>
            <a:ext cx="2133600" cy="769441"/>
          </a:xfrm>
          <a:prstGeom prst="rect">
            <a:avLst/>
          </a:prstGeom>
          <a:noFill/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0"/>
            <a:ext cx="8894331" cy="6155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46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1018</Words>
  <Application>Microsoft Office PowerPoint</Application>
  <PresentationFormat>Custom</PresentationFormat>
  <Paragraphs>164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anwora alam</cp:lastModifiedBy>
  <cp:revision>123</cp:revision>
  <dcterms:created xsi:type="dcterms:W3CDTF">2006-08-16T00:00:00Z</dcterms:created>
  <dcterms:modified xsi:type="dcterms:W3CDTF">2016-03-03T05:12:51Z</dcterms:modified>
</cp:coreProperties>
</file>