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4" r:id="rId7"/>
    <p:sldId id="279" r:id="rId8"/>
    <p:sldId id="261" r:id="rId9"/>
    <p:sldId id="275" r:id="rId10"/>
    <p:sldId id="269" r:id="rId11"/>
    <p:sldId id="276" r:id="rId12"/>
    <p:sldId id="277" r:id="rId13"/>
    <p:sldId id="271" r:id="rId14"/>
    <p:sldId id="263" r:id="rId15"/>
    <p:sldId id="278" r:id="rId16"/>
    <p:sldId id="265" r:id="rId17"/>
    <p:sldId id="266" r:id="rId18"/>
  </p:sldIdLst>
  <p:sldSz cx="11430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F510F1-8EB7-462B-8522-E05C4613961D}">
          <p14:sldIdLst>
            <p14:sldId id="256"/>
            <p14:sldId id="257"/>
            <p14:sldId id="258"/>
            <p14:sldId id="259"/>
          </p14:sldIdLst>
        </p14:section>
        <p14:section name="Untitled Section" id="{7E92FF73-BE79-4F33-8C67-07CBE64F3C13}">
          <p14:sldIdLst>
            <p14:sldId id="260"/>
          </p14:sldIdLst>
        </p14:section>
        <p14:section name="Untitled Section" id="{784CA3ED-5016-4182-9B5D-82E5F573BCA4}">
          <p14:sldIdLst>
            <p14:sldId id="274"/>
            <p14:sldId id="279"/>
            <p14:sldId id="261"/>
            <p14:sldId id="275"/>
            <p14:sldId id="269"/>
            <p14:sldId id="276"/>
            <p14:sldId id="277"/>
            <p14:sldId id="271"/>
            <p14:sldId id="263"/>
            <p14:sldId id="278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 snapToGrid="0">
      <p:cViewPr varScale="1">
        <p:scale>
          <a:sx n="67" d="100"/>
          <a:sy n="67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5D339-23B8-41A8-8B49-17DDC367A6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58425-0E45-44FD-929F-3AF399300F26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মন্ত্রীপরিষদের কেন্দ্রবিন্দু এবং সরকার প্রধান।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432C6-82F7-4076-B596-AB8687262460}" type="parTrans" cxnId="{6C3C6616-7ABA-4A5D-BF12-D530FAE2314A}">
      <dgm:prSet/>
      <dgm:spPr/>
      <dgm:t>
        <a:bodyPr/>
        <a:lstStyle/>
        <a:p>
          <a:endParaRPr lang="en-US"/>
        </a:p>
      </dgm:t>
    </dgm:pt>
    <dgm:pt modelId="{9CB2E777-6BE9-4C9A-9936-5AABA37EB803}" type="sibTrans" cxnId="{6C3C6616-7ABA-4A5D-BF12-D530FAE2314A}">
      <dgm:prSet/>
      <dgm:spPr/>
      <dgm:t>
        <a:bodyPr/>
        <a:lstStyle/>
        <a:p>
          <a:endParaRPr lang="en-US"/>
        </a:p>
      </dgm:t>
    </dgm:pt>
    <dgm:pt modelId="{1A471D80-DB36-4F38-9E60-F751A31A7673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ও তার মন্ত্রীসভা দেশের প্রকৃত শাসক। </a:t>
          </a:r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2BE3F-70D8-4520-9503-C899FE81F1F0}" type="parTrans" cxnId="{339E99DB-1111-43B1-ADB5-55877086D6C0}">
      <dgm:prSet/>
      <dgm:spPr/>
      <dgm:t>
        <a:bodyPr/>
        <a:lstStyle/>
        <a:p>
          <a:endParaRPr lang="en-US"/>
        </a:p>
      </dgm:t>
    </dgm:pt>
    <dgm:pt modelId="{8E4772B7-93C7-4591-B62D-0DF2096BB8CA}" type="sibTrans" cxnId="{339E99DB-1111-43B1-ADB5-55877086D6C0}">
      <dgm:prSet/>
      <dgm:spPr/>
      <dgm:t>
        <a:bodyPr/>
        <a:lstStyle/>
        <a:p>
          <a:endParaRPr lang="en-US"/>
        </a:p>
      </dgm:t>
    </dgm:pt>
    <dgm:pt modelId="{6843CC57-73A4-4342-B82A-CC59B07A7178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পদত্যাগ করলে মন্ত্রিসভা ভেঙ্গে যায়।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89ECB9-4BD8-499C-9475-3E7D35C65484}" type="parTrans" cxnId="{42374F6E-7206-465B-94BF-EC6D71B6D53F}">
      <dgm:prSet/>
      <dgm:spPr/>
      <dgm:t>
        <a:bodyPr/>
        <a:lstStyle/>
        <a:p>
          <a:endParaRPr lang="en-US"/>
        </a:p>
      </dgm:t>
    </dgm:pt>
    <dgm:pt modelId="{89263934-15A7-47B2-977C-5DD9136B7223}" type="sibTrans" cxnId="{42374F6E-7206-465B-94BF-EC6D71B6D53F}">
      <dgm:prSet/>
      <dgm:spPr/>
      <dgm:t>
        <a:bodyPr/>
        <a:lstStyle/>
        <a:p>
          <a:endParaRPr lang="en-US"/>
        </a:p>
      </dgm:t>
    </dgm:pt>
    <dgm:pt modelId="{F34E075C-1D64-478F-BDF1-F574D7CD52DA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প্রধানমন্ত্রীর কার্যকাল পাঁচ বছর।</a:t>
          </a:r>
          <a:endParaRPr lang="en-US" dirty="0"/>
        </a:p>
      </dgm:t>
    </dgm:pt>
    <dgm:pt modelId="{5DAA36BB-AC6C-4528-85B2-E53805F0EC9F}" type="parTrans" cxnId="{2774FEAA-8CE3-4817-A531-385DE337216D}">
      <dgm:prSet/>
      <dgm:spPr/>
      <dgm:t>
        <a:bodyPr/>
        <a:lstStyle/>
        <a:p>
          <a:endParaRPr lang="en-US"/>
        </a:p>
      </dgm:t>
    </dgm:pt>
    <dgm:pt modelId="{BA2930C1-06D6-43E6-9E81-90BF558D45D1}" type="sibTrans" cxnId="{2774FEAA-8CE3-4817-A531-385DE337216D}">
      <dgm:prSet/>
      <dgm:spPr/>
      <dgm:t>
        <a:bodyPr/>
        <a:lstStyle/>
        <a:p>
          <a:endParaRPr lang="en-US"/>
        </a:p>
      </dgm:t>
    </dgm:pt>
    <dgm:pt modelId="{0D4F7D7F-A1BB-4FB9-A689-7B7BE811C578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প্রধানমন্ত্রীকে সরকারের স্তম্ভ।</a:t>
          </a:r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AC0D8-7AF4-44E9-A305-2911B8C1B571}" type="parTrans" cxnId="{0E8DA760-67EA-4D5C-9F45-A293D6E85AA2}">
      <dgm:prSet/>
      <dgm:spPr/>
      <dgm:t>
        <a:bodyPr/>
        <a:lstStyle/>
        <a:p>
          <a:endParaRPr lang="en-US"/>
        </a:p>
      </dgm:t>
    </dgm:pt>
    <dgm:pt modelId="{C4389DFE-D2EC-4DE7-864E-EA79B20400FB}" type="sibTrans" cxnId="{0E8DA760-67EA-4D5C-9F45-A293D6E85AA2}">
      <dgm:prSet/>
      <dgm:spPr/>
      <dgm:t>
        <a:bodyPr/>
        <a:lstStyle/>
        <a:p>
          <a:endParaRPr lang="en-US"/>
        </a:p>
      </dgm:t>
    </dgm:pt>
    <dgm:pt modelId="{D6B54CC9-1618-4F49-BBD0-36CFBDF7DD4C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সংসদের নেতা,মন্ত্রিসভার নেতা।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7C646D-03CA-4211-8162-BE7CA44F878F}" type="parTrans" cxnId="{CC9B03B2-0553-4384-A945-83A495508531}">
      <dgm:prSet/>
      <dgm:spPr/>
      <dgm:t>
        <a:bodyPr/>
        <a:lstStyle/>
        <a:p>
          <a:endParaRPr lang="en-US"/>
        </a:p>
      </dgm:t>
    </dgm:pt>
    <dgm:pt modelId="{CA18F67A-CA9C-41C1-B233-8B884D464943}" type="sibTrans" cxnId="{CC9B03B2-0553-4384-A945-83A495508531}">
      <dgm:prSet/>
      <dgm:spPr/>
      <dgm:t>
        <a:bodyPr/>
        <a:lstStyle/>
        <a:p>
          <a:endParaRPr lang="en-US"/>
        </a:p>
      </dgm:t>
    </dgm:pt>
    <dgm:pt modelId="{92AECBAB-1B2A-40F3-85A3-FE6406CCEB6D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</a:t>
          </a: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সর্বময় ক্ষমতার অধিকারী।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CCE770-8C5D-4452-96F8-32A2F48D1E3C}" type="parTrans" cxnId="{1B7AA36A-C2BC-4C04-9419-CAA20884F39E}">
      <dgm:prSet/>
      <dgm:spPr/>
      <dgm:t>
        <a:bodyPr/>
        <a:lstStyle/>
        <a:p>
          <a:endParaRPr lang="en-US"/>
        </a:p>
      </dgm:t>
    </dgm:pt>
    <dgm:pt modelId="{E127F23A-3D01-4C14-A289-ED6AC7BD5939}" type="sibTrans" cxnId="{1B7AA36A-C2BC-4C04-9419-CAA20884F39E}">
      <dgm:prSet/>
      <dgm:spPr/>
      <dgm:t>
        <a:bodyPr/>
        <a:lstStyle/>
        <a:p>
          <a:endParaRPr lang="en-US"/>
        </a:p>
      </dgm:t>
    </dgm:pt>
    <dgm:pt modelId="{36EB989C-4BB8-405C-AEAC-4DA1990FF0A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E2D9E6-2248-441F-9CAE-2848552B67CF}" type="sibTrans" cxnId="{F5E1424B-09CC-4FC0-909E-81A9648635D6}">
      <dgm:prSet/>
      <dgm:spPr/>
      <dgm:t>
        <a:bodyPr/>
        <a:lstStyle/>
        <a:p>
          <a:endParaRPr lang="en-US"/>
        </a:p>
      </dgm:t>
    </dgm:pt>
    <dgm:pt modelId="{4B1D4EFD-85DE-4DBE-B062-2C1813F2FAE4}" type="parTrans" cxnId="{F5E1424B-09CC-4FC0-909E-81A9648635D6}">
      <dgm:prSet/>
      <dgm:spPr/>
      <dgm:t>
        <a:bodyPr/>
        <a:lstStyle/>
        <a:p>
          <a:endParaRPr lang="en-US"/>
        </a:p>
      </dgm:t>
    </dgm:pt>
    <dgm:pt modelId="{3FF32ECD-E6B8-492C-BE69-6324B130F7F2}" type="pres">
      <dgm:prSet presAssocID="{6C95D339-23B8-41A8-8B49-17DDC367A6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9A803-30B8-479A-93C1-5D72F2AAD21B}" type="pres">
      <dgm:prSet presAssocID="{36EB989C-4BB8-405C-AEAC-4DA1990FF0AC}" presName="centerShape" presStyleLbl="node0" presStyleIdx="0" presStyleCnt="1"/>
      <dgm:spPr/>
      <dgm:t>
        <a:bodyPr/>
        <a:lstStyle/>
        <a:p>
          <a:endParaRPr lang="en-US"/>
        </a:p>
      </dgm:t>
    </dgm:pt>
    <dgm:pt modelId="{91AD166E-D11A-4CAB-B68C-D5A2FF93D414}" type="pres">
      <dgm:prSet presAssocID="{8A7C646D-03CA-4211-8162-BE7CA44F878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821FDCF-4B2A-4E54-8CEE-476A3E0E056D}" type="pres">
      <dgm:prSet presAssocID="{8A7C646D-03CA-4211-8162-BE7CA44F878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F24FF79-8CBF-4111-B594-A58C2141EBCA}" type="pres">
      <dgm:prSet presAssocID="{D6B54CC9-1618-4F49-BBD0-36CFBDF7DD4C}" presName="node" presStyleLbl="node1" presStyleIdx="0" presStyleCnt="7" custRadScaleRad="112407" custRadScaleInc="21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C021-BF76-4405-95AF-DC48D3175B80}" type="pres">
      <dgm:prSet presAssocID="{6ECCE770-8C5D-4452-96F8-32A2F48D1E3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C5ED045-0907-4597-B0BE-B50D44959008}" type="pres">
      <dgm:prSet presAssocID="{6ECCE770-8C5D-4452-96F8-32A2F48D1E3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1E36595-A1D4-4447-84B4-526F0C34D7EF}" type="pres">
      <dgm:prSet presAssocID="{92AECBAB-1B2A-40F3-85A3-FE6406CCEB6D}" presName="node" presStyleLbl="node1" presStyleIdx="1" presStyleCnt="7" custRadScaleRad="104420" custRadScaleInc="191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8873A-D3CA-4704-B9A7-28D8323FC01F}" type="pres">
      <dgm:prSet presAssocID="{D5AAC0D8-7AF4-44E9-A305-2911B8C1B57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8E6210C-DC9A-44E8-B6D8-B77C9EB99D9F}" type="pres">
      <dgm:prSet presAssocID="{D5AAC0D8-7AF4-44E9-A305-2911B8C1B57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4D0524E-04AB-48F4-B399-5578AB6E0977}" type="pres">
      <dgm:prSet presAssocID="{0D4F7D7F-A1BB-4FB9-A689-7B7BE811C578}" presName="node" presStyleLbl="node1" presStyleIdx="2" presStyleCnt="7" custRadScaleRad="98282" custRadScaleInc="-61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0E0B6-6B7E-4A55-BCA7-D92C738702B8}" type="pres">
      <dgm:prSet presAssocID="{9A52BE3F-70D8-4520-9503-C899FE81F1F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1C9A9BB-81C8-49D6-B984-35EAC67A4C97}" type="pres">
      <dgm:prSet presAssocID="{9A52BE3F-70D8-4520-9503-C899FE81F1F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B19B0ED-38F8-4B61-9FF7-92160E97A92D}" type="pres">
      <dgm:prSet presAssocID="{1A471D80-DB36-4F38-9E60-F751A31A7673}" presName="node" presStyleLbl="node1" presStyleIdx="3" presStyleCnt="7" custRadScaleRad="97161" custRadScaleInc="-29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B45D2-6B3E-4565-8052-1DBB12F93D10}" type="pres">
      <dgm:prSet presAssocID="{5DAA36BB-AC6C-4528-85B2-E53805F0EC9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5C52E9B9-308B-4051-B0C9-DA36A748108B}" type="pres">
      <dgm:prSet presAssocID="{5DAA36BB-AC6C-4528-85B2-E53805F0EC9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ACF4BF7-0D9B-4789-A712-422A4F752AB5}" type="pres">
      <dgm:prSet presAssocID="{F34E075C-1D64-478F-BDF1-F574D7CD52D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71618-A1FE-485B-A0D7-315A5F826398}" type="pres">
      <dgm:prSet presAssocID="{1289ECB9-4BD8-499C-9475-3E7D35C6548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22E0E60-5656-4E3B-BF32-9D4DB0BFC0E0}" type="pres">
      <dgm:prSet presAssocID="{1289ECB9-4BD8-499C-9475-3E7D35C6548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5A444C8-0AFD-4987-A6DB-7D7CE12F25CE}" type="pres">
      <dgm:prSet presAssocID="{6843CC57-73A4-4342-B82A-CC59B07A71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277D7-0613-4351-A3EB-C0272704E9F6}" type="pres">
      <dgm:prSet presAssocID="{FBC432C6-82F7-4076-B596-AB8687262460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785E26D-B42F-44B5-9C04-DDD6469CDA17}" type="pres">
      <dgm:prSet presAssocID="{FBC432C6-82F7-4076-B596-AB8687262460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E1FA8DB9-3654-49B5-99C2-DBE1F8FD2C24}" type="pres">
      <dgm:prSet presAssocID="{9DB58425-0E45-44FD-929F-3AF399300F26}" presName="node" presStyleLbl="node1" presStyleIdx="6" presStyleCnt="7" custRadScaleRad="89353" custRadScaleInc="208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E6FFB-141D-49D2-B241-3AD9BF6B1156}" type="presOf" srcId="{5DAA36BB-AC6C-4528-85B2-E53805F0EC9F}" destId="{882B45D2-6B3E-4565-8052-1DBB12F93D10}" srcOrd="0" destOrd="0" presId="urn:microsoft.com/office/officeart/2005/8/layout/radial5"/>
    <dgm:cxn modelId="{E3E74594-C203-464D-B56B-AF7DCEAAA84C}" type="presOf" srcId="{1A471D80-DB36-4F38-9E60-F751A31A7673}" destId="{AB19B0ED-38F8-4B61-9FF7-92160E97A92D}" srcOrd="0" destOrd="0" presId="urn:microsoft.com/office/officeart/2005/8/layout/radial5"/>
    <dgm:cxn modelId="{339E99DB-1111-43B1-ADB5-55877086D6C0}" srcId="{36EB989C-4BB8-405C-AEAC-4DA1990FF0AC}" destId="{1A471D80-DB36-4F38-9E60-F751A31A7673}" srcOrd="3" destOrd="0" parTransId="{9A52BE3F-70D8-4520-9503-C899FE81F1F0}" sibTransId="{8E4772B7-93C7-4591-B62D-0DF2096BB8CA}"/>
    <dgm:cxn modelId="{C45C01F8-2C64-4E79-91FF-BBA6D9465425}" type="presOf" srcId="{36EB989C-4BB8-405C-AEAC-4DA1990FF0AC}" destId="{CB29A803-30B8-479A-93C1-5D72F2AAD21B}" srcOrd="0" destOrd="0" presId="urn:microsoft.com/office/officeart/2005/8/layout/radial5"/>
    <dgm:cxn modelId="{05CFFA3F-A3FB-4DA5-A195-82360E632F07}" type="presOf" srcId="{9A52BE3F-70D8-4520-9503-C899FE81F1F0}" destId="{51C9A9BB-81C8-49D6-B984-35EAC67A4C97}" srcOrd="1" destOrd="0" presId="urn:microsoft.com/office/officeart/2005/8/layout/radial5"/>
    <dgm:cxn modelId="{3C2F43B7-883D-481D-B29B-D39D770DAC83}" type="presOf" srcId="{92AECBAB-1B2A-40F3-85A3-FE6406CCEB6D}" destId="{A1E36595-A1D4-4447-84B4-526F0C34D7EF}" srcOrd="0" destOrd="0" presId="urn:microsoft.com/office/officeart/2005/8/layout/radial5"/>
    <dgm:cxn modelId="{71945E2F-B8C2-4BFC-BD81-27AEBB4B9388}" type="presOf" srcId="{1289ECB9-4BD8-499C-9475-3E7D35C65484}" destId="{F22E0E60-5656-4E3B-BF32-9D4DB0BFC0E0}" srcOrd="1" destOrd="0" presId="urn:microsoft.com/office/officeart/2005/8/layout/radial5"/>
    <dgm:cxn modelId="{6C87C000-0311-4FD5-A7E3-4A2F0BBF5F65}" type="presOf" srcId="{8A7C646D-03CA-4211-8162-BE7CA44F878F}" destId="{E821FDCF-4B2A-4E54-8CEE-476A3E0E056D}" srcOrd="1" destOrd="0" presId="urn:microsoft.com/office/officeart/2005/8/layout/radial5"/>
    <dgm:cxn modelId="{F01A00DA-E7C1-43EC-8EA2-48979979E8A3}" type="presOf" srcId="{0D4F7D7F-A1BB-4FB9-A689-7B7BE811C578}" destId="{C4D0524E-04AB-48F4-B399-5578AB6E0977}" srcOrd="0" destOrd="0" presId="urn:microsoft.com/office/officeart/2005/8/layout/radial5"/>
    <dgm:cxn modelId="{59F9ECDB-D5FD-4B82-B02B-DC8ECB80B630}" type="presOf" srcId="{5DAA36BB-AC6C-4528-85B2-E53805F0EC9F}" destId="{5C52E9B9-308B-4051-B0C9-DA36A748108B}" srcOrd="1" destOrd="0" presId="urn:microsoft.com/office/officeart/2005/8/layout/radial5"/>
    <dgm:cxn modelId="{17945A7B-38F0-425B-9719-403367DEBA92}" type="presOf" srcId="{9DB58425-0E45-44FD-929F-3AF399300F26}" destId="{E1FA8DB9-3654-49B5-99C2-DBE1F8FD2C24}" srcOrd="0" destOrd="0" presId="urn:microsoft.com/office/officeart/2005/8/layout/radial5"/>
    <dgm:cxn modelId="{8E6E4085-9380-4331-98D4-62E34F96E635}" type="presOf" srcId="{1289ECB9-4BD8-499C-9475-3E7D35C65484}" destId="{5EB71618-A1FE-485B-A0D7-315A5F826398}" srcOrd="0" destOrd="0" presId="urn:microsoft.com/office/officeart/2005/8/layout/radial5"/>
    <dgm:cxn modelId="{309E808D-74F3-4FC5-9EEC-27D4406A8866}" type="presOf" srcId="{8A7C646D-03CA-4211-8162-BE7CA44F878F}" destId="{91AD166E-D11A-4CAB-B68C-D5A2FF93D414}" srcOrd="0" destOrd="0" presId="urn:microsoft.com/office/officeart/2005/8/layout/radial5"/>
    <dgm:cxn modelId="{1F4EB8EE-28D4-49A2-91F5-6F0078232D61}" type="presOf" srcId="{FBC432C6-82F7-4076-B596-AB8687262460}" destId="{019277D7-0613-4351-A3EB-C0272704E9F6}" srcOrd="0" destOrd="0" presId="urn:microsoft.com/office/officeart/2005/8/layout/radial5"/>
    <dgm:cxn modelId="{C639DDAC-BB9C-4345-9E7D-9441E3EFC039}" type="presOf" srcId="{6ECCE770-8C5D-4452-96F8-32A2F48D1E3C}" destId="{3C5ED045-0907-4597-B0BE-B50D44959008}" srcOrd="1" destOrd="0" presId="urn:microsoft.com/office/officeart/2005/8/layout/radial5"/>
    <dgm:cxn modelId="{1B7AA36A-C2BC-4C04-9419-CAA20884F39E}" srcId="{36EB989C-4BB8-405C-AEAC-4DA1990FF0AC}" destId="{92AECBAB-1B2A-40F3-85A3-FE6406CCEB6D}" srcOrd="1" destOrd="0" parTransId="{6ECCE770-8C5D-4452-96F8-32A2F48D1E3C}" sibTransId="{E127F23A-3D01-4C14-A289-ED6AC7BD5939}"/>
    <dgm:cxn modelId="{AA5E5289-855A-4A18-BDE3-9A1A19245B18}" type="presOf" srcId="{D5AAC0D8-7AF4-44E9-A305-2911B8C1B571}" destId="{DEA8873A-D3CA-4704-B9A7-28D8323FC01F}" srcOrd="0" destOrd="0" presId="urn:microsoft.com/office/officeart/2005/8/layout/radial5"/>
    <dgm:cxn modelId="{996AD472-1AF1-4105-894A-E783A49357E2}" type="presOf" srcId="{6C95D339-23B8-41A8-8B49-17DDC367A69D}" destId="{3FF32ECD-E6B8-492C-BE69-6324B130F7F2}" srcOrd="0" destOrd="0" presId="urn:microsoft.com/office/officeart/2005/8/layout/radial5"/>
    <dgm:cxn modelId="{78A4C482-EF95-4949-9FC6-29DD95CAA1F5}" type="presOf" srcId="{D5AAC0D8-7AF4-44E9-A305-2911B8C1B571}" destId="{48E6210C-DC9A-44E8-B6D8-B77C9EB99D9F}" srcOrd="1" destOrd="0" presId="urn:microsoft.com/office/officeart/2005/8/layout/radial5"/>
    <dgm:cxn modelId="{CC9B03B2-0553-4384-A945-83A495508531}" srcId="{36EB989C-4BB8-405C-AEAC-4DA1990FF0AC}" destId="{D6B54CC9-1618-4F49-BBD0-36CFBDF7DD4C}" srcOrd="0" destOrd="0" parTransId="{8A7C646D-03CA-4211-8162-BE7CA44F878F}" sibTransId="{CA18F67A-CA9C-41C1-B233-8B884D464943}"/>
    <dgm:cxn modelId="{42374F6E-7206-465B-94BF-EC6D71B6D53F}" srcId="{36EB989C-4BB8-405C-AEAC-4DA1990FF0AC}" destId="{6843CC57-73A4-4342-B82A-CC59B07A7178}" srcOrd="5" destOrd="0" parTransId="{1289ECB9-4BD8-499C-9475-3E7D35C65484}" sibTransId="{89263934-15A7-47B2-977C-5DD9136B7223}"/>
    <dgm:cxn modelId="{0C00A84F-BF22-4EFC-AEB3-C2A436547D09}" type="presOf" srcId="{9A52BE3F-70D8-4520-9503-C899FE81F1F0}" destId="{A530E0B6-6B7E-4A55-BCA7-D92C738702B8}" srcOrd="0" destOrd="0" presId="urn:microsoft.com/office/officeart/2005/8/layout/radial5"/>
    <dgm:cxn modelId="{F5E1424B-09CC-4FC0-909E-81A9648635D6}" srcId="{6C95D339-23B8-41A8-8B49-17DDC367A69D}" destId="{36EB989C-4BB8-405C-AEAC-4DA1990FF0AC}" srcOrd="0" destOrd="0" parTransId="{4B1D4EFD-85DE-4DBE-B062-2C1813F2FAE4}" sibTransId="{CFE2D9E6-2248-441F-9CAE-2848552B67CF}"/>
    <dgm:cxn modelId="{71FE9ED1-5E7C-4C66-98C4-35EC0294EB8D}" type="presOf" srcId="{6843CC57-73A4-4342-B82A-CC59B07A7178}" destId="{65A444C8-0AFD-4987-A6DB-7D7CE12F25CE}" srcOrd="0" destOrd="0" presId="urn:microsoft.com/office/officeart/2005/8/layout/radial5"/>
    <dgm:cxn modelId="{6C3C6616-7ABA-4A5D-BF12-D530FAE2314A}" srcId="{36EB989C-4BB8-405C-AEAC-4DA1990FF0AC}" destId="{9DB58425-0E45-44FD-929F-3AF399300F26}" srcOrd="6" destOrd="0" parTransId="{FBC432C6-82F7-4076-B596-AB8687262460}" sibTransId="{9CB2E777-6BE9-4C9A-9936-5AABA37EB803}"/>
    <dgm:cxn modelId="{6CD16A73-2FB0-47BA-8DAC-34732BF81CED}" type="presOf" srcId="{F34E075C-1D64-478F-BDF1-F574D7CD52DA}" destId="{5ACF4BF7-0D9B-4789-A712-422A4F752AB5}" srcOrd="0" destOrd="0" presId="urn:microsoft.com/office/officeart/2005/8/layout/radial5"/>
    <dgm:cxn modelId="{0E8DA760-67EA-4D5C-9F45-A293D6E85AA2}" srcId="{36EB989C-4BB8-405C-AEAC-4DA1990FF0AC}" destId="{0D4F7D7F-A1BB-4FB9-A689-7B7BE811C578}" srcOrd="2" destOrd="0" parTransId="{D5AAC0D8-7AF4-44E9-A305-2911B8C1B571}" sibTransId="{C4389DFE-D2EC-4DE7-864E-EA79B20400FB}"/>
    <dgm:cxn modelId="{E6EE47D2-A427-4FC2-B8E9-2571DBDE5B42}" type="presOf" srcId="{FBC432C6-82F7-4076-B596-AB8687262460}" destId="{B785E26D-B42F-44B5-9C04-DDD6469CDA17}" srcOrd="1" destOrd="0" presId="urn:microsoft.com/office/officeart/2005/8/layout/radial5"/>
    <dgm:cxn modelId="{29E14745-C9E4-47A3-A443-6D03285DDE2E}" type="presOf" srcId="{D6B54CC9-1618-4F49-BBD0-36CFBDF7DD4C}" destId="{4F24FF79-8CBF-4111-B594-A58C2141EBCA}" srcOrd="0" destOrd="0" presId="urn:microsoft.com/office/officeart/2005/8/layout/radial5"/>
    <dgm:cxn modelId="{DBA9851C-90BD-4836-8F1D-030A1B49E745}" type="presOf" srcId="{6ECCE770-8C5D-4452-96F8-32A2F48D1E3C}" destId="{59D9C021-BF76-4405-95AF-DC48D3175B80}" srcOrd="0" destOrd="0" presId="urn:microsoft.com/office/officeart/2005/8/layout/radial5"/>
    <dgm:cxn modelId="{2774FEAA-8CE3-4817-A531-385DE337216D}" srcId="{36EB989C-4BB8-405C-AEAC-4DA1990FF0AC}" destId="{F34E075C-1D64-478F-BDF1-F574D7CD52DA}" srcOrd="4" destOrd="0" parTransId="{5DAA36BB-AC6C-4528-85B2-E53805F0EC9F}" sibTransId="{BA2930C1-06D6-43E6-9E81-90BF558D45D1}"/>
    <dgm:cxn modelId="{EFDD8AF4-8CC5-4348-B85C-8C7782DBDAD0}" type="presParOf" srcId="{3FF32ECD-E6B8-492C-BE69-6324B130F7F2}" destId="{CB29A803-30B8-479A-93C1-5D72F2AAD21B}" srcOrd="0" destOrd="0" presId="urn:microsoft.com/office/officeart/2005/8/layout/radial5"/>
    <dgm:cxn modelId="{3162A230-B985-4C1B-8BAE-36829D6755A9}" type="presParOf" srcId="{3FF32ECD-E6B8-492C-BE69-6324B130F7F2}" destId="{91AD166E-D11A-4CAB-B68C-D5A2FF93D414}" srcOrd="1" destOrd="0" presId="urn:microsoft.com/office/officeart/2005/8/layout/radial5"/>
    <dgm:cxn modelId="{4CF6748F-584A-4CCA-9F8D-965D1C0787A8}" type="presParOf" srcId="{91AD166E-D11A-4CAB-B68C-D5A2FF93D414}" destId="{E821FDCF-4B2A-4E54-8CEE-476A3E0E056D}" srcOrd="0" destOrd="0" presId="urn:microsoft.com/office/officeart/2005/8/layout/radial5"/>
    <dgm:cxn modelId="{DCE55303-73DF-46B0-81B6-2F1437FCA68D}" type="presParOf" srcId="{3FF32ECD-E6B8-492C-BE69-6324B130F7F2}" destId="{4F24FF79-8CBF-4111-B594-A58C2141EBCA}" srcOrd="2" destOrd="0" presId="urn:microsoft.com/office/officeart/2005/8/layout/radial5"/>
    <dgm:cxn modelId="{401CA7F4-FE89-4975-927A-71739EB17C1B}" type="presParOf" srcId="{3FF32ECD-E6B8-492C-BE69-6324B130F7F2}" destId="{59D9C021-BF76-4405-95AF-DC48D3175B80}" srcOrd="3" destOrd="0" presId="urn:microsoft.com/office/officeart/2005/8/layout/radial5"/>
    <dgm:cxn modelId="{FA14324E-33D9-49A8-A5D6-593D4B59A57F}" type="presParOf" srcId="{59D9C021-BF76-4405-95AF-DC48D3175B80}" destId="{3C5ED045-0907-4597-B0BE-B50D44959008}" srcOrd="0" destOrd="0" presId="urn:microsoft.com/office/officeart/2005/8/layout/radial5"/>
    <dgm:cxn modelId="{924F2355-DA4F-4DB1-8F56-1D88021D286E}" type="presParOf" srcId="{3FF32ECD-E6B8-492C-BE69-6324B130F7F2}" destId="{A1E36595-A1D4-4447-84B4-526F0C34D7EF}" srcOrd="4" destOrd="0" presId="urn:microsoft.com/office/officeart/2005/8/layout/radial5"/>
    <dgm:cxn modelId="{DC5C52E2-511C-426F-9C01-070A59E7784D}" type="presParOf" srcId="{3FF32ECD-E6B8-492C-BE69-6324B130F7F2}" destId="{DEA8873A-D3CA-4704-B9A7-28D8323FC01F}" srcOrd="5" destOrd="0" presId="urn:microsoft.com/office/officeart/2005/8/layout/radial5"/>
    <dgm:cxn modelId="{D270E8DF-2647-4043-AD24-43ADA1D8DCD9}" type="presParOf" srcId="{DEA8873A-D3CA-4704-B9A7-28D8323FC01F}" destId="{48E6210C-DC9A-44E8-B6D8-B77C9EB99D9F}" srcOrd="0" destOrd="0" presId="urn:microsoft.com/office/officeart/2005/8/layout/radial5"/>
    <dgm:cxn modelId="{0034EE83-0B75-4593-AAA8-CAE8EB33A779}" type="presParOf" srcId="{3FF32ECD-E6B8-492C-BE69-6324B130F7F2}" destId="{C4D0524E-04AB-48F4-B399-5578AB6E0977}" srcOrd="6" destOrd="0" presId="urn:microsoft.com/office/officeart/2005/8/layout/radial5"/>
    <dgm:cxn modelId="{CA505068-9980-498F-93E5-6867AE2FB306}" type="presParOf" srcId="{3FF32ECD-E6B8-492C-BE69-6324B130F7F2}" destId="{A530E0B6-6B7E-4A55-BCA7-D92C738702B8}" srcOrd="7" destOrd="0" presId="urn:microsoft.com/office/officeart/2005/8/layout/radial5"/>
    <dgm:cxn modelId="{D6EEB5D9-317D-41E8-ADCB-B4A9C8545744}" type="presParOf" srcId="{A530E0B6-6B7E-4A55-BCA7-D92C738702B8}" destId="{51C9A9BB-81C8-49D6-B984-35EAC67A4C97}" srcOrd="0" destOrd="0" presId="urn:microsoft.com/office/officeart/2005/8/layout/radial5"/>
    <dgm:cxn modelId="{930A4785-B541-457F-BDF8-7131FCD3FF0C}" type="presParOf" srcId="{3FF32ECD-E6B8-492C-BE69-6324B130F7F2}" destId="{AB19B0ED-38F8-4B61-9FF7-92160E97A92D}" srcOrd="8" destOrd="0" presId="urn:microsoft.com/office/officeart/2005/8/layout/radial5"/>
    <dgm:cxn modelId="{4B1C6405-169D-40AC-99B6-58AC9C2E2D65}" type="presParOf" srcId="{3FF32ECD-E6B8-492C-BE69-6324B130F7F2}" destId="{882B45D2-6B3E-4565-8052-1DBB12F93D10}" srcOrd="9" destOrd="0" presId="urn:microsoft.com/office/officeart/2005/8/layout/radial5"/>
    <dgm:cxn modelId="{22B58F12-71F8-4637-A541-E1B09F239346}" type="presParOf" srcId="{882B45D2-6B3E-4565-8052-1DBB12F93D10}" destId="{5C52E9B9-308B-4051-B0C9-DA36A748108B}" srcOrd="0" destOrd="0" presId="urn:microsoft.com/office/officeart/2005/8/layout/radial5"/>
    <dgm:cxn modelId="{C656E50D-5E47-46F2-8B4B-0E839878BB13}" type="presParOf" srcId="{3FF32ECD-E6B8-492C-BE69-6324B130F7F2}" destId="{5ACF4BF7-0D9B-4789-A712-422A4F752AB5}" srcOrd="10" destOrd="0" presId="urn:microsoft.com/office/officeart/2005/8/layout/radial5"/>
    <dgm:cxn modelId="{383FBCF2-85BC-4FEE-8FB5-814A3B84C814}" type="presParOf" srcId="{3FF32ECD-E6B8-492C-BE69-6324B130F7F2}" destId="{5EB71618-A1FE-485B-A0D7-315A5F826398}" srcOrd="11" destOrd="0" presId="urn:microsoft.com/office/officeart/2005/8/layout/radial5"/>
    <dgm:cxn modelId="{53C2D75B-6A0B-4362-A1C1-C4C543242B4C}" type="presParOf" srcId="{5EB71618-A1FE-485B-A0D7-315A5F826398}" destId="{F22E0E60-5656-4E3B-BF32-9D4DB0BFC0E0}" srcOrd="0" destOrd="0" presId="urn:microsoft.com/office/officeart/2005/8/layout/radial5"/>
    <dgm:cxn modelId="{3B4B1410-9FDA-4D99-ABD0-B93D98663456}" type="presParOf" srcId="{3FF32ECD-E6B8-492C-BE69-6324B130F7F2}" destId="{65A444C8-0AFD-4987-A6DB-7D7CE12F25CE}" srcOrd="12" destOrd="0" presId="urn:microsoft.com/office/officeart/2005/8/layout/radial5"/>
    <dgm:cxn modelId="{C335D5F5-C348-4143-8BBB-9C3D26FBD5ED}" type="presParOf" srcId="{3FF32ECD-E6B8-492C-BE69-6324B130F7F2}" destId="{019277D7-0613-4351-A3EB-C0272704E9F6}" srcOrd="13" destOrd="0" presId="urn:microsoft.com/office/officeart/2005/8/layout/radial5"/>
    <dgm:cxn modelId="{AF5BA9EA-5374-4994-A870-767646938950}" type="presParOf" srcId="{019277D7-0613-4351-A3EB-C0272704E9F6}" destId="{B785E26D-B42F-44B5-9C04-DDD6469CDA17}" srcOrd="0" destOrd="0" presId="urn:microsoft.com/office/officeart/2005/8/layout/radial5"/>
    <dgm:cxn modelId="{42FF64E1-C617-478D-9A5F-0CEF98FC0606}" type="presParOf" srcId="{3FF32ECD-E6B8-492C-BE69-6324B130F7F2}" destId="{E1FA8DB9-3654-49B5-99C2-DBE1F8FD2C2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9A803-30B8-479A-93C1-5D72F2AAD21B}">
      <dsp:nvSpPr>
        <dsp:cNvPr id="0" name=""/>
        <dsp:cNvSpPr/>
      </dsp:nvSpPr>
      <dsp:spPr>
        <a:xfrm>
          <a:off x="4657972" y="2532642"/>
          <a:ext cx="1943456" cy="19434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4942585" y="2817255"/>
        <a:ext cx="1374230" cy="1374230"/>
      </dsp:txXfrm>
    </dsp:sp>
    <dsp:sp modelId="{91AD166E-D11A-4CAB-B68C-D5A2FF93D414}">
      <dsp:nvSpPr>
        <dsp:cNvPr id="0" name=""/>
        <dsp:cNvSpPr/>
      </dsp:nvSpPr>
      <dsp:spPr>
        <a:xfrm rot="19574537">
          <a:off x="6590194" y="2336473"/>
          <a:ext cx="585125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04992" y="2517399"/>
        <a:ext cx="409588" cy="396465"/>
      </dsp:txXfrm>
    </dsp:sp>
    <dsp:sp modelId="{4F24FF79-8CBF-4111-B594-A58C2141EBCA}">
      <dsp:nvSpPr>
        <dsp:cNvPr id="0" name=""/>
        <dsp:cNvSpPr/>
      </dsp:nvSpPr>
      <dsp:spPr>
        <a:xfrm>
          <a:off x="7208004" y="990389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সংসদের নেতা,মন্ত্রিসভার নেতা।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64155" y="1246540"/>
        <a:ext cx="1236808" cy="1236808"/>
      </dsp:txXfrm>
    </dsp:sp>
    <dsp:sp modelId="{59D9C021-BF76-4405-95AF-DC48D3175B80}">
      <dsp:nvSpPr>
        <dsp:cNvPr id="0" name=""/>
        <dsp:cNvSpPr/>
      </dsp:nvSpPr>
      <dsp:spPr>
        <a:xfrm rot="638681">
          <a:off x="6774006" y="3433604"/>
          <a:ext cx="474021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75230" y="3552625"/>
        <a:ext cx="331815" cy="396465"/>
      </dsp:txXfrm>
    </dsp:sp>
    <dsp:sp modelId="{A1E36595-A1D4-4447-84B4-526F0C34D7EF}">
      <dsp:nvSpPr>
        <dsp:cNvPr id="0" name=""/>
        <dsp:cNvSpPr/>
      </dsp:nvSpPr>
      <dsp:spPr>
        <a:xfrm>
          <a:off x="7448646" y="3136064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সর্বময় ক্ষমতার অধিকারী। 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4797" y="3392215"/>
        <a:ext cx="1236808" cy="1236808"/>
      </dsp:txXfrm>
    </dsp:sp>
    <dsp:sp modelId="{DEA8873A-D3CA-4704-B9A7-28D8323FC01F}">
      <dsp:nvSpPr>
        <dsp:cNvPr id="0" name=""/>
        <dsp:cNvSpPr/>
      </dsp:nvSpPr>
      <dsp:spPr>
        <a:xfrm rot="12838870">
          <a:off x="4334700" y="2432089"/>
          <a:ext cx="388637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441335" y="2596827"/>
        <a:ext cx="272046" cy="396465"/>
      </dsp:txXfrm>
    </dsp:sp>
    <dsp:sp modelId="{C4D0524E-04AB-48F4-B399-5578AB6E0977}">
      <dsp:nvSpPr>
        <dsp:cNvPr id="0" name=""/>
        <dsp:cNvSpPr/>
      </dsp:nvSpPr>
      <dsp:spPr>
        <a:xfrm>
          <a:off x="2616118" y="1188045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প্রধানমন্ত্রীকে সরকারের স্তম্ভ।</a:t>
          </a:r>
          <a:endParaRPr lang="en-US" sz="2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2269" y="1444196"/>
        <a:ext cx="1236808" cy="1236808"/>
      </dsp:txXfrm>
    </dsp:sp>
    <dsp:sp modelId="{A530E0B6-6B7E-4A55-BCA7-D92C738702B8}">
      <dsp:nvSpPr>
        <dsp:cNvPr id="0" name=""/>
        <dsp:cNvSpPr/>
      </dsp:nvSpPr>
      <dsp:spPr>
        <a:xfrm rot="3405178">
          <a:off x="6163085" y="4272145"/>
          <a:ext cx="373043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188363" y="4357503"/>
        <a:ext cx="261130" cy="396465"/>
      </dsp:txXfrm>
    </dsp:sp>
    <dsp:sp modelId="{AB19B0ED-38F8-4B61-9FF7-92160E97A92D}">
      <dsp:nvSpPr>
        <dsp:cNvPr id="0" name=""/>
        <dsp:cNvSpPr/>
      </dsp:nvSpPr>
      <dsp:spPr>
        <a:xfrm>
          <a:off x="6153259" y="4762533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ও তার মন্ত্রীসভা দেশের প্রকৃত শাসক। </a:t>
          </a:r>
          <a:endParaRPr lang="en-US" sz="2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09410" y="5018684"/>
        <a:ext cx="1236808" cy="1236808"/>
      </dsp:txXfrm>
    </dsp:sp>
    <dsp:sp modelId="{882B45D2-6B3E-4565-8052-1DBB12F93D10}">
      <dsp:nvSpPr>
        <dsp:cNvPr id="0" name=""/>
        <dsp:cNvSpPr/>
      </dsp:nvSpPr>
      <dsp:spPr>
        <a:xfrm rot="6942857">
          <a:off x="4838020" y="4389603"/>
          <a:ext cx="412535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26749" y="4466006"/>
        <a:ext cx="288775" cy="396465"/>
      </dsp:txXfrm>
    </dsp:sp>
    <dsp:sp modelId="{5ACF4BF7-0D9B-4789-A712-422A4F752AB5}">
      <dsp:nvSpPr>
        <dsp:cNvPr id="0" name=""/>
        <dsp:cNvSpPr/>
      </dsp:nvSpPr>
      <dsp:spPr>
        <a:xfrm>
          <a:off x="3616351" y="4994545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প্রধানমন্ত্রীর কার্যকাল পাঁচ বছর।</a:t>
          </a:r>
          <a:endParaRPr lang="en-US" sz="2000" kern="1200" dirty="0"/>
        </a:p>
      </dsp:txBody>
      <dsp:txXfrm>
        <a:off x="3872502" y="5250696"/>
        <a:ext cx="1236808" cy="1236808"/>
      </dsp:txXfrm>
    </dsp:sp>
    <dsp:sp modelId="{5EB71618-A1FE-485B-A0D7-315A5F826398}">
      <dsp:nvSpPr>
        <dsp:cNvPr id="0" name=""/>
        <dsp:cNvSpPr/>
      </dsp:nvSpPr>
      <dsp:spPr>
        <a:xfrm rot="10028571">
          <a:off x="4108023" y="3474216"/>
          <a:ext cx="412535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230232" y="3592601"/>
        <a:ext cx="288775" cy="396465"/>
      </dsp:txXfrm>
    </dsp:sp>
    <dsp:sp modelId="{65A444C8-0AFD-4987-A6DB-7D7CE12F25CE}">
      <dsp:nvSpPr>
        <dsp:cNvPr id="0" name=""/>
        <dsp:cNvSpPr/>
      </dsp:nvSpPr>
      <dsp:spPr>
        <a:xfrm>
          <a:off x="2196298" y="3213855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পদত্যাগ করলে মন্ত্রিসভা ভেঙ্গে যায়।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2449" y="3470006"/>
        <a:ext cx="1236808" cy="1236808"/>
      </dsp:txXfrm>
    </dsp:sp>
    <dsp:sp modelId="{019277D7-0613-4351-A3EB-C0272704E9F6}">
      <dsp:nvSpPr>
        <dsp:cNvPr id="0" name=""/>
        <dsp:cNvSpPr/>
      </dsp:nvSpPr>
      <dsp:spPr>
        <a:xfrm rot="16327378">
          <a:off x="5542447" y="1961109"/>
          <a:ext cx="264429" cy="66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580642" y="2132901"/>
        <a:ext cx="185100" cy="396465"/>
      </dsp:txXfrm>
    </dsp:sp>
    <dsp:sp modelId="{E1FA8DB9-3654-49B5-99C2-DBE1F8FD2C24}">
      <dsp:nvSpPr>
        <dsp:cNvPr id="0" name=""/>
        <dsp:cNvSpPr/>
      </dsp:nvSpPr>
      <dsp:spPr>
        <a:xfrm>
          <a:off x="4842022" y="286218"/>
          <a:ext cx="1749110" cy="174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 মন্ত্রীপরিষদের কেন্দ্রবিন্দু এবং সরকার প্রধান।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8173" y="542369"/>
        <a:ext cx="1236808" cy="123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362A-58D7-4E6B-9EDE-C74738BD56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5088-7DDB-4B14-A231-8CAEB174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5088-7DDB-4B14-A231-8CAEB1748D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1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6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2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9897-A63C-4467-BAF7-08C2F23EDDA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A81F-72C6-4EAE-8C7D-C2E60FB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1911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91067" y="279540"/>
            <a:ext cx="7447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 কক্ষে  সবাইকে স্বাগতম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290637"/>
            <a:ext cx="10115583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5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3747" y="1250716"/>
            <a:ext cx="3144982" cy="692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মন্ত্রী পরিষদের প্রধান।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47" y="2360728"/>
            <a:ext cx="4452871" cy="990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আহ্বান, 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স্থগিত বা ভেঙ্গে দিতে রাষ্ট্রপতিকে পরামর্শ দেন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978792"/>
            <a:ext cx="4284583" cy="2877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4055963"/>
            <a:ext cx="4284584" cy="26448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940302" y="4201592"/>
            <a:ext cx="4089398" cy="19379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জরুরি অবস্থা যেকোন সিদ্ধান্ত নিতে পারে।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932" y="162694"/>
            <a:ext cx="34275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ক্ষমতা ও কাজ..........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1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578807"/>
            <a:ext cx="4047995" cy="195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26591" y="975772"/>
            <a:ext cx="4531697" cy="1053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 বিষয়ে তিনি গুরুত্বপূর্ণ ভূমিকা রাখে।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649939"/>
            <a:ext cx="4047995" cy="2031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6591" y="2975211"/>
            <a:ext cx="5417522" cy="95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অনুমতি ছাড়া কোন আন্তর্জাতিক চুক্তি সম্পাদিত হয় না ।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4798324"/>
            <a:ext cx="4047995" cy="205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0364" y="4981432"/>
            <a:ext cx="5539499" cy="119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পরামর্শে অর্থমন্ত্রী জাতীয় বাজেট পেশ করেন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660" y="0"/>
            <a:ext cx="34275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ক্ষমতা ও কাজ.........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8589"/>
            <a:ext cx="11101388" cy="48569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4350" y="5220269"/>
            <a:ext cx="10029825" cy="1237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জাতীয় স্বার্থের রক্ষক। জাতীয় সার্থে তিনি ভিবিন্ন সময়ে বক্তৃতা ও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বিবৃতি মাধ্যমে জনগনকে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কুর্মসুচি সম্পর্কে অবহিত 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25582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7536" y="817423"/>
            <a:ext cx="601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3" y="3103418"/>
            <a:ext cx="756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প্রধানমন্ত্রীর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গুরুত্বপুর্ণ কার্যাবলি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62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3512" y="0"/>
            <a:ext cx="11430002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2947" y="526473"/>
            <a:ext cx="479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20981" y="3754587"/>
            <a:ext cx="8220592" cy="1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0981" y="3782295"/>
            <a:ext cx="27709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41971" y="3816930"/>
            <a:ext cx="27709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0682" y="3823859"/>
            <a:ext cx="1588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34966" y="3804379"/>
            <a:ext cx="30481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54317" y="3810005"/>
            <a:ext cx="27709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78294" y="3768443"/>
            <a:ext cx="27709" cy="83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08364" y="4641271"/>
            <a:ext cx="1149927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57061" y="4668981"/>
            <a:ext cx="1149927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440351" y="4672454"/>
            <a:ext cx="1258713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00839" y="4658599"/>
            <a:ext cx="1264924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793190" y="4613571"/>
            <a:ext cx="1149927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344892" y="4572009"/>
            <a:ext cx="1149927" cy="540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44440" y="2258291"/>
            <a:ext cx="653934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ক্ষমতা ও কার্যাবলির প্রধান ক্ষেত্রগুলো নিচের ছকে লিখ।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28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872" y="1026536"/>
            <a:ext cx="479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463" y="2157413"/>
            <a:ext cx="6143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১।সংসদীয় সরকার ব্যবস্থায় সরকারের প্রধান কে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২।প্রধানমন্ত্রীর মেয়াদ কত বছর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৩।সংসদে সংখ্যাগরিষ্টতা বলতে কি বুঝ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৪।প্রধানমন্ত্রীকে নিয়োগ দেন কে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149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2947" y="526473"/>
            <a:ext cx="479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44436" y="2992582"/>
            <a:ext cx="7536873" cy="1066800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সংসদীয় সরকার ব্যবস্থায় প্রধানমন্ত্রীকে কেন রাষ্ট্রের শাসনব্যবস্থার মধ্যমনি বলা হয় তা খাতায় লিখে আনবে।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46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4464"/>
            <a:ext cx="10958513" cy="521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1663" y="342900"/>
            <a:ext cx="665797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9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46" y="-41565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4627" y="526473"/>
            <a:ext cx="479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878" y="1901739"/>
            <a:ext cx="3990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আলাউদ্দিন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হাইস্কুল এন্ড কলেজ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 শুনামগঞ্জ,সুনামগঞ্জ 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মোবাইলঃ০১৭৬৫৭৪০৩৯৫।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722" y="3792244"/>
            <a:ext cx="39901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বিষয়ঃপৌরনীতি ও নাগরিকতা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অধ্যায়ঃষষ্ঠ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পাঠঃপ্রধানমন্ত্রী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641" r="8655" b="5422"/>
          <a:stretch/>
        </p:blipFill>
        <p:spPr>
          <a:xfrm>
            <a:off x="5561523" y="1234359"/>
            <a:ext cx="3272030" cy="24888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Down Arrow 8"/>
          <p:cNvSpPr/>
          <p:nvPr/>
        </p:nvSpPr>
        <p:spPr>
          <a:xfrm>
            <a:off x="4358988" y="1443038"/>
            <a:ext cx="313025" cy="395763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858"/>
            <a:ext cx="11430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897" y="443346"/>
            <a:ext cx="735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 লক্ষ্য কর 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20858" y="5693270"/>
            <a:ext cx="2599468" cy="954946"/>
          </a:xfrm>
          <a:prstGeom prst="cloudCallout">
            <a:avLst>
              <a:gd name="adj1" fmla="val 52477"/>
              <a:gd name="adj2" fmla="val -737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9082" y="735559"/>
            <a:ext cx="3844628" cy="928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ছবিটি কিসের বলতে পার?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8203" y="3193527"/>
            <a:ext cx="3810000" cy="886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বলতো,বাংলাদেশে কোন ধরনের সরকার ব্যবস্থা বিদ্যমান ?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4" y="1294797"/>
            <a:ext cx="4537983" cy="418869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49082" y="1586231"/>
            <a:ext cx="3865418" cy="15507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সংসদ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504438" y="4136814"/>
            <a:ext cx="3733915" cy="1227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সংসদীয় সরকার ব্যবস্থা বিদ্যমান।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9082" y="5483487"/>
            <a:ext cx="4366432" cy="68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 সরকার ব্যবস্থায় সরকার প্রধান কে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8" grpId="0" animBg="1"/>
      <p:bldP spid="11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4181" y="928268"/>
            <a:ext cx="479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4930" y="5074755"/>
            <a:ext cx="33201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1759265"/>
            <a:ext cx="6566055" cy="31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1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3366655" y="360207"/>
            <a:ext cx="4959927" cy="1260763"/>
          </a:xfrm>
          <a:prstGeom prst="wedgeEllipseCallout">
            <a:avLst>
              <a:gd name="adj1" fmla="val -21951"/>
              <a:gd name="adj2" fmla="val 16030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330596" y="2757054"/>
            <a:ext cx="6705600" cy="3006437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এই পাঠ শেষে শিক্ষার্থীরা ....... </a:t>
            </a: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প্রধানমন্ত্রী মন্ত্রী পরিষদের কী তা বলতে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প্রধানমন্ত্রীর নিয়োগ প্রক্রিয়া ব্যাখ্যা করতে পারবে ।</a:t>
            </a:r>
            <a:endParaRPr lang="b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ক্ষমতা ও কার্যাবলী বর্ণনা করতে পারবে।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2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6055697"/>
              </p:ext>
            </p:extLst>
          </p:nvPr>
        </p:nvGraphicFramePr>
        <p:xfrm>
          <a:off x="1" y="109182"/>
          <a:ext cx="11259402" cy="674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5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9A803-30B8-479A-93C1-5D72F2AA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B29A803-30B8-479A-93C1-5D72F2AAD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AD166E-D11A-4CAB-B68C-D5A2FF93D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1AD166E-D11A-4CAB-B68C-D5A2FF93D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4FF79-8CBF-4111-B594-A58C2141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F24FF79-8CBF-4111-B594-A58C2141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D9C021-BF76-4405-95AF-DC48D3175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9D9C021-BF76-4405-95AF-DC48D3175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E36595-A1D4-4447-84B4-526F0C34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1E36595-A1D4-4447-84B4-526F0C34D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A8873A-D3CA-4704-B9A7-28D8323FC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EA8873A-D3CA-4704-B9A7-28D8323FC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D0524E-04AB-48F4-B399-5578AB6E0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4D0524E-04AB-48F4-B399-5578AB6E0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30E0B6-6B7E-4A55-BCA7-D92C73870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A530E0B6-6B7E-4A55-BCA7-D92C73870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19B0ED-38F8-4B61-9FF7-92160E97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B19B0ED-38F8-4B61-9FF7-92160E97A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B45D2-6B3E-4565-8052-1DBB12F93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82B45D2-6B3E-4565-8052-1DBB12F93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CF4BF7-0D9B-4789-A712-422A4F752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ACF4BF7-0D9B-4789-A712-422A4F752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B71618-A1FE-485B-A0D7-315A5F826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EB71618-A1FE-485B-A0D7-315A5F826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A444C8-0AFD-4987-A6DB-7D7CE12F2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65A444C8-0AFD-4987-A6DB-7D7CE12F2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9277D7-0613-4351-A3EB-C0272704E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019277D7-0613-4351-A3EB-C0272704E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FA8DB9-3654-49B5-99C2-DBE1F8FD2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E1FA8DB9-3654-49B5-99C2-DBE1F8FD2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800098"/>
            <a:ext cx="5529263" cy="4129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9" y="800098"/>
            <a:ext cx="5429251" cy="4129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1913" y="124122"/>
            <a:ext cx="337185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নিয়োগ প্রক্রিয়া 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538" y="5086350"/>
            <a:ext cx="9101137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সংখ্যাগরিষ্ঠ দলের নেতাকে রাষ্ট্রপতি প্রধানমন্ত্রী হিসেবে নিগোগ দেন।সংসদে কোন দল সংখ্যাগরিষ্ঠতা না পেলে রাষ্ট্রপতি তার বিচার-বিবেচনায় এমন একজনকে প্রধানমন্ত্রী হিসেবে নিয়োগ দেবেন,যিনি জাতীয় সংসদের সংখ্যাগরিষ্ঠ সমর্থন লাভে সমর্থ হবেন।নিয়োগ লাভের পর প্রধানমন্ত্রী রাষ্ট্রপতির কাছে শপথ গ্রহন 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5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350320" y="817427"/>
            <a:ext cx="3560619" cy="1149927"/>
          </a:xfrm>
          <a:prstGeom prst="wedgeEllipseCallout">
            <a:avLst>
              <a:gd name="adj1" fmla="val -71415"/>
              <a:gd name="adj2" fmla="val 25647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75" y="4405754"/>
            <a:ext cx="725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প্রধানমন্ত্রীকে সরকারের স্তম্ভ বলা হয় কেন?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833" y="243548"/>
            <a:ext cx="382627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ক্ষমতা ও কাজ.........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887104"/>
            <a:ext cx="4954138" cy="3217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4332305"/>
            <a:ext cx="4620401" cy="2389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41868" y="1985368"/>
            <a:ext cx="3889612" cy="367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 নিয়োগ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054790" y="2455952"/>
            <a:ext cx="806320" cy="77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40164" y="3253135"/>
            <a:ext cx="3835572" cy="7987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উচ্চপদস্থ কর্মকর্তা নিয়োগ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212894" y="4625732"/>
            <a:ext cx="4490113" cy="18023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 রাষ্ট্রদূত নিয়োগ দেন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29338" y="398404"/>
            <a:ext cx="3114675" cy="773171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নির্দেশ অনুসারে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7069076" y="1084885"/>
            <a:ext cx="846161" cy="797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351</Words>
  <Application>Microsoft Office PowerPoint</Application>
  <PresentationFormat>Custom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9K07N72</dc:creator>
  <cp:lastModifiedBy>MOHAMMAD ALAUDDIN</cp:lastModifiedBy>
  <cp:revision>78</cp:revision>
  <dcterms:created xsi:type="dcterms:W3CDTF">2019-12-30T16:14:59Z</dcterms:created>
  <dcterms:modified xsi:type="dcterms:W3CDTF">2020-03-22T05:24:22Z</dcterms:modified>
</cp:coreProperties>
</file>