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393" r:id="rId2"/>
    <p:sldId id="395" r:id="rId3"/>
    <p:sldId id="396" r:id="rId4"/>
    <p:sldId id="397" r:id="rId5"/>
    <p:sldId id="398" r:id="rId6"/>
    <p:sldId id="399" r:id="rId7"/>
    <p:sldId id="324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335" r:id="rId23"/>
    <p:sldId id="391" r:id="rId24"/>
    <p:sldId id="392" r:id="rId25"/>
    <p:sldId id="415" r:id="rId26"/>
    <p:sldId id="416" r:id="rId27"/>
    <p:sldId id="41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CC99"/>
    <a:srgbClr val="FF6699"/>
    <a:srgbClr val="DDDDDD"/>
    <a:srgbClr val="FFCCFF"/>
    <a:srgbClr val="FFFFCC"/>
    <a:srgbClr val="99FFCC"/>
    <a:srgbClr val="66FFFF"/>
    <a:srgbClr val="33CCFF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DD1D-D814-4DB0-A699-E995CBEE466C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71FE7-01AE-45CA-A5D3-9A66D54047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71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শিক্ষার্থীগণ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ব্যবহারিক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জ্ঞান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লাভ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</a:t>
            </a:r>
            <a:r>
              <a:rPr lang="en-US" baseline="0" dirty="0" smtClean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D94BB-BF75-4AC7-B993-9E276F9979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820E-8F4C-474C-A693-469ECF1BA8D1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A036-07C8-4A3E-A967-7F2CEAD46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39BC3-94AD-45D4-A109-9AE6D2BEF68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8DE86-EEB8-4EC7-81AD-B6921236FFE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44E6A-E825-4D2E-8D3D-7A93EF377CC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6DEC7-CBC9-4A28-BC76-FB2ECE1CF44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32C10-7007-4B3E-926F-B66DADB0C67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77A86-BFE4-4871-AABE-5D7E56104DB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E3F73-B39D-4AA3-9694-09119329F65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77446-AF58-4499-B9C6-D9069BDBFA0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9A586-CB6B-4CB6-B1EF-2AA165A6621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05F92F5-624C-4161-8CE2-3A8612FDA5F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D820E-8F4C-474C-A693-469ECF1BA8D1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2A036-07C8-4A3E-A967-7F2CEAD461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0175"/>
            <a:ext cx="20193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395" y="71685"/>
            <a:ext cx="20193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91450" y="32287"/>
            <a:ext cx="20193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03861" y="4719638"/>
            <a:ext cx="20193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533400"/>
            <a:ext cx="57150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ক্লাশে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সবাইকে</a:t>
            </a:r>
            <a:r>
              <a:rPr lang="en-US" sz="4000" dirty="0" smtClean="0"/>
              <a:t>  </a:t>
            </a:r>
            <a:r>
              <a:rPr lang="en-US" sz="4000" dirty="0" err="1" smtClean="0"/>
              <a:t>স্বাগতম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609600"/>
            <a:ext cx="5591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প্রাচীনকালে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Users\user\Desktop\CONTENT DOWN\tree-bark-meaning-red-which-has-a-dark-deep-ridged-bark-picture-miller-university-of-bark-up-the-wrong-tree-meaning-in-tam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162800" cy="32766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838200" y="5105400"/>
            <a:ext cx="7532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গাছের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বাকলে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হিসাব</a:t>
            </a:r>
            <a:r>
              <a:rPr lang="en-US" sz="3600" dirty="0" smtClean="0"/>
              <a:t>  </a:t>
            </a:r>
            <a:r>
              <a:rPr lang="en-US" sz="3600" dirty="0" err="1" smtClean="0"/>
              <a:t>রাখা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হত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প্র্রাচীন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কালে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81000"/>
            <a:ext cx="4264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MOTIAR\Motiar D. Content\Class Viii\Picture\পাঠ ২২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990600"/>
            <a:ext cx="5638800" cy="387841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1816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নেপিয়ার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685800"/>
            <a:ext cx="5112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প্রাচীনকালে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4" descr="C:\Users\user\Desktop\CONTENT DOWN\ABACUS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7924800" cy="3505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200400" y="5334000"/>
            <a:ext cx="20649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এব্যাকাস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533400"/>
            <a:ext cx="42803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54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54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5400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user\Desktop\CONTENT DOWN\CALAULATOR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7772400" cy="26384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" y="46482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ক্যালকুলেটর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304800"/>
            <a:ext cx="36615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4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user\Desktop\CONTENT DOWN\DESKTOP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705600" cy="33528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4876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দীর্ঘ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আবিস্কার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609600"/>
            <a:ext cx="3605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স্প্রেডশিটের</a:t>
            </a:r>
            <a:r>
              <a:rPr lang="en-US" sz="40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1" descr="C:\Users\user\Desktop\CONTENT DOWN\speedshe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315200" cy="3276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48768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দখল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533400"/>
            <a:ext cx="3924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6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endParaRPr lang="en-US" sz="3600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4600" y="1828800"/>
            <a:ext cx="3962400" cy="3397706"/>
            <a:chOff x="5188290" y="1638300"/>
            <a:chExt cx="2109788" cy="3397706"/>
          </a:xfrm>
        </p:grpSpPr>
        <p:sp>
          <p:nvSpPr>
            <p:cNvPr id="7" name="Rectangle 6"/>
            <p:cNvSpPr/>
            <p:nvPr/>
          </p:nvSpPr>
          <p:spPr>
            <a:xfrm>
              <a:off x="5290684" y="4328120"/>
              <a:ext cx="1905000" cy="707886"/>
            </a:xfrm>
            <a:prstGeom prst="rect">
              <a:avLst/>
            </a:prstGeom>
            <a:solidFill>
              <a:srgbClr val="3399FF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VisiCalc</a:t>
              </a:r>
              <a:endPara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" name="Picture 7" descr="E:\MOTIAR\D,contennt Picture 2\visicalc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8290" y="1638300"/>
              <a:ext cx="2109788" cy="228600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762000"/>
            <a:ext cx="3924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600" b="1" u="sng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endParaRPr lang="en-US" sz="3600" b="1" u="sng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76400"/>
            <a:ext cx="4876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838200"/>
            <a:ext cx="52246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E:\MOTIAR\D,contennt Picture 2\Open off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4800600" cy="312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38400" y="5181600"/>
            <a:ext cx="34740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ক্যালক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381000"/>
            <a:ext cx="2752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user\Desktop\CONTENT DOWN\speedshe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95400"/>
            <a:ext cx="6781800" cy="304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49530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ওয়ার্কসিট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ওয়ার্কবুক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133600" y="533400"/>
            <a:ext cx="4572000" cy="7620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1" descr="C:\Users\user\Desktop\shobn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2286000" cy="2438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4343400"/>
            <a:ext cx="426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শবনম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মোস্তারী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(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আই,সি.টি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-ই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48" t="4296" r="3904" b="7474"/>
          <a:stretch/>
        </p:blipFill>
        <p:spPr>
          <a:xfrm rot="16200000">
            <a:off x="6134100" y="1485900"/>
            <a:ext cx="2209800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0" y="4114800"/>
            <a:ext cx="358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বিষয়: তথ্য ও যোগাযোগ প্রযুক্তি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শ্রেণি  :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৮ম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অধ্যায় : চতুর্থ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পাঠ   :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২২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সময়   : ৫০ মিনিট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33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60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60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4478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ক্যাশ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ক্যাশিয়ারকে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হিমশিম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হয়তাদের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প্রতিদিন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বাকীতে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কস্টসাধ্য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4600" y="685800"/>
            <a:ext cx="28921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b="1" u="sng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5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কাজ </a:t>
            </a:r>
            <a:endParaRPr lang="en-US" sz="54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429" y="3048000"/>
            <a:ext cx="85529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95400" y="6858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4000" u="sng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447800"/>
            <a:ext cx="792480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নির্ভুলভাবে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স্বয়ংক্রিয়ভাবে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৪)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প্রক্রিয়াকরণে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kern="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600" kern="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600" kern="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8153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উপস্থাপনে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/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dirty="0" smtClean="0"/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kern="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kern="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3200" kern="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685800"/>
            <a:ext cx="66505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u="sng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4000" u="sng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00CC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00" y="609600"/>
            <a:ext cx="15215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u="sng" dirty="0" smtClean="0">
                <a:solidFill>
                  <a:srgbClr val="99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u="sng" dirty="0">
              <a:solidFill>
                <a:srgbClr val="99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057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১)২টি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ভিসিক্যালক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ক্যালকুলেটর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গ)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এ্যাবাকাস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ঘ)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ক্যালক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962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                 খ)            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                  ঘ)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6600" y="685800"/>
            <a:ext cx="1641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690336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ABC    খ)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abc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গ)123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ঘ)222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ওয়ার্কসিটে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1295400"/>
            <a:ext cx="21723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352800"/>
            <a:ext cx="68627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C:\Users\user\Desktop\ROSE\RED TO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"/>
            <a:ext cx="4495800" cy="4495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124200" y="5105400"/>
            <a:ext cx="40446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57200"/>
            <a:ext cx="32447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u="sng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54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5400" b="1" u="sng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5029200"/>
            <a:ext cx="7678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হিসাব-নিকাশের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solidFill>
                <a:srgbClr val="FF66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2209800"/>
            <a:ext cx="3810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১২৯৮৭+৪৩২৫৬</a:t>
            </a:r>
          </a:p>
          <a:p>
            <a:pPr algn="ctr"/>
            <a:r>
              <a:rPr lang="en-US" sz="2400" dirty="0" smtClean="0"/>
              <a:t>=?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35814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৪৫৩৬৭ - ৪৩৬৯৮=?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981200" y="457200"/>
            <a:ext cx="4572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0"/>
            <a:ext cx="4038600" cy="1752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62200" y="4724400"/>
            <a:ext cx="37353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পিরচিতি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76400"/>
            <a:ext cx="73152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44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Light" pitchFamily="2" charset="0"/>
              <a:cs typeface="NikoshLight" pitchFamily="2" charset="0"/>
            </a:endParaRPr>
          </a:p>
          <a:p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১।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স্প্রেডসিট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এর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ধারণা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বর্ণনা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করতে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পারবে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।</a:t>
            </a:r>
          </a:p>
          <a:p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২।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স্প্রেডশিট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ব্যবহারের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ক্ষেএ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চিহ্নিত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</a:p>
          <a:p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করতে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পারবে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।</a:t>
            </a:r>
          </a:p>
          <a:p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৩।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5334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609600"/>
            <a:ext cx="65469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Spreadsheet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105835"/>
            <a:ext cx="8458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স্পেডসিটের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ছাড়ানো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295400"/>
            <a:ext cx="4953000" cy="92333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3124200"/>
            <a:ext cx="51054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স্প্রেডসিট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41701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533400"/>
            <a:ext cx="60837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প্রাচীনকালে</a:t>
            </a:r>
            <a:r>
              <a:rPr lang="en-US" sz="48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8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8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8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E:\MOTIAR\Motiar D. Content\Class Viii\Picture\পাঠ ২২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7162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533400"/>
            <a:ext cx="56076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প্রাচীনকালে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:\Users\user\Desktop\CONTENT DOWN\পাথর এ লেখ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8000999" cy="32765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143000" y="5334000"/>
            <a:ext cx="7093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</a:rPr>
              <a:t>পাথরে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দাগ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কেটে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হিসাব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রাখা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হত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2306</TotalTime>
  <Words>396</Words>
  <Application>Microsoft Office PowerPoint</Application>
  <PresentationFormat>On-screen Show (4:3)</PresentationFormat>
  <Paragraphs>91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Motiar</dc:creator>
  <cp:lastModifiedBy>user</cp:lastModifiedBy>
  <cp:revision>281</cp:revision>
  <dcterms:created xsi:type="dcterms:W3CDTF">2014-03-26T04:08:53Z</dcterms:created>
  <dcterms:modified xsi:type="dcterms:W3CDTF">2020-03-22T02:29:03Z</dcterms:modified>
</cp:coreProperties>
</file>