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6" r:id="rId3"/>
    <p:sldId id="298" r:id="rId4"/>
    <p:sldId id="260" r:id="rId5"/>
    <p:sldId id="261" r:id="rId6"/>
    <p:sldId id="299" r:id="rId7"/>
    <p:sldId id="305" r:id="rId8"/>
    <p:sldId id="306" r:id="rId9"/>
    <p:sldId id="307" r:id="rId10"/>
    <p:sldId id="30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4008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7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5" descr="Cap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91600" cy="548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GB" sz="66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GB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সড়কপথ</a:t>
            </a:r>
            <a:r>
              <a:rPr kumimoji="0" lang="en-GB" sz="66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en-GB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রেলপথ</a:t>
            </a:r>
            <a:r>
              <a:rPr kumimoji="0" lang="en-GB" sz="66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en-GB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নৌপথ</a:t>
            </a:r>
            <a:r>
              <a:rPr lang="en-GB" sz="6600" b="1" dirty="0" smtClean="0">
                <a:solidFill>
                  <a:schemeClr val="accent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chemeClr val="accent2"/>
                </a:solidFill>
                <a:latin typeface="NikoshBAN" pitchFamily="2" charset="0"/>
                <a:ea typeface="+mj-ea"/>
                <a:cs typeface="NikoshBAN" pitchFamily="2" charset="0"/>
              </a:rPr>
              <a:t>চলাচলের</a:t>
            </a:r>
            <a:r>
              <a:rPr lang="en-GB" sz="6600" b="1" dirty="0" smtClean="0">
                <a:solidFill>
                  <a:schemeClr val="accent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chemeClr val="accent2"/>
                </a:solidFill>
                <a:latin typeface="NikoshBAN" pitchFamily="2" charset="0"/>
                <a:ea typeface="+mj-ea"/>
                <a:cs typeface="NikoshBAN" pitchFamily="2" charset="0"/>
              </a:rPr>
              <a:t>ক্ষেত্রে</a:t>
            </a:r>
            <a:r>
              <a:rPr lang="en-GB" sz="6600" b="1" dirty="0" smtClean="0">
                <a:solidFill>
                  <a:schemeClr val="accent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chemeClr val="accent2"/>
                </a:solidFill>
                <a:latin typeface="NikoshBAN" pitchFamily="2" charset="0"/>
                <a:ea typeface="+mj-ea"/>
                <a:cs typeface="NikoshBAN" pitchFamily="2" charset="0"/>
              </a:rPr>
              <a:t>দুর্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এড়াতে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কটি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alt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610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7338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9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89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89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ফখরুল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আজমীরি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বালিকা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ফূলগাজী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০১৬৭৫৫১৫২৩৭</a:t>
            </a:r>
            <a:endParaRPr lang="en-US" sz="24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67331094_362292367753460_27241767236743987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657600" cy="396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P7E4REV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"/>
            <a:ext cx="4419600" cy="2895600"/>
          </a:xfrm>
          <a:prstGeom prst="rect">
            <a:avLst/>
          </a:prstGeom>
        </p:spPr>
      </p:pic>
      <p:pic>
        <p:nvPicPr>
          <p:cNvPr id="10" name="Picture 9" descr="OIPBURDBX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4114800" cy="2819400"/>
          </a:xfrm>
          <a:prstGeom prst="rect">
            <a:avLst/>
          </a:prstGeom>
        </p:spPr>
      </p:pic>
      <p:pic>
        <p:nvPicPr>
          <p:cNvPr id="11" name="Picture 10" descr="untitled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29000"/>
            <a:ext cx="4114800" cy="327660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419600" cy="32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8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spcBef>
                <a:spcPts val="1100"/>
              </a:spcBef>
              <a:buSzTx/>
              <a:buNone/>
            </a:pPr>
            <a:r>
              <a:rPr lang="en-GB" altLang="en-US" sz="71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altLang="en-US" sz="71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71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GB" altLang="en-US" sz="71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71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altLang="en-US" sz="65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64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altLang="en-US" sz="64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GB" altLang="en-US" sz="6400" b="1" dirty="0" smtClean="0">
                <a:latin typeface="NikoshBAN" pitchFamily="2" charset="0"/>
                <a:cs typeface="NikoshBAN" pitchFamily="2" charset="0"/>
              </a:rPr>
              <a:t>-১০ম </a:t>
            </a:r>
            <a:r>
              <a:rPr lang="en-US" altLang="en-US" sz="6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altLang="en-US" sz="6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altLang="en-US" sz="64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6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6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altLang="en-US" sz="6400" b="1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altLang="en-US" sz="6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6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altLang="en-US" sz="6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6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altLang="en-US" sz="6400" b="1" dirty="0" smtClean="0">
                <a:latin typeface="NikoshBAN" pitchFamily="2" charset="0"/>
                <a:cs typeface="NikoshBAN" pitchFamily="2" charset="0"/>
              </a:rPr>
              <a:t> : ১২</a:t>
            </a:r>
            <a:endParaRPr lang="bn-IN" altLang="en-US" sz="6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6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763000" cy="2590800"/>
          </a:xfrm>
        </p:spPr>
        <p:txBody>
          <a:bodyPr/>
          <a:lstStyle/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নৌপথ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আকাশপথের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spcBef>
                <a:spcPts val="700"/>
              </a:spcBef>
              <a:buSzTx/>
              <a:buNone/>
            </a:pPr>
            <a:endParaRPr lang="en-GB" alt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পরিবহনে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নৌপথ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আকাশপথের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GB" alt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700"/>
              </a:spcBef>
              <a:buSzTx/>
              <a:buNone/>
            </a:pP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alt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কৃষিপণ্য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সমতলভূমির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নিম্নভূমি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নদীপূর্ণ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4114800" cy="3733800"/>
          </a:xfrm>
          <a:prstGeom prst="rect">
            <a:avLst/>
          </a:prstGeom>
        </p:spPr>
      </p:pic>
      <p:pic>
        <p:nvPicPr>
          <p:cNvPr id="4" name="Picture 3" descr="182795-9-dhaka-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667000"/>
            <a:ext cx="4572000" cy="3657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22098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সমতলভূমির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নদীপূর্ণ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দক্ষিণাঅঞ্চলে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IPAXGLYG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3810000" cy="3352800"/>
          </a:xfrm>
          <a:prstGeom prst="rect">
            <a:avLst/>
          </a:prstGeom>
        </p:spPr>
      </p:pic>
      <p:pic>
        <p:nvPicPr>
          <p:cNvPr id="5" name="Picture 4" descr="OIPV8BDR2L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5600"/>
            <a:ext cx="4191000" cy="32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22098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নৌপথ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নিম্নভূমি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মাদারিপুর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নৌপথ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দক্ষিণাঅঞ্চলে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IP7E4REV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0"/>
            <a:ext cx="4038600" cy="3429000"/>
          </a:xfrm>
          <a:prstGeom prst="rect">
            <a:avLst/>
          </a:prstGeom>
        </p:spPr>
      </p:pic>
      <p:pic>
        <p:nvPicPr>
          <p:cNvPr id="7" name="Picture 6" descr="OIPZZXWP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4114800" cy="32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2209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পচনশীল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যুদ্ধবিগ্রহ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দুবিক্ষ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বিমানবন্দর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743200"/>
            <a:ext cx="3895725" cy="3352800"/>
          </a:xfrm>
          <a:prstGeom prst="rect">
            <a:avLst/>
          </a:prstGeom>
        </p:spPr>
      </p:pic>
      <p:pic>
        <p:nvPicPr>
          <p:cNvPr id="8" name="Picture 7" descr="OIP0VUE2LT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3733800" cy="3581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236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স্বাগতম</vt:lpstr>
      <vt:lpstr> পরিচিতি </vt:lpstr>
      <vt:lpstr>Slide 3</vt:lpstr>
      <vt:lpstr>আজকের পাঠ </vt:lpstr>
      <vt:lpstr>শিখন ফল</vt:lpstr>
      <vt:lpstr>সড়কপথ: উৎপাদিত কৃষিপণ্য বন্টন, দ্রুত যোগাযোগ ব্যবস্থার জন্য সড়কপথ অত্যন্ত গুরুত্বপূর্ণ। সমতলভূমির জন্য ঢাকা, খুলনা, চট্টগ্রাম ও সিলেট অঞ্চলে অনেক সড়কপথ গড়ে উঠেছে। নিম্নভূমি ও নদীপূর্ণ অঞ্চলে সড়কপথ কম।</vt:lpstr>
      <vt:lpstr>রেলপথ: ভারী দ্রব্য পরিবহন, শিল্প ও কৃষিজ দ্রব্য, শ্রমিক পরিবহন, প্রভৃতি ক্ষেত্রে রেলপথ অত্যন্ত গুরুত্বপূর্ণ। সমতলভূমির জন্য রেলপথ সুবিধাজনক। নদীপূর্ণ অঞ্চলে, পার্বত্য অঞ্চলে, দক্ষিণাঅঞ্চলে রেলপথ কম।</vt:lpstr>
      <vt:lpstr>নৌপথ: নৌপথ বাংলাদেশের সুলভ পরিবহন ও যাতায়াত ব্যবস্থা। নিম্নভূমি অঞ্চলে সড়কপথ ও রেলপথ গড়ে উঠতে পারেনা। তাই ভোলা, মাদারিপুর, বরিশাল অঞ্চলে নৌপথ প্রধান যোগাযোগ ব্যবস্থা । তাই বাংলাদেশের দক্ষিণাঅঞ্চলে নৌপথ বেশি ব্যবহৃত হয়।</vt:lpstr>
      <vt:lpstr>আকাশপথ: দ্রুত ডাক চলাচল, পচনশীল দ্রব্য প্রেরণ, যুদ্ধবিগ্রহ, দুবিক্ষ প্রভৃতি ক্ষেত্রে গুরুত্বপূর্ণ ভূমিকা পালন করে। বাংলাদেশে ৩টি বিমানবন্দর রয়েছে ।</vt:lpstr>
      <vt:lpstr> বাড়ির কাজ</vt:lpstr>
      <vt:lpstr>আল্লাহ হাফেজ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MY</dc:creator>
  <cp:lastModifiedBy>FARZANA</cp:lastModifiedBy>
  <cp:revision>96</cp:revision>
  <dcterms:created xsi:type="dcterms:W3CDTF">2006-08-16T00:00:00Z</dcterms:created>
  <dcterms:modified xsi:type="dcterms:W3CDTF">2020-03-22T14:46:32Z</dcterms:modified>
</cp:coreProperties>
</file>