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782A-C217-4D3F-9AA5-88C080EAA10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530F0-C850-4892-96F0-A5D29BC60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2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530F0-C850-4892-96F0-A5D29BC603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5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8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8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0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9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1A14-6E71-4E70-BA1E-EED2166B967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8FD76-86EA-4CA2-8828-F3F3854F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7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39" y="0"/>
            <a:ext cx="7158036" cy="6518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28987" y="257174"/>
            <a:ext cx="4957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শুভে</a:t>
            </a:r>
            <a:r>
              <a:rPr lang="bn-BD" sz="88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চ্ছা</a:t>
            </a:r>
            <a:endParaRPr lang="en-US" sz="88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9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0"/>
            <a:ext cx="5072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জোড়ায়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কাজ</a:t>
            </a:r>
            <a:endParaRPr lang="en-US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313" y="1800225"/>
            <a:ext cx="81295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</a:rPr>
              <a:t>ডিজিটাল বাংলাদেশ গড়ার ক্ষেএে আইসিটির গুরুত্ব লেখ।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0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6050" y="657225"/>
            <a:ext cx="6972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মূল্যায়ন</a:t>
            </a:r>
            <a:endParaRPr lang="en-US" sz="8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6050" y="2701409"/>
            <a:ext cx="5859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solidFill>
                  <a:srgbClr val="00B050"/>
                </a:solidFill>
              </a:rPr>
              <a:t>তথ্য বলতে কী বুঝ</a:t>
            </a:r>
            <a:r>
              <a:rPr lang="bn-BD" sz="5400" dirty="0"/>
              <a:t>?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2686050" y="4318993"/>
            <a:ext cx="6529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schemeClr val="accent2">
                    <a:lumMod val="75000"/>
                  </a:schemeClr>
                </a:solidFill>
              </a:rPr>
              <a:t>আইসিটির পূর্ণরুপ কী?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7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575" y="642938"/>
            <a:ext cx="6472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2060"/>
                </a:solidFill>
              </a:rPr>
              <a:t>বাড়ির কাজ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7413" y="2557462"/>
            <a:ext cx="7558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</a:rPr>
              <a:t>তথ্য ও যোগাযোগ প্রযুক্তি উন্নতির ফলে তোমার জীবনে কী কী পরিবর্তন দেখা দিয়েছে তার একটি তালিকা তৈরী কর।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57613" y="100014"/>
            <a:ext cx="5629274" cy="2228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C000"/>
                </a:solidFill>
              </a:rPr>
              <a:t>ধন্যবাদ</a:t>
            </a:r>
            <a:endParaRPr lang="en-US" sz="96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3228975"/>
            <a:ext cx="4600575" cy="3198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3" y="2328864"/>
            <a:ext cx="4610100" cy="522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97670"/>
            <a:ext cx="3632201" cy="902493"/>
          </a:xfrm>
        </p:spPr>
        <p:txBody>
          <a:bodyPr>
            <a:normAutofit fontScale="90000"/>
          </a:bodyPr>
          <a:lstStyle/>
          <a:p>
            <a:r>
              <a:rPr lang="bn-BD" sz="6600" u="sng" dirty="0" smtClean="0">
                <a:solidFill>
                  <a:srgbClr val="92D050"/>
                </a:solidFill>
              </a:rPr>
              <a:t>               </a:t>
            </a:r>
            <a:r>
              <a:rPr lang="bn-BD" sz="8000" u="sng" dirty="0" smtClean="0">
                <a:solidFill>
                  <a:srgbClr val="92D050"/>
                </a:solidFill>
              </a:rPr>
              <a:t>পরিচিত</a:t>
            </a:r>
            <a:r>
              <a:rPr lang="bn-BD" sz="8000" u="sng" dirty="0">
                <a:solidFill>
                  <a:srgbClr val="92D050"/>
                </a:solidFill>
              </a:rPr>
              <a:t>ি</a:t>
            </a:r>
            <a:br>
              <a:rPr lang="bn-BD" sz="8000" u="sng" dirty="0">
                <a:solidFill>
                  <a:srgbClr val="92D050"/>
                </a:solidFill>
              </a:rPr>
            </a:b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মোঃমিজানুর রহমান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সহকারি </a:t>
            </a:r>
            <a:r>
              <a:rPr lang="bn-BD" u="sng" dirty="0" smtClean="0">
                <a:solidFill>
                  <a:srgbClr val="00B050"/>
                </a:solidFill>
              </a:rPr>
              <a:t>শিক্ষক (আইসিটি)</a:t>
            </a:r>
          </a:p>
          <a:p>
            <a:r>
              <a:rPr lang="bn-BD" u="sng" dirty="0" smtClean="0">
                <a:solidFill>
                  <a:srgbClr val="00B050"/>
                </a:solidFill>
              </a:rPr>
              <a:t>মোগলহাট মদিনাতুল উলুম দাখিল মাদ্রাসা।</a:t>
            </a:r>
          </a:p>
          <a:p>
            <a:r>
              <a:rPr lang="bn-BD" u="sng" dirty="0" smtClean="0">
                <a:solidFill>
                  <a:srgbClr val="00B050"/>
                </a:solidFill>
              </a:rPr>
              <a:t>মোগলহাট,লালমনিরহাট।</a:t>
            </a:r>
          </a:p>
          <a:p>
            <a:r>
              <a:rPr lang="bn-BD" u="sng" dirty="0" smtClean="0">
                <a:solidFill>
                  <a:schemeClr val="accent5"/>
                </a:solidFill>
              </a:rPr>
              <a:t>মোবাইল নংঃ-০১৭২২৩৯৯৩</a:t>
            </a:r>
          </a:p>
          <a:p>
            <a:r>
              <a:rPr lang="bn-BD" sz="1500" u="sng" dirty="0" smtClean="0">
                <a:solidFill>
                  <a:srgbClr val="002060"/>
                </a:solidFill>
              </a:rPr>
              <a:t>ইমেইলঃ-mijanurrahmanmilpn46@gmail.com</a:t>
            </a:r>
            <a:endParaRPr lang="en-US" sz="1500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sz="4000" u="sng" dirty="0">
                <a:solidFill>
                  <a:srgbClr val="0070C0"/>
                </a:solidFill>
              </a:rPr>
              <a:t>পাঠ পরিচিতি</a:t>
            </a:r>
            <a:endParaRPr lang="en-US" sz="4000" u="sng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1">
                    <a:lumMod val="75000"/>
                  </a:schemeClr>
                </a:solidFill>
              </a:rPr>
              <a:t>বিষয়ঃ আইসিটি</a:t>
            </a:r>
          </a:p>
          <a:p>
            <a:r>
              <a:rPr lang="bn-BD" dirty="0" smtClean="0">
                <a:solidFill>
                  <a:srgbClr val="FF0000"/>
                </a:solidFill>
              </a:rPr>
              <a:t>শ্রেণিঃ ৬ষ্ঠ</a:t>
            </a:r>
          </a:p>
          <a:p>
            <a:r>
              <a:rPr lang="bn-BD" dirty="0" smtClean="0">
                <a:solidFill>
                  <a:srgbClr val="FF0000"/>
                </a:solidFill>
              </a:rPr>
              <a:t>অধ্যায়ঃ ২য়</a:t>
            </a:r>
          </a:p>
          <a:p>
            <a:r>
              <a:rPr lang="bn-BD" dirty="0" smtClean="0">
                <a:solidFill>
                  <a:srgbClr val="00B0F0"/>
                </a:solidFill>
              </a:rPr>
              <a:t>সময়ঃ৩৫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মিনিট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তারিখঃ-২২/০৩/২০২০ </a:t>
            </a:r>
            <a:r>
              <a:rPr lang="en-US" dirty="0" err="1" smtClean="0">
                <a:solidFill>
                  <a:srgbClr val="00B0F0"/>
                </a:solidFill>
              </a:rPr>
              <a:t>ইং</a:t>
            </a:r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14413" y="1676401"/>
            <a:ext cx="5157787" cy="823912"/>
          </a:xfrm>
        </p:spPr>
        <p:txBody>
          <a:bodyPr/>
          <a:lstStyle/>
          <a:p>
            <a:r>
              <a:rPr lang="bn-BD" sz="3600" u="sng" dirty="0">
                <a:solidFill>
                  <a:schemeClr val="accent2">
                    <a:lumMod val="75000"/>
                  </a:schemeClr>
                </a:solidFill>
              </a:rPr>
              <a:t>শিক্ষক </a:t>
            </a:r>
            <a:r>
              <a:rPr lang="bn-BD" sz="3600" u="sng" dirty="0" smtClean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sz="3600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2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392" y="597693"/>
            <a:ext cx="4122296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" y="597693"/>
            <a:ext cx="4657725" cy="2776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3571874"/>
            <a:ext cx="4843462" cy="3043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7575" y="114300"/>
            <a:ext cx="645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ছবি গুলো দেখে চিন্তা করে বলো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98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5913" y="428625"/>
            <a:ext cx="65722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</a:rPr>
              <a:t>তথ্য ও যোগাযোগ প্রযুক্তির গুরুত্ব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888" y="1490453"/>
            <a:ext cx="4343399" cy="516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863" y="528638"/>
            <a:ext cx="7272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u="sng" dirty="0" smtClean="0">
                <a:solidFill>
                  <a:srgbClr val="002060"/>
                </a:solidFill>
              </a:rPr>
              <a:t>পাঠের শিরোনাম</a:t>
            </a:r>
            <a:endParaRPr lang="en-US" sz="7200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1" y="2328866"/>
            <a:ext cx="50720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 সংজ্ঞা বলতে পারবে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গুরুত্ব ব্যাখ্যা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6513" y="3244334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63" y="228600"/>
            <a:ext cx="6400800" cy="3895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" y="-13251"/>
            <a:ext cx="3652838" cy="413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113" y="614363"/>
            <a:ext cx="6072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u="sng" dirty="0" smtClean="0">
                <a:solidFill>
                  <a:srgbClr val="FF0000"/>
                </a:solidFill>
              </a:rPr>
              <a:t>একক </a:t>
            </a:r>
            <a:r>
              <a:rPr lang="bn-BD" sz="8000" u="sng" dirty="0">
                <a:solidFill>
                  <a:srgbClr val="FF0000"/>
                </a:solidFill>
              </a:rPr>
              <a:t>কা</a:t>
            </a:r>
            <a:r>
              <a:rPr lang="bn-BD" sz="8000" u="sng" dirty="0" smtClean="0">
                <a:solidFill>
                  <a:srgbClr val="FF0000"/>
                </a:solidFill>
              </a:rPr>
              <a:t>জ</a:t>
            </a:r>
            <a:endParaRPr lang="en-US" sz="80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8963" y="2714625"/>
            <a:ext cx="6772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</a:t>
            </a:r>
            <a:r>
              <a:rPr lang="bn-BD" sz="4000" dirty="0" smtClean="0">
                <a:solidFill>
                  <a:srgbClr val="00B050"/>
                </a:solidFill>
              </a:rPr>
              <a:t>তথ্য বলতে কী বুঝ</a:t>
            </a:r>
            <a:r>
              <a:rPr lang="bn-BD" sz="4000" dirty="0" smtClean="0"/>
              <a:t>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6156" y="3600451"/>
            <a:ext cx="537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আইসিটির পূর্ণরুপ কী?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85738"/>
            <a:ext cx="8543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</a:rPr>
              <a:t>তথ্য দেওয়া নেওয়া বা বাচিয়ে রাখার যে প্রযুক্তি সেটাই হলো তথ্য প্রযুক্তি।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857500"/>
            <a:ext cx="8772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</a:rPr>
              <a:t>Information and Communication Technology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-163664"/>
            <a:ext cx="8658225" cy="563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4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137</Words>
  <Application>Microsoft Office PowerPoint</Application>
  <PresentationFormat>Widescreen</PresentationFormat>
  <Paragraphs>35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              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23</cp:revision>
  <dcterms:created xsi:type="dcterms:W3CDTF">2020-03-18T13:31:41Z</dcterms:created>
  <dcterms:modified xsi:type="dcterms:W3CDTF">2020-03-22T04:56:09Z</dcterms:modified>
</cp:coreProperties>
</file>