
<file path=[Content_Types].xml><?xml version="1.0" encoding="utf-8"?>
<Types xmlns="http://schemas.openxmlformats.org/package/2006/content-types">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97" r:id="rId3"/>
    <p:sldId id="298" r:id="rId4"/>
    <p:sldId id="299" r:id="rId5"/>
    <p:sldId id="300" r:id="rId6"/>
    <p:sldId id="301" r:id="rId7"/>
    <p:sldId id="302" r:id="rId8"/>
    <p:sldId id="303" r:id="rId9"/>
    <p:sldId id="304" r:id="rId10"/>
    <p:sldId id="270" r:id="rId11"/>
    <p:sldId id="274" r:id="rId12"/>
    <p:sldId id="269" r:id="rId13"/>
    <p:sldId id="295" r:id="rId14"/>
    <p:sldId id="294" r:id="rId15"/>
    <p:sldId id="292" r:id="rId16"/>
    <p:sldId id="293" r:id="rId17"/>
    <p:sldId id="288" r:id="rId18"/>
    <p:sldId id="296" r:id="rId19"/>
    <p:sldId id="272" r:id="rId20"/>
    <p:sldId id="290"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E71C1-A49E-4903-A721-33003EBC9D2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72D920A-5438-4C3E-BAF0-F07C9C52A1B2}">
      <dgm:prSet phldrT="[Text]" phldr="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355D05CE-1688-44F2-B7C7-5CEDF97FC646}" type="parTrans" cxnId="{142E1CA3-7946-4823-B2EF-1F206DDC561E}">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D4EBD86F-1D27-48CA-9FC2-6C8FC0AC9EDE}" type="sibTrans" cxnId="{142E1CA3-7946-4823-B2EF-1F206DDC561E}">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724701C6-A0D0-4631-8EF6-BE63529AD77D}">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a:r>
            <a:rPr lang="bn-BD" sz="3600" b="1" u="sng"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পেশা-</a:t>
          </a:r>
          <a:endParaRPr lang="en-US" sz="3600" b="1" u="sng"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a:p>
          <a:pPr algn="ct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তিনি</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দীর্ঘদিন</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রাজশাহী</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বিশ্ববিদ্যালয়ের</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বাংলা</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বিভাগে</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অধ্যাপনা</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করেন</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endParaRPr lang="en-US" sz="24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3D770AF9-8574-436A-B36B-CEF804A3CF4E}" type="parTrans" cxnId="{BCE66AE4-B9E5-46F5-8CEF-C50839CD27F8}">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CA902A92-92EF-4FE4-B6A8-329F5F23053C}" type="sibTrans" cxnId="{BCE66AE4-B9E5-46F5-8CEF-C50839CD27F8}">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43A5E056-C8B8-450E-B221-519AFEE6D460}">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rPr>
            <a:t>জন্ম</a:t>
          </a:r>
          <a:endPar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endParaRPr>
        </a:p>
        <a:p>
          <a:r>
            <a:rPr lang="as-IN" sz="1900" b="1" i="0" cap="none" spc="0" dirty="0" smtClean="0">
              <a:ln w="6600">
                <a:solidFill>
                  <a:schemeClr val="accent2"/>
                </a:solidFill>
                <a:prstDash val="solid"/>
              </a:ln>
              <a:solidFill>
                <a:srgbClr val="FFFFFF"/>
              </a:solidFill>
              <a:effectLst>
                <a:outerShdw dist="38100" dir="2700000" algn="tl" rotWithShape="0">
                  <a:schemeClr val="accent2"/>
                </a:outerShdw>
              </a:effectLst>
            </a:rPr>
            <a:t>১৯৩৪ সালের ১৯ আগস্ট বাগেরহাটের গোটাপাড়া মাতুলালয়ে</a:t>
          </a:r>
          <a:endParaRPr lang="en-US" sz="1900" b="1" cap="none" spc="0" dirty="0">
            <a:ln w="6600">
              <a:solidFill>
                <a:schemeClr val="accent2"/>
              </a:solidFill>
              <a:prstDash val="solid"/>
            </a:ln>
            <a:solidFill>
              <a:srgbClr val="FFFFFF"/>
            </a:solidFill>
            <a:effectLst>
              <a:outerShdw dist="38100" dir="2700000" algn="tl" rotWithShape="0">
                <a:schemeClr val="accent2"/>
              </a:outerShdw>
            </a:effectLst>
          </a:endParaRPr>
        </a:p>
      </dgm:t>
    </dgm:pt>
    <dgm:pt modelId="{432F1800-433A-43F3-9057-E215165FF1A8}" type="parTrans" cxnId="{8A20DD76-EA9A-4A81-A7A0-7B1F8F7C8822}">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7ED6F956-1D7E-44CB-ACCE-EBF584A1D929}" type="sibTrans" cxnId="{8A20DD76-EA9A-4A81-A7A0-7B1F8F7C8822}">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6FFD6A69-BA4F-49F9-B75C-C1261BA1051A}">
      <dgm:prSet custT="1">
        <dgm:style>
          <a:lnRef idx="1">
            <a:schemeClr val="accent6"/>
          </a:lnRef>
          <a:fillRef idx="2">
            <a:schemeClr val="accent6"/>
          </a:fillRef>
          <a:effectRef idx="1">
            <a:schemeClr val="accent6"/>
          </a:effectRef>
          <a:fontRef idx="minor">
            <a:schemeClr val="dk1"/>
          </a:fontRef>
        </dgm:style>
      </dgm:prSet>
      <dgm:spPr/>
      <dgm:t>
        <a:bodyPr/>
        <a:lstStyle/>
        <a:p>
          <a:r>
            <a:rPr lang="en-US" sz="3600" b="1" u="sng"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গ্রন্থ</a:t>
          </a:r>
          <a:r>
            <a:rPr lang="en-US" sz="3600" b="1" u="sng"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p>
        <a:p>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জলরাক্ষস</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খরাদাহ</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a:t>
          </a:r>
        </a:p>
        <a:p>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একাত্তরের</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হ্রদয়ভস্ম</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a:t>
          </a:r>
        </a:p>
        <a:p>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বারুদ</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পোড়া</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প্রহর</a:t>
          </a:r>
          <a:r>
            <a:rPr lang="en-US" sz="24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ইত্যাদি</a:t>
          </a:r>
          <a:r>
            <a:rPr lang="en-US" sz="2300"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a:t>
          </a:r>
          <a:endParaRPr lang="en-US" sz="2300" b="1" u="sng" cap="none" spc="0"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dgm:t>
    </dgm:pt>
    <dgm:pt modelId="{543FB6DD-DC1A-4E86-BC44-0147BAC511F8}" type="parTrans" cxnId="{E0423408-3761-4175-A3B9-4319A30E0FA6}">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379CDF49-C707-45B8-B7F0-D7E7D16C6870}" type="sibTrans" cxnId="{E0423408-3761-4175-A3B9-4319A30E0FA6}">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9BE9E349-0AF2-4AED-854C-66326B282212}">
      <dgm:prSet>
        <dgm:style>
          <a:lnRef idx="1">
            <a:schemeClr val="accent6"/>
          </a:lnRef>
          <a:fillRef idx="2">
            <a:schemeClr val="accent6"/>
          </a:fillRef>
          <a:effectRef idx="1">
            <a:schemeClr val="accent6"/>
          </a:effectRef>
          <a:fontRef idx="minor">
            <a:schemeClr val="dk1"/>
          </a:fontRef>
        </dgm:style>
      </dgm:prSet>
      <dgm:spPr/>
      <dgm:t>
        <a:bodyPr/>
        <a:lstStyle/>
        <a:p>
          <a:r>
            <a:rPr lang="bn-BD" b="1" u="sng"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অর্জিত পুরস্কার-</a:t>
          </a:r>
          <a:endParaRPr lang="en-US" b="1" u="sng"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a:p>
          <a:r>
            <a:rPr lang="bn-BD"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বাংলা একাডেমি পুরস্কারসহ অনেক সাহিত্য পুরস্কার।</a:t>
          </a:r>
          <a:endParaRPr lang="en-US" b="1" u="sng" cap="none" spc="0"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dgm:t>
    </dgm:pt>
    <dgm:pt modelId="{4D1A7E0E-9B86-4F66-91E0-0C88FD26EC26}" type="parTrans" cxnId="{9CE21545-33EF-4C19-B1FB-C5EFCB896D8B}">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4D8BACE2-4E0B-4611-B107-813D3A13DE2B}" type="sibTrans" cxnId="{9CE21545-33EF-4C19-B1FB-C5EFCB896D8B}">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3CC9FE23-3C07-4779-8358-92B82FC0AD14}">
      <dgm:prSet>
        <dgm:style>
          <a:lnRef idx="1">
            <a:schemeClr val="accent6"/>
          </a:lnRef>
          <a:fillRef idx="2">
            <a:schemeClr val="accent6"/>
          </a:fillRef>
          <a:effectRef idx="1">
            <a:schemeClr val="accent6"/>
          </a:effectRef>
          <a:fontRef idx="minor">
            <a:schemeClr val="dk1"/>
          </a:fontRef>
        </dgm:style>
      </dgm:prSet>
      <dgm:spPr/>
      <dgm:t>
        <a:bodyPr/>
        <a:lstStyle/>
        <a:p>
          <a:r>
            <a:rPr lang="en-US" b="1" u="sng"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পৈত্রিক</a:t>
          </a:r>
          <a:r>
            <a:rPr lang="en-US" b="1" u="sng"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b="1" u="sng"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নিবাস</a:t>
          </a:r>
          <a:endParaRPr lang="en-US" b="1" u="sng"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a:p>
          <a:r>
            <a:rPr lang="en-US"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বাগেরহাট</a:t>
          </a:r>
          <a:r>
            <a:rPr lang="en-US"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জেলার</a:t>
          </a:r>
          <a:r>
            <a:rPr lang="en-US"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বৈটপুর</a:t>
          </a:r>
          <a:r>
            <a:rPr lang="en-US"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b="1"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গ্রাম</a:t>
          </a:r>
          <a:r>
            <a:rPr lang="en-US" b="1"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a:t>
          </a:r>
          <a:endParaRPr lang="en-US" b="1" u="sng" cap="none" spc="0"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dgm:t>
    </dgm:pt>
    <dgm:pt modelId="{2A93922E-7842-4C3B-8761-8C7C9F51AD4A}" type="parTrans" cxnId="{84482650-3721-42BD-AEBD-9B4282C01E5B}">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47AD0F39-B286-4BB1-B9B3-BA7561607488}" type="sibTrans" cxnId="{84482650-3721-42BD-AEBD-9B4282C01E5B}">
      <dgm:prSet/>
      <dgm:spPr/>
      <dgm:t>
        <a:bodyPr/>
        <a:lstStyle/>
        <a:p>
          <a:endParaRPr lang="en-US" b="1" cap="none" spc="0">
            <a:ln w="6600">
              <a:solidFill>
                <a:schemeClr val="accent2"/>
              </a:solidFill>
              <a:prstDash val="solid"/>
            </a:ln>
            <a:solidFill>
              <a:srgbClr val="FFFFFF"/>
            </a:solidFill>
            <a:effectLst>
              <a:outerShdw dist="38100" dir="2700000" algn="tl" rotWithShape="0">
                <a:schemeClr val="accent2"/>
              </a:outerShdw>
            </a:effectLst>
          </a:endParaRPr>
        </a:p>
      </dgm:t>
    </dgm:pt>
    <dgm:pt modelId="{63D5773B-3D06-4D87-9B63-A304B43CA4E3}" type="pres">
      <dgm:prSet presAssocID="{3EEE71C1-A49E-4903-A721-33003EBC9D29}" presName="cycle" presStyleCnt="0">
        <dgm:presLayoutVars>
          <dgm:chMax val="1"/>
          <dgm:dir/>
          <dgm:animLvl val="ctr"/>
          <dgm:resizeHandles val="exact"/>
        </dgm:presLayoutVars>
      </dgm:prSet>
      <dgm:spPr/>
      <dgm:t>
        <a:bodyPr/>
        <a:lstStyle/>
        <a:p>
          <a:endParaRPr lang="en-US"/>
        </a:p>
      </dgm:t>
    </dgm:pt>
    <dgm:pt modelId="{13FC514A-53D6-4A1E-B4C6-3D95F8633C22}" type="pres">
      <dgm:prSet presAssocID="{572D920A-5438-4C3E-BAF0-F07C9C52A1B2}" presName="centerShape" presStyleLbl="node0" presStyleIdx="0" presStyleCnt="1"/>
      <dgm:spPr/>
      <dgm:t>
        <a:bodyPr/>
        <a:lstStyle/>
        <a:p>
          <a:endParaRPr lang="en-US"/>
        </a:p>
      </dgm:t>
    </dgm:pt>
    <dgm:pt modelId="{A1804D0B-DD72-4BA3-920A-4B0E676F789A}" type="pres">
      <dgm:prSet presAssocID="{3D770AF9-8574-436A-B36B-CEF804A3CF4E}" presName="parTrans" presStyleLbl="bgSibTrans2D1" presStyleIdx="0" presStyleCnt="5"/>
      <dgm:spPr/>
      <dgm:t>
        <a:bodyPr/>
        <a:lstStyle/>
        <a:p>
          <a:endParaRPr lang="en-US"/>
        </a:p>
      </dgm:t>
    </dgm:pt>
    <dgm:pt modelId="{51A53DF8-269E-4F37-955B-A582F49D2BAD}" type="pres">
      <dgm:prSet presAssocID="{724701C6-A0D0-4631-8EF6-BE63529AD77D}" presName="node" presStyleLbl="node1" presStyleIdx="0" presStyleCnt="5" custScaleX="120047" custRadScaleRad="121253" custRadScaleInc="99442">
        <dgm:presLayoutVars>
          <dgm:bulletEnabled val="1"/>
        </dgm:presLayoutVars>
      </dgm:prSet>
      <dgm:spPr/>
      <dgm:t>
        <a:bodyPr/>
        <a:lstStyle/>
        <a:p>
          <a:endParaRPr lang="en-US"/>
        </a:p>
      </dgm:t>
    </dgm:pt>
    <dgm:pt modelId="{2288ED9A-8A6F-4118-B896-75FC0758AB62}" type="pres">
      <dgm:prSet presAssocID="{432F1800-433A-43F3-9057-E215165FF1A8}" presName="parTrans" presStyleLbl="bgSibTrans2D1" presStyleIdx="1" presStyleCnt="5"/>
      <dgm:spPr/>
      <dgm:t>
        <a:bodyPr/>
        <a:lstStyle/>
        <a:p>
          <a:endParaRPr lang="en-US"/>
        </a:p>
      </dgm:t>
    </dgm:pt>
    <dgm:pt modelId="{BDD440B9-C35B-4C9C-97D4-BF39C25B6E6E}" type="pres">
      <dgm:prSet presAssocID="{43A5E056-C8B8-450E-B221-519AFEE6D460}" presName="node" presStyleLbl="node1" presStyleIdx="1" presStyleCnt="5" custScaleX="121176" custRadScaleRad="103853" custRadScaleInc="-124755">
        <dgm:presLayoutVars>
          <dgm:bulletEnabled val="1"/>
        </dgm:presLayoutVars>
      </dgm:prSet>
      <dgm:spPr/>
      <dgm:t>
        <a:bodyPr/>
        <a:lstStyle/>
        <a:p>
          <a:endParaRPr lang="en-US"/>
        </a:p>
      </dgm:t>
    </dgm:pt>
    <dgm:pt modelId="{5B6166D1-68FA-4584-BD0D-11FED6F13004}" type="pres">
      <dgm:prSet presAssocID="{543FB6DD-DC1A-4E86-BC44-0147BAC511F8}" presName="parTrans" presStyleLbl="bgSibTrans2D1" presStyleIdx="2" presStyleCnt="5"/>
      <dgm:spPr/>
      <dgm:t>
        <a:bodyPr/>
        <a:lstStyle/>
        <a:p>
          <a:endParaRPr lang="en-US"/>
        </a:p>
      </dgm:t>
    </dgm:pt>
    <dgm:pt modelId="{B8D5BA90-856B-4EB2-B595-6CDDF35C1E3C}" type="pres">
      <dgm:prSet presAssocID="{6FFD6A69-BA4F-49F9-B75C-C1261BA1051A}" presName="node" presStyleLbl="node1" presStyleIdx="2" presStyleCnt="5" custScaleX="117809" custScaleY="103011">
        <dgm:presLayoutVars>
          <dgm:bulletEnabled val="1"/>
        </dgm:presLayoutVars>
      </dgm:prSet>
      <dgm:spPr/>
      <dgm:t>
        <a:bodyPr/>
        <a:lstStyle/>
        <a:p>
          <a:endParaRPr lang="en-US"/>
        </a:p>
      </dgm:t>
    </dgm:pt>
    <dgm:pt modelId="{020728D0-7D8C-49E5-827F-2933F42C8AFC}" type="pres">
      <dgm:prSet presAssocID="{4D1A7E0E-9B86-4F66-91E0-0C88FD26EC26}" presName="parTrans" presStyleLbl="bgSibTrans2D1" presStyleIdx="3" presStyleCnt="5"/>
      <dgm:spPr/>
      <dgm:t>
        <a:bodyPr/>
        <a:lstStyle/>
        <a:p>
          <a:endParaRPr lang="en-US"/>
        </a:p>
      </dgm:t>
    </dgm:pt>
    <dgm:pt modelId="{802B4697-E8E1-4AB7-BF62-6217600CC11A}" type="pres">
      <dgm:prSet presAssocID="{9BE9E349-0AF2-4AED-854C-66326B282212}" presName="node" presStyleLbl="node1" presStyleIdx="3" presStyleCnt="5" custScaleX="129689" custRadScaleRad="119638" custRadScaleInc="21148">
        <dgm:presLayoutVars>
          <dgm:bulletEnabled val="1"/>
        </dgm:presLayoutVars>
      </dgm:prSet>
      <dgm:spPr/>
      <dgm:t>
        <a:bodyPr/>
        <a:lstStyle/>
        <a:p>
          <a:endParaRPr lang="en-US"/>
        </a:p>
      </dgm:t>
    </dgm:pt>
    <dgm:pt modelId="{209A8325-FBAC-4F26-AB0F-6585BC666716}" type="pres">
      <dgm:prSet presAssocID="{2A93922E-7842-4C3B-8761-8C7C9F51AD4A}" presName="parTrans" presStyleLbl="bgSibTrans2D1" presStyleIdx="4" presStyleCnt="5" custScaleX="98558" custScaleY="108468"/>
      <dgm:spPr/>
      <dgm:t>
        <a:bodyPr/>
        <a:lstStyle/>
        <a:p>
          <a:endParaRPr lang="en-US"/>
        </a:p>
      </dgm:t>
    </dgm:pt>
    <dgm:pt modelId="{BD06195E-D21C-4282-B274-C5402BEE401D}" type="pres">
      <dgm:prSet presAssocID="{3CC9FE23-3C07-4779-8358-92B82FC0AD14}" presName="node" presStyleLbl="node1" presStyleIdx="4" presStyleCnt="5" custScaleX="117993">
        <dgm:presLayoutVars>
          <dgm:bulletEnabled val="1"/>
        </dgm:presLayoutVars>
      </dgm:prSet>
      <dgm:spPr/>
      <dgm:t>
        <a:bodyPr/>
        <a:lstStyle/>
        <a:p>
          <a:endParaRPr lang="en-US"/>
        </a:p>
      </dgm:t>
    </dgm:pt>
  </dgm:ptLst>
  <dgm:cxnLst>
    <dgm:cxn modelId="{E0423408-3761-4175-A3B9-4319A30E0FA6}" srcId="{572D920A-5438-4C3E-BAF0-F07C9C52A1B2}" destId="{6FFD6A69-BA4F-49F9-B75C-C1261BA1051A}" srcOrd="2" destOrd="0" parTransId="{543FB6DD-DC1A-4E86-BC44-0147BAC511F8}" sibTransId="{379CDF49-C707-45B8-B7F0-D7E7D16C6870}"/>
    <dgm:cxn modelId="{D43836C6-A16A-4706-AC7E-AADAE8A1BB61}" type="presOf" srcId="{3EEE71C1-A49E-4903-A721-33003EBC9D29}" destId="{63D5773B-3D06-4D87-9B63-A304B43CA4E3}" srcOrd="0" destOrd="0" presId="urn:microsoft.com/office/officeart/2005/8/layout/radial4"/>
    <dgm:cxn modelId="{DDA7977E-0284-4788-B46A-3B3ED70BAF67}" type="presOf" srcId="{724701C6-A0D0-4631-8EF6-BE63529AD77D}" destId="{51A53DF8-269E-4F37-955B-A582F49D2BAD}" srcOrd="0" destOrd="0" presId="urn:microsoft.com/office/officeart/2005/8/layout/radial4"/>
    <dgm:cxn modelId="{9B92A49D-A026-4D33-A6C6-EF75F1602F59}" type="presOf" srcId="{572D920A-5438-4C3E-BAF0-F07C9C52A1B2}" destId="{13FC514A-53D6-4A1E-B4C6-3D95F8633C22}" srcOrd="0" destOrd="0" presId="urn:microsoft.com/office/officeart/2005/8/layout/radial4"/>
    <dgm:cxn modelId="{9E38F2A1-101B-4440-96A4-F57576323F54}" type="presOf" srcId="{43A5E056-C8B8-450E-B221-519AFEE6D460}" destId="{BDD440B9-C35B-4C9C-97D4-BF39C25B6E6E}" srcOrd="0" destOrd="0" presId="urn:microsoft.com/office/officeart/2005/8/layout/radial4"/>
    <dgm:cxn modelId="{0C0BB720-C112-4460-91A4-9F5B8E783F45}" type="presOf" srcId="{432F1800-433A-43F3-9057-E215165FF1A8}" destId="{2288ED9A-8A6F-4118-B896-75FC0758AB62}" srcOrd="0" destOrd="0" presId="urn:microsoft.com/office/officeart/2005/8/layout/radial4"/>
    <dgm:cxn modelId="{9CE21545-33EF-4C19-B1FB-C5EFCB896D8B}" srcId="{572D920A-5438-4C3E-BAF0-F07C9C52A1B2}" destId="{9BE9E349-0AF2-4AED-854C-66326B282212}" srcOrd="3" destOrd="0" parTransId="{4D1A7E0E-9B86-4F66-91E0-0C88FD26EC26}" sibTransId="{4D8BACE2-4E0B-4611-B107-813D3A13DE2B}"/>
    <dgm:cxn modelId="{8A20DD76-EA9A-4A81-A7A0-7B1F8F7C8822}" srcId="{572D920A-5438-4C3E-BAF0-F07C9C52A1B2}" destId="{43A5E056-C8B8-450E-B221-519AFEE6D460}" srcOrd="1" destOrd="0" parTransId="{432F1800-433A-43F3-9057-E215165FF1A8}" sibTransId="{7ED6F956-1D7E-44CB-ACCE-EBF584A1D929}"/>
    <dgm:cxn modelId="{84482650-3721-42BD-AEBD-9B4282C01E5B}" srcId="{572D920A-5438-4C3E-BAF0-F07C9C52A1B2}" destId="{3CC9FE23-3C07-4779-8358-92B82FC0AD14}" srcOrd="4" destOrd="0" parTransId="{2A93922E-7842-4C3B-8761-8C7C9F51AD4A}" sibTransId="{47AD0F39-B286-4BB1-B9B3-BA7561607488}"/>
    <dgm:cxn modelId="{142E1CA3-7946-4823-B2EF-1F206DDC561E}" srcId="{3EEE71C1-A49E-4903-A721-33003EBC9D29}" destId="{572D920A-5438-4C3E-BAF0-F07C9C52A1B2}" srcOrd="0" destOrd="0" parTransId="{355D05CE-1688-44F2-B7C7-5CEDF97FC646}" sibTransId="{D4EBD86F-1D27-48CA-9FC2-6C8FC0AC9EDE}"/>
    <dgm:cxn modelId="{0D05F158-3A8F-427C-8B0C-2C1795640E38}" type="presOf" srcId="{4D1A7E0E-9B86-4F66-91E0-0C88FD26EC26}" destId="{020728D0-7D8C-49E5-827F-2933F42C8AFC}" srcOrd="0" destOrd="0" presId="urn:microsoft.com/office/officeart/2005/8/layout/radial4"/>
    <dgm:cxn modelId="{627BE29E-9C88-4099-9A61-D5466E1B2A2B}" type="presOf" srcId="{3CC9FE23-3C07-4779-8358-92B82FC0AD14}" destId="{BD06195E-D21C-4282-B274-C5402BEE401D}" srcOrd="0" destOrd="0" presId="urn:microsoft.com/office/officeart/2005/8/layout/radial4"/>
    <dgm:cxn modelId="{FF16757E-AC26-4F24-8E03-115D536C20A9}" type="presOf" srcId="{543FB6DD-DC1A-4E86-BC44-0147BAC511F8}" destId="{5B6166D1-68FA-4584-BD0D-11FED6F13004}" srcOrd="0" destOrd="0" presId="urn:microsoft.com/office/officeart/2005/8/layout/radial4"/>
    <dgm:cxn modelId="{2A93C07B-E76C-4C10-A2D6-B804991CE727}" type="presOf" srcId="{6FFD6A69-BA4F-49F9-B75C-C1261BA1051A}" destId="{B8D5BA90-856B-4EB2-B595-6CDDF35C1E3C}" srcOrd="0" destOrd="0" presId="urn:microsoft.com/office/officeart/2005/8/layout/radial4"/>
    <dgm:cxn modelId="{EA6531AF-F76C-42D3-A8CA-C3D88DC4C786}" type="presOf" srcId="{2A93922E-7842-4C3B-8761-8C7C9F51AD4A}" destId="{209A8325-FBAC-4F26-AB0F-6585BC666716}" srcOrd="0" destOrd="0" presId="urn:microsoft.com/office/officeart/2005/8/layout/radial4"/>
    <dgm:cxn modelId="{FA3038F6-0C30-4634-A1A2-266E077C5FDE}" type="presOf" srcId="{3D770AF9-8574-436A-B36B-CEF804A3CF4E}" destId="{A1804D0B-DD72-4BA3-920A-4B0E676F789A}" srcOrd="0" destOrd="0" presId="urn:microsoft.com/office/officeart/2005/8/layout/radial4"/>
    <dgm:cxn modelId="{AAA60D5B-2CA6-4500-A3EB-CE40201C54D2}" type="presOf" srcId="{9BE9E349-0AF2-4AED-854C-66326B282212}" destId="{802B4697-E8E1-4AB7-BF62-6217600CC11A}" srcOrd="0" destOrd="0" presId="urn:microsoft.com/office/officeart/2005/8/layout/radial4"/>
    <dgm:cxn modelId="{BCE66AE4-B9E5-46F5-8CEF-C50839CD27F8}" srcId="{572D920A-5438-4C3E-BAF0-F07C9C52A1B2}" destId="{724701C6-A0D0-4631-8EF6-BE63529AD77D}" srcOrd="0" destOrd="0" parTransId="{3D770AF9-8574-436A-B36B-CEF804A3CF4E}" sibTransId="{CA902A92-92EF-4FE4-B6A8-329F5F23053C}"/>
    <dgm:cxn modelId="{3157DFC3-543B-47E7-842F-460AA334524A}" type="presParOf" srcId="{63D5773B-3D06-4D87-9B63-A304B43CA4E3}" destId="{13FC514A-53D6-4A1E-B4C6-3D95F8633C22}" srcOrd="0" destOrd="0" presId="urn:microsoft.com/office/officeart/2005/8/layout/radial4"/>
    <dgm:cxn modelId="{EDCF0BD0-B8A5-4029-AFE6-50F8D5DAE957}" type="presParOf" srcId="{63D5773B-3D06-4D87-9B63-A304B43CA4E3}" destId="{A1804D0B-DD72-4BA3-920A-4B0E676F789A}" srcOrd="1" destOrd="0" presId="urn:microsoft.com/office/officeart/2005/8/layout/radial4"/>
    <dgm:cxn modelId="{2DBC4F66-4026-4BC6-8895-EA5F47C34C5C}" type="presParOf" srcId="{63D5773B-3D06-4D87-9B63-A304B43CA4E3}" destId="{51A53DF8-269E-4F37-955B-A582F49D2BAD}" srcOrd="2" destOrd="0" presId="urn:microsoft.com/office/officeart/2005/8/layout/radial4"/>
    <dgm:cxn modelId="{0A79188D-58E2-4914-A2B2-B87B3AD09861}" type="presParOf" srcId="{63D5773B-3D06-4D87-9B63-A304B43CA4E3}" destId="{2288ED9A-8A6F-4118-B896-75FC0758AB62}" srcOrd="3" destOrd="0" presId="urn:microsoft.com/office/officeart/2005/8/layout/radial4"/>
    <dgm:cxn modelId="{7028A4B7-6051-4EBF-971D-05C54A9D4296}" type="presParOf" srcId="{63D5773B-3D06-4D87-9B63-A304B43CA4E3}" destId="{BDD440B9-C35B-4C9C-97D4-BF39C25B6E6E}" srcOrd="4" destOrd="0" presId="urn:microsoft.com/office/officeart/2005/8/layout/radial4"/>
    <dgm:cxn modelId="{646FD904-C984-4045-A5D2-70CC79D88DCF}" type="presParOf" srcId="{63D5773B-3D06-4D87-9B63-A304B43CA4E3}" destId="{5B6166D1-68FA-4584-BD0D-11FED6F13004}" srcOrd="5" destOrd="0" presId="urn:microsoft.com/office/officeart/2005/8/layout/radial4"/>
    <dgm:cxn modelId="{0A24D80E-A993-4E53-8981-44B45562E9BD}" type="presParOf" srcId="{63D5773B-3D06-4D87-9B63-A304B43CA4E3}" destId="{B8D5BA90-856B-4EB2-B595-6CDDF35C1E3C}" srcOrd="6" destOrd="0" presId="urn:microsoft.com/office/officeart/2005/8/layout/radial4"/>
    <dgm:cxn modelId="{75C7A0C0-2BA3-4FA3-8554-AA293889661F}" type="presParOf" srcId="{63D5773B-3D06-4D87-9B63-A304B43CA4E3}" destId="{020728D0-7D8C-49E5-827F-2933F42C8AFC}" srcOrd="7" destOrd="0" presId="urn:microsoft.com/office/officeart/2005/8/layout/radial4"/>
    <dgm:cxn modelId="{6D3C32AC-70DE-499C-9050-EC5D8845B966}" type="presParOf" srcId="{63D5773B-3D06-4D87-9B63-A304B43CA4E3}" destId="{802B4697-E8E1-4AB7-BF62-6217600CC11A}" srcOrd="8" destOrd="0" presId="urn:microsoft.com/office/officeart/2005/8/layout/radial4"/>
    <dgm:cxn modelId="{E03BDAE3-92F1-40B0-9754-89E63D3D4C36}" type="presParOf" srcId="{63D5773B-3D06-4D87-9B63-A304B43CA4E3}" destId="{209A8325-FBAC-4F26-AB0F-6585BC666716}" srcOrd="9" destOrd="0" presId="urn:microsoft.com/office/officeart/2005/8/layout/radial4"/>
    <dgm:cxn modelId="{5721C57E-597F-4865-88C4-5FA735C28326}" type="presParOf" srcId="{63D5773B-3D06-4D87-9B63-A304B43CA4E3}" destId="{BD06195E-D21C-4282-B274-C5402BEE401D}" srcOrd="10" destOrd="0" presId="urn:microsoft.com/office/officeart/2005/8/layout/radial4"/>
  </dgm:cxnLst>
  <dgm:bg>
    <a:solidFill>
      <a:schemeClr val="accent4">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C514A-53D6-4A1E-B4C6-3D95F8633C22}">
      <dsp:nvSpPr>
        <dsp:cNvPr id="0" name=""/>
        <dsp:cNvSpPr/>
      </dsp:nvSpPr>
      <dsp:spPr>
        <a:xfrm>
          <a:off x="4830885" y="3258477"/>
          <a:ext cx="2403553" cy="2403553"/>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2044700">
            <a:lnSpc>
              <a:spcPct val="90000"/>
            </a:lnSpc>
            <a:spcBef>
              <a:spcPct val="0"/>
            </a:spcBef>
            <a:spcAft>
              <a:spcPct val="35000"/>
            </a:spcAft>
          </a:pPr>
          <a:endParaRPr lang="en-US" sz="46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5182877" y="3610469"/>
        <a:ext cx="1699569" cy="1699569"/>
      </dsp:txXfrm>
    </dsp:sp>
    <dsp:sp modelId="{A1804D0B-DD72-4BA3-920A-4B0E676F789A}">
      <dsp:nvSpPr>
        <dsp:cNvPr id="0" name=""/>
        <dsp:cNvSpPr/>
      </dsp:nvSpPr>
      <dsp:spPr>
        <a:xfrm rot="12947947">
          <a:off x="2284898" y="2464419"/>
          <a:ext cx="2910584" cy="6850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A53DF8-269E-4F37-955B-A582F49D2BAD}">
      <dsp:nvSpPr>
        <dsp:cNvPr id="0" name=""/>
        <dsp:cNvSpPr/>
      </dsp:nvSpPr>
      <dsp:spPr>
        <a:xfrm>
          <a:off x="1189281" y="1042308"/>
          <a:ext cx="2741124" cy="1826700"/>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bn-BD" sz="3600" b="1" u="sng"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পেশা-</a:t>
          </a:r>
          <a:endParaRPr lang="en-US" sz="3600" b="1" u="sng"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a:p>
          <a:pPr lvl="0" algn="ctr" defTabSz="1600200">
            <a:lnSpc>
              <a:spcPct val="90000"/>
            </a:lnSpc>
            <a:spcBef>
              <a:spcPct val="0"/>
            </a:spcBef>
            <a:spcAft>
              <a:spcPct val="35000"/>
            </a:spcAft>
          </a:pP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তিনি</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দীর্ঘদিন</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রাজশাহী</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বিশ্ববিদ্যালয়ের</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বাংলা</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বিভাগে</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অধ্যাপনা</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করেন</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endParaRPr lang="en-US" sz="24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1242783" y="1095810"/>
        <a:ext cx="2634120" cy="1719696"/>
      </dsp:txXfrm>
    </dsp:sp>
    <dsp:sp modelId="{2288ED9A-8A6F-4118-B896-75FC0758AB62}">
      <dsp:nvSpPr>
        <dsp:cNvPr id="0" name=""/>
        <dsp:cNvSpPr/>
      </dsp:nvSpPr>
      <dsp:spPr>
        <a:xfrm rot="10805292">
          <a:off x="2365344" y="4113896"/>
          <a:ext cx="2329939" cy="6850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D440B9-C35B-4C9C-97D4-BF39C25B6E6E}">
      <dsp:nvSpPr>
        <dsp:cNvPr id="0" name=""/>
        <dsp:cNvSpPr/>
      </dsp:nvSpPr>
      <dsp:spPr>
        <a:xfrm>
          <a:off x="981894" y="3541258"/>
          <a:ext cx="2766903" cy="1826700"/>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rPr>
            <a:t>জন্ম</a:t>
          </a:r>
          <a:endPar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endParaRPr>
        </a:p>
        <a:p>
          <a:pPr lvl="0" algn="ctr" defTabSz="1066800">
            <a:lnSpc>
              <a:spcPct val="90000"/>
            </a:lnSpc>
            <a:spcBef>
              <a:spcPct val="0"/>
            </a:spcBef>
            <a:spcAft>
              <a:spcPct val="35000"/>
            </a:spcAft>
          </a:pPr>
          <a:r>
            <a:rPr lang="as-IN" sz="1900" b="1" i="0" kern="1200" cap="none" spc="0" dirty="0" smtClean="0">
              <a:ln w="6600">
                <a:solidFill>
                  <a:schemeClr val="accent2"/>
                </a:solidFill>
                <a:prstDash val="solid"/>
              </a:ln>
              <a:solidFill>
                <a:srgbClr val="FFFFFF"/>
              </a:solidFill>
              <a:effectLst>
                <a:outerShdw dist="38100" dir="2700000" algn="tl" rotWithShape="0">
                  <a:schemeClr val="accent2"/>
                </a:outerShdw>
              </a:effectLst>
            </a:rPr>
            <a:t>১৯৩৪ সালের ১৯ আগস্ট বাগেরহাটের গোটাপাড়া মাতুলালয়ে</a:t>
          </a:r>
          <a:endParaRPr lang="en-US" sz="1900" b="1" kern="1200" cap="none" spc="0" dirty="0">
            <a:ln w="6600">
              <a:solidFill>
                <a:schemeClr val="accent2"/>
              </a:solidFill>
              <a:prstDash val="solid"/>
            </a:ln>
            <a:solidFill>
              <a:srgbClr val="FFFFFF"/>
            </a:solidFill>
            <a:effectLst>
              <a:outerShdw dist="38100" dir="2700000" algn="tl" rotWithShape="0">
                <a:schemeClr val="accent2"/>
              </a:outerShdw>
            </a:effectLst>
          </a:endParaRPr>
        </a:p>
      </dsp:txBody>
      <dsp:txXfrm>
        <a:off x="1035396" y="3594760"/>
        <a:ext cx="2659899" cy="1719696"/>
      </dsp:txXfrm>
    </dsp:sp>
    <dsp:sp modelId="{5B6166D1-68FA-4584-BD0D-11FED6F13004}">
      <dsp:nvSpPr>
        <dsp:cNvPr id="0" name=""/>
        <dsp:cNvSpPr/>
      </dsp:nvSpPr>
      <dsp:spPr>
        <a:xfrm rot="16200000">
          <a:off x="4931981" y="1687168"/>
          <a:ext cx="2201362" cy="6850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D5BA90-856B-4EB2-B595-6CDDF35C1E3C}">
      <dsp:nvSpPr>
        <dsp:cNvPr id="0" name=""/>
        <dsp:cNvSpPr/>
      </dsp:nvSpPr>
      <dsp:spPr>
        <a:xfrm>
          <a:off x="4687651" y="-11858"/>
          <a:ext cx="2690022" cy="1881702"/>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580" tIns="68580" rIns="68580" bIns="68580" numCol="1" spcCol="1270" anchor="ctr" anchorCtr="0">
          <a:noAutofit/>
        </a:bodyPr>
        <a:lstStyle/>
        <a:p>
          <a:pPr lvl="0" algn="ctr" defTabSz="1600200">
            <a:lnSpc>
              <a:spcPct val="90000"/>
            </a:lnSpc>
            <a:spcBef>
              <a:spcPct val="0"/>
            </a:spcBef>
            <a:spcAft>
              <a:spcPct val="35000"/>
            </a:spcAft>
          </a:pPr>
          <a:r>
            <a:rPr lang="en-US" sz="3600" b="1" u="sng"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গ্রন্থ</a:t>
          </a:r>
          <a:r>
            <a:rPr lang="en-US" sz="3600" b="1" u="sng"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p>
        <a:p>
          <a:pPr lvl="0" algn="ctr" defTabSz="1600200">
            <a:lnSpc>
              <a:spcPct val="90000"/>
            </a:lnSpc>
            <a:spcBef>
              <a:spcPct val="0"/>
            </a:spcBef>
            <a:spcAft>
              <a:spcPct val="35000"/>
            </a:spcAft>
          </a:pP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জলরাক্ষস</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খরাদাহ</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a:t>
          </a:r>
        </a:p>
        <a:p>
          <a:pPr lvl="0" algn="ctr" defTabSz="1600200">
            <a:lnSpc>
              <a:spcPct val="90000"/>
            </a:lnSpc>
            <a:spcBef>
              <a:spcPct val="0"/>
            </a:spcBef>
            <a:spcAft>
              <a:spcPct val="35000"/>
            </a:spcAft>
          </a:pP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একাত্তরের</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হ্রদয়ভস্ম</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a:t>
          </a:r>
        </a:p>
        <a:p>
          <a:pPr lvl="0" algn="ctr" defTabSz="1600200">
            <a:lnSpc>
              <a:spcPct val="90000"/>
            </a:lnSpc>
            <a:spcBef>
              <a:spcPct val="0"/>
            </a:spcBef>
            <a:spcAft>
              <a:spcPct val="35000"/>
            </a:spcAft>
          </a:pP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বারুদ</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পোড়া</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প্রহর</a:t>
          </a:r>
          <a:r>
            <a:rPr lang="en-US" sz="24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4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ইত্যাদি</a:t>
          </a:r>
          <a:r>
            <a:rPr lang="en-US" sz="23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a:t>
          </a:r>
          <a:endParaRPr lang="en-US" sz="2300" b="1" u="sng" kern="1200" cap="none" spc="0"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dsp:txBody>
      <dsp:txXfrm>
        <a:off x="4742764" y="43255"/>
        <a:ext cx="2579796" cy="1771476"/>
      </dsp:txXfrm>
    </dsp:sp>
    <dsp:sp modelId="{020728D0-7D8C-49E5-827F-2933F42C8AFC}">
      <dsp:nvSpPr>
        <dsp:cNvPr id="0" name=""/>
        <dsp:cNvSpPr/>
      </dsp:nvSpPr>
      <dsp:spPr>
        <a:xfrm rot="19356797">
          <a:off x="6826199" y="2419806"/>
          <a:ext cx="2856691" cy="6850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2B4697-E8E1-4AB7-BF62-6217600CC11A}">
      <dsp:nvSpPr>
        <dsp:cNvPr id="0" name=""/>
        <dsp:cNvSpPr/>
      </dsp:nvSpPr>
      <dsp:spPr>
        <a:xfrm>
          <a:off x="7908801" y="981682"/>
          <a:ext cx="2961287" cy="1826700"/>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bn-BD" sz="2700" b="1" u="sng"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অর্জিত পুরস্কার-</a:t>
          </a:r>
          <a:endParaRPr lang="en-US" sz="2700" b="1" u="sng"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a:p>
          <a:pPr lvl="0" algn="ctr" defTabSz="1200150">
            <a:lnSpc>
              <a:spcPct val="90000"/>
            </a:lnSpc>
            <a:spcBef>
              <a:spcPct val="0"/>
            </a:spcBef>
            <a:spcAft>
              <a:spcPct val="35000"/>
            </a:spcAft>
          </a:pPr>
          <a:r>
            <a:rPr lang="bn-BD" sz="27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বাংলা একাডেমি পুরস্কারসহ অনেক সাহিত্য পুরস্কার।</a:t>
          </a:r>
          <a:endParaRPr lang="en-US" sz="2700" b="1" u="sng" kern="1200" cap="none" spc="0"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dsp:txBody>
      <dsp:txXfrm>
        <a:off x="7962303" y="1035184"/>
        <a:ext cx="2854283" cy="1719696"/>
      </dsp:txXfrm>
    </dsp:sp>
    <dsp:sp modelId="{209A8325-FBAC-4F26-AB0F-6585BC666716}">
      <dsp:nvSpPr>
        <dsp:cNvPr id="0" name=""/>
        <dsp:cNvSpPr/>
      </dsp:nvSpPr>
      <dsp:spPr>
        <a:xfrm>
          <a:off x="7378432" y="4088744"/>
          <a:ext cx="2169619" cy="743019"/>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06195E-D21C-4282-B274-C5402BEE401D}">
      <dsp:nvSpPr>
        <dsp:cNvPr id="0" name=""/>
        <dsp:cNvSpPr/>
      </dsp:nvSpPr>
      <dsp:spPr>
        <a:xfrm>
          <a:off x="8216812" y="3546904"/>
          <a:ext cx="2694223" cy="1826700"/>
        </a:xfrm>
        <a:prstGeom prst="roundRect">
          <a:avLst>
            <a:gd name="adj" fmla="val 10000"/>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b="1" u="sng"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পৈত্রিক</a:t>
          </a:r>
          <a:r>
            <a:rPr lang="en-US" sz="2700" b="1" u="sng"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700" b="1" u="sng"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নিবাস</a:t>
          </a:r>
          <a:endParaRPr lang="en-US" sz="2700" b="1" u="sng"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a:p>
          <a:pPr lvl="0" algn="ctr" defTabSz="1200150">
            <a:lnSpc>
              <a:spcPct val="90000"/>
            </a:lnSpc>
            <a:spcBef>
              <a:spcPct val="0"/>
            </a:spcBef>
            <a:spcAft>
              <a:spcPct val="35000"/>
            </a:spcAft>
          </a:pPr>
          <a:r>
            <a:rPr lang="en-US" sz="27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বাগেরহাট</a:t>
          </a:r>
          <a:r>
            <a:rPr lang="en-US" sz="27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7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জেলার</a:t>
          </a:r>
          <a:r>
            <a:rPr lang="en-US" sz="27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7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বৈটপুর</a:t>
          </a:r>
          <a:r>
            <a:rPr lang="en-US" sz="27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 </a:t>
          </a:r>
          <a:r>
            <a:rPr lang="en-US" sz="2700" b="1" kern="1200" cap="none" spc="0" dirty="0" err="1"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গ্রাম</a:t>
          </a:r>
          <a:r>
            <a:rPr lang="en-US" sz="2700" b="1" kern="1200" cap="none" spc="0" dirty="0" smtClean="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a:t>
          </a:r>
          <a:endParaRPr lang="en-US" sz="2700" b="1" u="sng" kern="1200" cap="none" spc="0"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dsp:txBody>
      <dsp:txXfrm>
        <a:off x="8270314" y="3600406"/>
        <a:ext cx="2587219" cy="171969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FC28F-4122-4693-B0D7-E75DE3E91331}" type="datetimeFigureOut">
              <a:rPr lang="en-US" smtClean="0"/>
              <a:t>21-Mar-20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C1D11-1412-4871-B23A-4C0ED1AA1F95}" type="slidenum">
              <a:rPr lang="en-US" smtClean="0"/>
              <a:t>‹#›</a:t>
            </a:fld>
            <a:endParaRPr lang="en-US"/>
          </a:p>
        </p:txBody>
      </p:sp>
    </p:spTree>
    <p:extLst>
      <p:ext uri="{BB962C8B-B14F-4D97-AF65-F5344CB8AC3E}">
        <p14:creationId xmlns:p14="http://schemas.microsoft.com/office/powerpoint/2010/main" val="387857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চিত্র ব্যবহার করা যেতে পারে।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a:t>
            </a:fld>
            <a:endParaRPr lang="en-US"/>
          </a:p>
        </p:txBody>
      </p:sp>
    </p:spTree>
    <p:extLst>
      <p:ext uri="{BB962C8B-B14F-4D97-AF65-F5344CB8AC3E}">
        <p14:creationId xmlns:p14="http://schemas.microsoft.com/office/powerpoint/2010/main" val="313316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চিত্রগুলো দেখিয়ে</a:t>
            </a:r>
            <a:r>
              <a:rPr lang="bn-BD" baseline="0" dirty="0" smtClean="0">
                <a:latin typeface="NikoshBAN" panose="02000000000000000000" pitchFamily="2" charset="0"/>
                <a:cs typeface="NikoshBAN" panose="02000000000000000000" pitchFamily="2" charset="0"/>
              </a:rPr>
              <a:t> শিক্ষক চরণ গুলো  ব্যাখ্যা করবেন।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16</a:t>
            </a:fld>
            <a:endParaRPr lang="en-US"/>
          </a:p>
        </p:txBody>
      </p:sp>
    </p:spTree>
    <p:extLst>
      <p:ext uri="{BB962C8B-B14F-4D97-AF65-F5344CB8AC3E}">
        <p14:creationId xmlns:p14="http://schemas.microsoft.com/office/powerpoint/2010/main" val="318405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দলীয় কাজ দিয়ে তদারকি করবেন।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17</a:t>
            </a:fld>
            <a:endParaRPr lang="en-US"/>
          </a:p>
        </p:txBody>
      </p:sp>
    </p:spTree>
    <p:extLst>
      <p:ext uri="{BB962C8B-B14F-4D97-AF65-F5344CB8AC3E}">
        <p14:creationId xmlns:p14="http://schemas.microsoft.com/office/powerpoint/2010/main" val="270631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মূল্যায়নের প্রশ্ন করে ফলাবর্তন প্রদান করবেন।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18</a:t>
            </a:fld>
            <a:endParaRPr lang="en-US"/>
          </a:p>
        </p:txBody>
      </p:sp>
    </p:spTree>
    <p:extLst>
      <p:ext uri="{BB962C8B-B14F-4D97-AF65-F5344CB8AC3E}">
        <p14:creationId xmlns:p14="http://schemas.microsoft.com/office/powerpoint/2010/main" val="3265375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শিক্ষার্থীদের প্রশ্ন করে সঠিক উত্তর নির্দেশ করবেন। এই স্লাইডটিতে অ্যাকশন বাটনের ব্যবহার করা হয়েছে। প্রতিটি উত্তরে মাউস ক্লিক করলেই “ আবার চেষ্টা কর/ উত্তর সঠিক হয়েছে” অডিওটি শুনতে পাবেন।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19</a:t>
            </a:fld>
            <a:endParaRPr lang="en-US"/>
          </a:p>
        </p:txBody>
      </p:sp>
    </p:spTree>
    <p:extLst>
      <p:ext uri="{BB962C8B-B14F-4D97-AF65-F5344CB8AC3E}">
        <p14:creationId xmlns:p14="http://schemas.microsoft.com/office/powerpoint/2010/main" val="2698623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বাড়ির কাজ দেয়া যেতে পারে।</a:t>
            </a:r>
            <a:endParaRPr lang="en-US" dirty="0" smtClean="0"/>
          </a:p>
        </p:txBody>
      </p:sp>
      <p:sp>
        <p:nvSpPr>
          <p:cNvPr id="4" name="Slide Number Placeholder 3"/>
          <p:cNvSpPr>
            <a:spLocks noGrp="1"/>
          </p:cNvSpPr>
          <p:nvPr>
            <p:ph type="sldNum" sz="quarter" idx="10"/>
          </p:nvPr>
        </p:nvSpPr>
        <p:spPr/>
        <p:txBody>
          <a:bodyPr/>
          <a:lstStyle/>
          <a:p>
            <a:fld id="{3D9C1D11-1412-4871-B23A-4C0ED1AA1F95}" type="slidenum">
              <a:rPr lang="en-US" smtClean="0"/>
              <a:t>20</a:t>
            </a:fld>
            <a:endParaRPr lang="en-US"/>
          </a:p>
        </p:txBody>
      </p:sp>
    </p:spTree>
    <p:extLst>
      <p:ext uri="{BB962C8B-B14F-4D97-AF65-F5344CB8AC3E}">
        <p14:creationId xmlns:p14="http://schemas.microsoft.com/office/powerpoint/2010/main" val="2177871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চিত্র দেয়া যেতে পারে।</a:t>
            </a:r>
            <a:endParaRPr lang="en-US" dirty="0" smtClean="0"/>
          </a:p>
        </p:txBody>
      </p:sp>
      <p:sp>
        <p:nvSpPr>
          <p:cNvPr id="4" name="Slide Number Placeholder 3"/>
          <p:cNvSpPr>
            <a:spLocks noGrp="1"/>
          </p:cNvSpPr>
          <p:nvPr>
            <p:ph type="sldNum" sz="quarter" idx="10"/>
          </p:nvPr>
        </p:nvSpPr>
        <p:spPr/>
        <p:txBody>
          <a:bodyPr/>
          <a:lstStyle/>
          <a:p>
            <a:fld id="{3D9C1D11-1412-4871-B23A-4C0ED1AA1F95}" type="slidenum">
              <a:rPr lang="en-US" smtClean="0"/>
              <a:t>21</a:t>
            </a:fld>
            <a:endParaRPr lang="en-US"/>
          </a:p>
        </p:txBody>
      </p:sp>
    </p:spTree>
    <p:extLst>
      <p:ext uri="{BB962C8B-B14F-4D97-AF65-F5344CB8AC3E}">
        <p14:creationId xmlns:p14="http://schemas.microsoft.com/office/powerpoint/2010/main" val="320535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চিত্র ব্যবহার করা যেতে পারে।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2</a:t>
            </a:fld>
            <a:endParaRPr lang="en-US"/>
          </a:p>
        </p:txBody>
      </p:sp>
    </p:spTree>
    <p:extLst>
      <p:ext uri="{BB962C8B-B14F-4D97-AF65-F5344CB8AC3E}">
        <p14:creationId xmlns:p14="http://schemas.microsoft.com/office/powerpoint/2010/main" val="328618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এখানে</a:t>
            </a:r>
            <a:r>
              <a:rPr lang="bn-BD" baseline="0" dirty="0" smtClean="0">
                <a:latin typeface="NikoshBAN" panose="02000000000000000000" pitchFamily="2" charset="0"/>
                <a:cs typeface="NikoshBAN" panose="02000000000000000000" pitchFamily="2" charset="0"/>
              </a:rPr>
              <a:t> পাঠের সঙ্গে সাদৃশ্যপূর্ণ অন্য কোন চিত্র ব্যবহার করা যেতে পারে।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3</a:t>
            </a:fld>
            <a:endParaRPr lang="en-US"/>
          </a:p>
        </p:txBody>
      </p:sp>
    </p:spTree>
    <p:extLst>
      <p:ext uri="{BB962C8B-B14F-4D97-AF65-F5344CB8AC3E}">
        <p14:creationId xmlns:p14="http://schemas.microsoft.com/office/powerpoint/2010/main" val="294269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শব্দের পাশাপাশি ছবি দেখিয়ে শব্দার্থ জিজ্ঞাসা করবেন এবং পরবর্তীতে শব্দের অর্থ দেখাবেন।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10</a:t>
            </a:fld>
            <a:endParaRPr lang="en-US"/>
          </a:p>
        </p:txBody>
      </p:sp>
    </p:spTree>
    <p:extLst>
      <p:ext uri="{BB962C8B-B14F-4D97-AF65-F5344CB8AC3E}">
        <p14:creationId xmlns:p14="http://schemas.microsoft.com/office/powerpoint/2010/main" val="2088494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শিক্ষক</a:t>
            </a:r>
            <a:r>
              <a:rPr lang="bn-BD" baseline="0" dirty="0" smtClean="0">
                <a:latin typeface="NikoshBAN" panose="02000000000000000000" pitchFamily="2" charset="0"/>
                <a:cs typeface="NikoshBAN" panose="02000000000000000000" pitchFamily="2" charset="0"/>
              </a:rPr>
              <a:t> শব্দের পাশাপাশি ছবি দেখিয়ে শব্দার্থ জিজ্ঞাসা করবেন এবং পরবর্তীতে শব্দের অর্থ দেখাবেন।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11</a:t>
            </a:fld>
            <a:endParaRPr lang="en-US"/>
          </a:p>
        </p:txBody>
      </p:sp>
    </p:spTree>
    <p:extLst>
      <p:ext uri="{BB962C8B-B14F-4D97-AF65-F5344CB8AC3E}">
        <p14:creationId xmlns:p14="http://schemas.microsoft.com/office/powerpoint/2010/main" val="114558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জোড়ায় কাজ</a:t>
            </a:r>
            <a:r>
              <a:rPr lang="bn-BD" baseline="0" dirty="0" smtClean="0">
                <a:latin typeface="NikoshBAN" panose="02000000000000000000" pitchFamily="2" charset="0"/>
                <a:cs typeface="NikoshBAN" panose="02000000000000000000" pitchFamily="2" charset="0"/>
              </a:rPr>
              <a:t> দিয়ে শিক্ষক অবশ্যই তদারকি করবেন।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12</a:t>
            </a:fld>
            <a:endParaRPr lang="en-US"/>
          </a:p>
        </p:txBody>
      </p:sp>
    </p:spTree>
    <p:extLst>
      <p:ext uri="{BB962C8B-B14F-4D97-AF65-F5344CB8AC3E}">
        <p14:creationId xmlns:p14="http://schemas.microsoft.com/office/powerpoint/2010/main" val="135175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চিত্রগুলো দেখিয়ে</a:t>
            </a:r>
            <a:r>
              <a:rPr lang="bn-BD" baseline="0" dirty="0" smtClean="0">
                <a:latin typeface="NikoshBAN" panose="02000000000000000000" pitchFamily="2" charset="0"/>
                <a:cs typeface="NikoshBAN" panose="02000000000000000000" pitchFamily="2" charset="0"/>
              </a:rPr>
              <a:t> শিক্ষক চরণ গুলো  ব্যাখ্যা করবেন। </a:t>
            </a:r>
            <a:endParaRPr lang="en-US" dirty="0" smtClean="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D9C1D11-1412-4871-B23A-4C0ED1AA1F95}" type="slidenum">
              <a:rPr lang="en-US" smtClean="0"/>
              <a:t>13</a:t>
            </a:fld>
            <a:endParaRPr lang="en-US"/>
          </a:p>
        </p:txBody>
      </p:sp>
    </p:spTree>
    <p:extLst>
      <p:ext uri="{BB962C8B-B14F-4D97-AF65-F5344CB8AC3E}">
        <p14:creationId xmlns:p14="http://schemas.microsoft.com/office/powerpoint/2010/main" val="2925776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চিত্রগুলো দেখিয়ে</a:t>
            </a:r>
            <a:r>
              <a:rPr lang="bn-BD" baseline="0" dirty="0" smtClean="0">
                <a:latin typeface="NikoshBAN" panose="02000000000000000000" pitchFamily="2" charset="0"/>
                <a:cs typeface="NikoshBAN" panose="02000000000000000000" pitchFamily="2" charset="0"/>
              </a:rPr>
              <a:t> শিক্ষক চরণ গুলো  ব্যাখ্যা করবেন। </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3D9C1D11-1412-4871-B23A-4C0ED1AA1F95}" type="slidenum">
              <a:rPr lang="en-US" smtClean="0"/>
              <a:t>14</a:t>
            </a:fld>
            <a:endParaRPr lang="en-US"/>
          </a:p>
        </p:txBody>
      </p:sp>
    </p:spTree>
    <p:extLst>
      <p:ext uri="{BB962C8B-B14F-4D97-AF65-F5344CB8AC3E}">
        <p14:creationId xmlns:p14="http://schemas.microsoft.com/office/powerpoint/2010/main" val="4211365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anose="02000000000000000000" pitchFamily="2" charset="0"/>
                <a:cs typeface="NikoshBAN" panose="02000000000000000000" pitchFamily="2" charset="0"/>
              </a:rPr>
              <a:t>চিত্রগুলো দেখিয়ে</a:t>
            </a:r>
            <a:r>
              <a:rPr lang="bn-BD" baseline="0" dirty="0" smtClean="0">
                <a:latin typeface="NikoshBAN" panose="02000000000000000000" pitchFamily="2" charset="0"/>
                <a:cs typeface="NikoshBAN" panose="02000000000000000000" pitchFamily="2" charset="0"/>
              </a:rPr>
              <a:t> শিক্ষক চরণ গুলো  ব্যাখ্যা করবেন। </a:t>
            </a:r>
            <a:endParaRPr lang="en-US" dirty="0" smtClean="0">
              <a:latin typeface="NikoshBAN" panose="02000000000000000000" pitchFamily="2" charset="0"/>
              <a:cs typeface="NikoshBAN" panose="02000000000000000000" pitchFamily="2" charset="0"/>
            </a:endParaRPr>
          </a:p>
          <a:p>
            <a:endParaRPr lang="en-US" dirty="0"/>
          </a:p>
        </p:txBody>
      </p:sp>
      <p:sp>
        <p:nvSpPr>
          <p:cNvPr id="4" name="Slide Number Placeholder 3"/>
          <p:cNvSpPr>
            <a:spLocks noGrp="1"/>
          </p:cNvSpPr>
          <p:nvPr>
            <p:ph type="sldNum" sz="quarter" idx="10"/>
          </p:nvPr>
        </p:nvSpPr>
        <p:spPr/>
        <p:txBody>
          <a:bodyPr/>
          <a:lstStyle/>
          <a:p>
            <a:fld id="{3D9C1D11-1412-4871-B23A-4C0ED1AA1F95}" type="slidenum">
              <a:rPr lang="en-US" smtClean="0"/>
              <a:t>15</a:t>
            </a:fld>
            <a:endParaRPr lang="en-US"/>
          </a:p>
        </p:txBody>
      </p:sp>
    </p:spTree>
    <p:extLst>
      <p:ext uri="{BB962C8B-B14F-4D97-AF65-F5344CB8AC3E}">
        <p14:creationId xmlns:p14="http://schemas.microsoft.com/office/powerpoint/2010/main" val="49940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28FB3D-17DE-472D-8709-6407645CA975}" type="datetime1">
              <a:rPr lang="en-US" smtClean="0"/>
              <a:t>21-Mar-20</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1222012949"/>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E56D8E-67F8-4AAB-B586-C50F4F802797}" type="datetime1">
              <a:rPr lang="en-US" smtClean="0"/>
              <a:t>21-Mar-20</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365528132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A0F59B-A62F-40FA-A28B-9DDA2217BA0F}" type="datetime1">
              <a:rPr lang="en-US" smtClean="0"/>
              <a:t>21-Mar-20</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582801139"/>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D37080-1587-4D90-932C-AB6104C4BD4F}" type="datetime1">
              <a:rPr lang="en-US" smtClean="0"/>
              <a:t>21-Mar-20</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970293108"/>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15ADEA-63B8-437D-BC82-969188F22AE0}" type="datetime1">
              <a:rPr lang="en-US" smtClean="0"/>
              <a:t>21-Mar-20</a:t>
            </a:fld>
            <a:endParaRPr lang="en-US"/>
          </a:p>
        </p:txBody>
      </p:sp>
      <p:sp>
        <p:nvSpPr>
          <p:cNvPr id="5" name="Footer Placeholder 4"/>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84254860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BD348-C0F7-462C-8C10-DB721C820222}" type="datetime1">
              <a:rPr lang="en-US" smtClean="0"/>
              <a:t>21-Mar-20</a:t>
            </a:fld>
            <a:endParaRPr lang="en-US"/>
          </a:p>
        </p:txBody>
      </p:sp>
      <p:sp>
        <p:nvSpPr>
          <p:cNvPr id="6" name="Footer Placeholder 5"/>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7" name="Slide Number Placeholder 6"/>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21595460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94406D-BA6E-4043-8AF5-FC96CBF085CC}" type="datetime1">
              <a:rPr lang="en-US" smtClean="0"/>
              <a:t>21-Mar-20</a:t>
            </a:fld>
            <a:endParaRPr lang="en-US"/>
          </a:p>
        </p:txBody>
      </p:sp>
      <p:sp>
        <p:nvSpPr>
          <p:cNvPr id="8" name="Footer Placeholder 7"/>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9" name="Slide Number Placeholder 8"/>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3745727223"/>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867348-4A9A-44C8-AD9E-7C3ECBDF9113}" type="datetime1">
              <a:rPr lang="en-US" smtClean="0"/>
              <a:t>21-Mar-20</a:t>
            </a:fld>
            <a:endParaRPr lang="en-US"/>
          </a:p>
        </p:txBody>
      </p:sp>
      <p:sp>
        <p:nvSpPr>
          <p:cNvPr id="4" name="Footer Placeholder 3"/>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5" name="Slide Number Placeholder 4"/>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1547066803"/>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 y="6397630"/>
            <a:ext cx="1409700" cy="446087"/>
          </a:xfrm>
          <a:ln w="38100">
            <a:solidFill>
              <a:srgbClr val="92D050"/>
            </a:solidFill>
          </a:ln>
        </p:spPr>
        <p:txBody>
          <a:bodyPr/>
          <a:lstStyle>
            <a:lvl1pPr>
              <a:defRPr sz="1500" i="1"/>
            </a:lvl1p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a:xfrm>
            <a:off x="1409702" y="6397626"/>
            <a:ext cx="9918700" cy="431800"/>
          </a:xfrm>
          <a:ln w="38100">
            <a:solidFill>
              <a:srgbClr val="92D050"/>
            </a:solidFill>
          </a:ln>
        </p:spPr>
        <p:txBody>
          <a:bodyPr/>
          <a:lstStyle>
            <a:lvl1pPr>
              <a:defRPr sz="1800" b="0" i="1"/>
            </a:lvl1pPr>
          </a:lstStyle>
          <a:p>
            <a:r>
              <a:rPr lang="en-US" dirty="0" err="1" smtClean="0"/>
              <a:t>মোঃ</a:t>
            </a:r>
            <a:r>
              <a:rPr lang="en-US" dirty="0" smtClean="0"/>
              <a:t> </a:t>
            </a:r>
            <a:r>
              <a:rPr lang="en-US" dirty="0" err="1" smtClean="0"/>
              <a:t>মাজেদুল</a:t>
            </a:r>
            <a:r>
              <a:rPr lang="en-US" dirty="0" smtClean="0"/>
              <a:t> </a:t>
            </a:r>
            <a:r>
              <a:rPr lang="en-US" dirty="0" err="1" smtClean="0"/>
              <a:t>ইসলাম</a:t>
            </a:r>
            <a:r>
              <a:rPr lang="bn-IN" dirty="0" smtClean="0"/>
              <a:t>,সহকারি শিক্ষক,</a:t>
            </a:r>
            <a:r>
              <a:rPr lang="en-US" dirty="0" err="1" smtClean="0"/>
              <a:t>নিয়াজ</a:t>
            </a:r>
            <a:r>
              <a:rPr lang="en-US" dirty="0" smtClean="0"/>
              <a:t> </a:t>
            </a:r>
            <a:r>
              <a:rPr lang="en-US" dirty="0" err="1" smtClean="0"/>
              <a:t>মুহম্মদ</a:t>
            </a:r>
            <a:r>
              <a:rPr lang="en-US" dirty="0" smtClean="0"/>
              <a:t> </a:t>
            </a:r>
            <a:r>
              <a:rPr lang="bn-IN" dirty="0" smtClean="0"/>
              <a:t>উচ্চ বালক বিদ্যালয়। </a:t>
            </a:r>
            <a:r>
              <a:rPr lang="en-US" dirty="0" err="1" smtClean="0"/>
              <a:t>ব্রাহ্মণবাড়িয়া</a:t>
            </a:r>
            <a:endParaRPr lang="en-US" dirty="0"/>
          </a:p>
        </p:txBody>
      </p:sp>
      <p:sp>
        <p:nvSpPr>
          <p:cNvPr id="4" name="Slide Number Placeholder 3"/>
          <p:cNvSpPr>
            <a:spLocks noGrp="1"/>
          </p:cNvSpPr>
          <p:nvPr>
            <p:ph type="sldNum" sz="quarter" idx="12"/>
          </p:nvPr>
        </p:nvSpPr>
        <p:spPr>
          <a:xfrm>
            <a:off x="11328400" y="6400801"/>
            <a:ext cx="863600" cy="400050"/>
          </a:xfrm>
          <a:ln w="38100">
            <a:solidFill>
              <a:srgbClr val="92D050"/>
            </a:solidFill>
          </a:ln>
        </p:spPr>
        <p:txBody>
          <a:bodyPr/>
          <a:lstStyle>
            <a:lvl1pPr>
              <a:defRPr sz="1500" i="1"/>
            </a:lvl1pPr>
          </a:lstStyle>
          <a:p>
            <a:fld id="{98B791D4-ABF2-4A16-B3DD-1A975CDA2D59}" type="slidenum">
              <a:rPr lang="en-US" smtClean="0"/>
              <a:pPr/>
              <a:t>‹#›</a:t>
            </a:fld>
            <a:endParaRPr lang="en-US" dirty="0"/>
          </a:p>
        </p:txBody>
      </p:sp>
      <p:sp>
        <p:nvSpPr>
          <p:cNvPr id="9" name="Frame 8"/>
          <p:cNvSpPr/>
          <p:nvPr userDrawn="1"/>
        </p:nvSpPr>
        <p:spPr>
          <a:xfrm>
            <a:off x="0" y="0"/>
            <a:ext cx="12192000" cy="6858000"/>
          </a:xfrm>
          <a:prstGeom prst="frame">
            <a:avLst>
              <a:gd name="adj1" fmla="val 833"/>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spTree>
    <p:extLst>
      <p:ext uri="{BB962C8B-B14F-4D97-AF65-F5344CB8AC3E}">
        <p14:creationId xmlns:p14="http://schemas.microsoft.com/office/powerpoint/2010/main" val="447948744"/>
      </p:ext>
    </p:extLst>
  </p:cSld>
  <p:clrMapOvr>
    <a:masterClrMapping/>
  </p:clrMapOvr>
  <p:transition spd="slow">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4C11F5-5D1D-414F-9B72-9BD4E0D7CF4E}" type="datetime1">
              <a:rPr lang="en-US" smtClean="0"/>
              <a:t>21-Mar-20</a:t>
            </a:fld>
            <a:endParaRPr lang="en-US"/>
          </a:p>
        </p:txBody>
      </p:sp>
      <p:sp>
        <p:nvSpPr>
          <p:cNvPr id="6" name="Footer Placeholder 5"/>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7" name="Slide Number Placeholder 6"/>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1688404527"/>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9"/>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FE7959-6BE6-4DF3-836C-B30D4D180259}" type="datetime1">
              <a:rPr lang="en-US" smtClean="0"/>
              <a:t>21-Mar-20</a:t>
            </a:fld>
            <a:endParaRPr lang="en-US"/>
          </a:p>
        </p:txBody>
      </p:sp>
      <p:sp>
        <p:nvSpPr>
          <p:cNvPr id="6" name="Footer Placeholder 5"/>
          <p:cNvSpPr>
            <a:spLocks noGrp="1"/>
          </p:cNvSpPr>
          <p:nvPr>
            <p:ph type="ftr" sz="quarter" idx="11"/>
          </p:nvPr>
        </p:nvSpPr>
        <p:spPr/>
        <p:txBody>
          <a:bodyPr/>
          <a:lstStyle/>
          <a:p>
            <a:r>
              <a:rPr lang="bn-IN" smtClean="0"/>
              <a:t>মোঃ মিজানুর রহমান,সহকারি শিক্ষক,গাইবান্ধা সরকারি উচ্চ বালক বিদ্যালয়। </a:t>
            </a:r>
            <a:endParaRPr lang="en-US"/>
          </a:p>
        </p:txBody>
      </p:sp>
      <p:sp>
        <p:nvSpPr>
          <p:cNvPr id="7" name="Slide Number Placeholder 6"/>
          <p:cNvSpPr>
            <a:spLocks noGrp="1"/>
          </p:cNvSpPr>
          <p:nvPr>
            <p:ph type="sldNum" sz="quarter" idx="12"/>
          </p:nvPr>
        </p:nvSpPr>
        <p:spPr/>
        <p:txBody>
          <a:bodyPr/>
          <a:lstStyle/>
          <a:p>
            <a:fld id="{98B791D4-ABF2-4A16-B3DD-1A975CDA2D59}" type="slidenum">
              <a:rPr lang="en-US" smtClean="0"/>
              <a:t>‹#›</a:t>
            </a:fld>
            <a:endParaRPr lang="en-US"/>
          </a:p>
        </p:txBody>
      </p:sp>
    </p:spTree>
    <p:extLst>
      <p:ext uri="{BB962C8B-B14F-4D97-AF65-F5344CB8AC3E}">
        <p14:creationId xmlns:p14="http://schemas.microsoft.com/office/powerpoint/2010/main" val="3323521027"/>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57E30FE-9D4E-4650-92A1-912E3185A382}" type="datetime1">
              <a:rPr lang="en-US" smtClean="0"/>
              <a:t>21-Mar-20</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bn-IN" smtClean="0"/>
              <a:t>মোঃ মিজানুর রহমান,সহকারি শিক্ষক,গাইবান্ধা সরকারি উচ্চ বালক বিদ্যালয়। </a:t>
            </a:r>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B791D4-ABF2-4A16-B3DD-1A975CDA2D59}" type="slidenum">
              <a:rPr lang="en-US" smtClean="0"/>
              <a:t>‹#›</a:t>
            </a:fld>
            <a:endParaRPr lang="en-US"/>
          </a:p>
        </p:txBody>
      </p:sp>
    </p:spTree>
    <p:extLst>
      <p:ext uri="{BB962C8B-B14F-4D97-AF65-F5344CB8AC3E}">
        <p14:creationId xmlns:p14="http://schemas.microsoft.com/office/powerpoint/2010/main" val="1779057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mb/>
  </p:transition>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audio" Target="../media/audio1.wav"/><Relationship Id="rId7"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4.tmp"/><Relationship Id="rId4" Type="http://schemas.openxmlformats.org/officeDocument/2006/relationships/hyperlink" Target="mailto:asrumijan@gmail.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1.tmp"/></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6255" y="180109"/>
            <a:ext cx="11790218" cy="6188942"/>
            <a:chOff x="166255" y="180109"/>
            <a:chExt cx="11790218" cy="6188941"/>
          </a:xfrm>
        </p:grpSpPr>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val="0"/>
                </a:ext>
              </a:extLst>
            </a:blip>
            <a:srcRect t="17598"/>
            <a:stretch/>
          </p:blipFill>
          <p:spPr>
            <a:xfrm>
              <a:off x="166255" y="180109"/>
              <a:ext cx="11790218" cy="6188941"/>
            </a:xfrm>
            <a:prstGeom prst="rect">
              <a:avLst/>
            </a:prstGeom>
          </p:spPr>
        </p:pic>
        <p:sp>
          <p:nvSpPr>
            <p:cNvPr id="7" name="Rectangle 6"/>
            <p:cNvSpPr/>
            <p:nvPr/>
          </p:nvSpPr>
          <p:spPr>
            <a:xfrm>
              <a:off x="619416" y="854718"/>
              <a:ext cx="11083482" cy="5201423"/>
            </a:xfrm>
            <a:prstGeom prst="rect">
              <a:avLst/>
            </a:prstGeom>
            <a:noFill/>
          </p:spPr>
          <p:txBody>
            <a:bodyPr wrap="none">
              <a:spAutoFit/>
            </a:bodyPr>
            <a:lstStyle/>
            <a:p>
              <a:pPr algn="ctr">
                <a:defRPr/>
              </a:pPr>
              <a:r>
                <a:rPr lang="bn-BD" sz="1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সকল শিক্ষার্থীকে</a:t>
              </a:r>
            </a:p>
            <a:p>
              <a:pPr algn="ctr">
                <a:defRPr/>
              </a:pPr>
              <a:r>
                <a:rPr lang="en-US" sz="16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rPr>
                <a:t>স্বাগতম</a:t>
              </a:r>
              <a:endParaRPr lang="en-US" sz="16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NikoshBAN" pitchFamily="2" charset="0"/>
                <a:cs typeface="NikoshBAN" pitchFamily="2" charset="0"/>
              </a:endParaRPr>
            </a:p>
          </p:txBody>
        </p:sp>
      </p:grpSp>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smtClean="0"/>
              <a:t>মোঃ</a:t>
            </a:r>
            <a:r>
              <a:rPr lang="en-US" i="0" dirty="0" smtClean="0"/>
              <a:t> </a:t>
            </a:r>
            <a:r>
              <a:rPr lang="en-US" i="0" dirty="0" err="1" smtClean="0"/>
              <a:t>মাজেদুল</a:t>
            </a:r>
            <a:r>
              <a:rPr lang="en-US" i="0" dirty="0" smtClean="0"/>
              <a:t> </a:t>
            </a:r>
            <a:r>
              <a:rPr lang="en-US" i="0" dirty="0" err="1" smtClean="0"/>
              <a:t>ইসলা</a:t>
            </a:r>
            <a:r>
              <a:rPr lang="en-US" i="0" dirty="0" err="1"/>
              <a:t>ম</a:t>
            </a:r>
            <a:r>
              <a:rPr lang="bn-IN" i="0" dirty="0" smtClean="0"/>
              <a:t>,সহকারি শিক্ষক,</a:t>
            </a:r>
            <a:r>
              <a:rPr lang="en-US" i="0" dirty="0" err="1" smtClean="0"/>
              <a:t>নিয়াজ</a:t>
            </a:r>
            <a:r>
              <a:rPr lang="en-US" i="0" dirty="0" smtClean="0"/>
              <a:t> </a:t>
            </a:r>
            <a:r>
              <a:rPr lang="en-US" i="0" dirty="0" err="1" smtClean="0"/>
              <a:t>মুহম্মদ</a:t>
            </a:r>
            <a:r>
              <a:rPr lang="en-US" i="0" dirty="0" smtClean="0"/>
              <a:t> </a:t>
            </a:r>
            <a:r>
              <a:rPr lang="bn-IN" i="0" dirty="0" smtClean="0"/>
              <a:t>উচ্চ বালক </a:t>
            </a:r>
            <a:r>
              <a:rPr lang="bn-IN" i="0" dirty="0" smtClean="0"/>
              <a:t>বিদ্যালয়</a:t>
            </a:r>
            <a:r>
              <a:rPr lang="en-US" i="0" dirty="0" smtClean="0"/>
              <a:t>,</a:t>
            </a:r>
            <a:r>
              <a:rPr lang="bn-IN" i="0" dirty="0" smtClean="0"/>
              <a:t> </a:t>
            </a:r>
            <a:r>
              <a:rPr lang="en-US" i="0" dirty="0" err="1" smtClean="0"/>
              <a:t>ব্রাহ্মণবাড়িয়া</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a:t>
            </a:fld>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3105437968"/>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a:t>মোঃ</a:t>
            </a:r>
            <a:r>
              <a:rPr lang="en-US" i="0" dirty="0"/>
              <a:t> </a:t>
            </a:r>
            <a:r>
              <a:rPr lang="en-US" i="0" dirty="0" err="1"/>
              <a:t>মাজেদুল</a:t>
            </a:r>
            <a:r>
              <a:rPr lang="en-US" i="0" dirty="0"/>
              <a:t> </a:t>
            </a:r>
            <a:r>
              <a:rPr lang="en-US" i="0" dirty="0" err="1"/>
              <a:t>ইসলাম</a:t>
            </a:r>
            <a:r>
              <a:rPr lang="bn-IN" i="0" dirty="0"/>
              <a:t>,সহকারি শিক্ষক,</a:t>
            </a:r>
            <a:r>
              <a:rPr lang="en-US" i="0" dirty="0" err="1"/>
              <a:t>নিয়াজ</a:t>
            </a:r>
            <a:r>
              <a:rPr lang="en-US" i="0" dirty="0"/>
              <a:t> </a:t>
            </a:r>
            <a:r>
              <a:rPr lang="en-US" i="0" dirty="0" err="1"/>
              <a:t>মুহম্মদ</a:t>
            </a:r>
            <a:r>
              <a:rPr lang="en-US" i="0" dirty="0"/>
              <a:t> </a:t>
            </a:r>
            <a:r>
              <a:rPr lang="bn-IN" i="0" dirty="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10</a:t>
            </a:fld>
            <a:endParaRPr lang="en-US" dirty="0"/>
          </a:p>
        </p:txBody>
      </p:sp>
      <p:sp>
        <p:nvSpPr>
          <p:cNvPr id="5" name="Pentagon 4"/>
          <p:cNvSpPr/>
          <p:nvPr/>
        </p:nvSpPr>
        <p:spPr>
          <a:xfrm>
            <a:off x="345875" y="1312619"/>
            <a:ext cx="2546685" cy="951258"/>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শান</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effectLst>
                <a:outerShdw blurRad="38100" dist="38100" dir="2700000" algn="tl">
                  <a:srgbClr val="000000">
                    <a:alpha val="43137"/>
                  </a:srgbClr>
                </a:outerShdw>
              </a:effectLst>
            </a:endParaRPr>
          </a:p>
        </p:txBody>
      </p:sp>
      <p:sp>
        <p:nvSpPr>
          <p:cNvPr id="6" name="Pentagon 5"/>
          <p:cNvSpPr/>
          <p:nvPr/>
        </p:nvSpPr>
        <p:spPr>
          <a:xfrm>
            <a:off x="103511" y="4279646"/>
            <a:ext cx="2896466" cy="859644"/>
          </a:xfrm>
          <a:prstGeom prst="homePlate">
            <a:avLst>
              <a:gd name="adj" fmla="val 38673"/>
            </a:avLst>
          </a:prstGeom>
          <a:gradFill>
            <a:gsLst>
              <a:gs pos="32000">
                <a:schemeClr val="accent4">
                  <a:lumMod val="110000"/>
                  <a:satMod val="105000"/>
                  <a:tint val="67000"/>
                </a:schemeClr>
              </a:gs>
              <a:gs pos="65000">
                <a:schemeClr val="accent4">
                  <a:lumMod val="105000"/>
                  <a:satMod val="103000"/>
                  <a:tint val="73000"/>
                </a:schemeClr>
              </a:gs>
              <a:gs pos="100000">
                <a:schemeClr val="accent4">
                  <a:lumMod val="105000"/>
                  <a:satMod val="109000"/>
                  <a:tint val="81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6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ত্যানাখানি</a:t>
            </a:r>
            <a:endParaRPr lang="en-US" sz="6000" b="1" dirty="0">
              <a:effectLst>
                <a:outerShdw blurRad="38100" dist="38100" dir="2700000" algn="tl">
                  <a:srgbClr val="000000">
                    <a:alpha val="43137"/>
                  </a:srgbClr>
                </a:outerShdw>
              </a:effectLst>
            </a:endParaRPr>
          </a:p>
        </p:txBody>
      </p:sp>
      <p:grpSp>
        <p:nvGrpSpPr>
          <p:cNvPr id="8" name="Group 7"/>
          <p:cNvGrpSpPr/>
          <p:nvPr/>
        </p:nvGrpSpPr>
        <p:grpSpPr>
          <a:xfrm>
            <a:off x="8825086" y="1150342"/>
            <a:ext cx="2232794" cy="1219784"/>
            <a:chOff x="8277690" y="993747"/>
            <a:chExt cx="3657600" cy="1597162"/>
          </a:xfrm>
        </p:grpSpPr>
        <p:sp>
          <p:nvSpPr>
            <p:cNvPr id="9" name="Pentagon 8"/>
            <p:cNvSpPr/>
            <p:nvPr/>
          </p:nvSpPr>
          <p:spPr>
            <a:xfrm rot="10800000">
              <a:off x="8277690" y="993747"/>
              <a:ext cx="3657600" cy="1597162"/>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z="4400" b="1" dirty="0">
                <a:effectLst>
                  <a:outerShdw blurRad="38100" dist="38100" dir="2700000" algn="tl">
                    <a:srgbClr val="000000">
                      <a:alpha val="43137"/>
                    </a:srgbClr>
                  </a:outerShdw>
                </a:effectLst>
              </a:endParaRPr>
            </a:p>
          </p:txBody>
        </p:sp>
        <p:sp>
          <p:nvSpPr>
            <p:cNvPr id="10" name="TextBox 9"/>
            <p:cNvSpPr txBox="1"/>
            <p:nvPr/>
          </p:nvSpPr>
          <p:spPr>
            <a:xfrm>
              <a:off x="8610600" y="1187833"/>
              <a:ext cx="3200400" cy="1208991"/>
            </a:xfrm>
            <a:prstGeom prst="rect">
              <a:avLst/>
            </a:prstGeom>
            <a:noFill/>
          </p:spPr>
          <p:txBody>
            <a:bodyPr wrap="square" rtlCol="0">
              <a:spAutoFit/>
            </a:bodyPr>
            <a:lstStyle/>
            <a:p>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পাথর</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11" name="Group 10"/>
          <p:cNvGrpSpPr/>
          <p:nvPr/>
        </p:nvGrpSpPr>
        <p:grpSpPr>
          <a:xfrm>
            <a:off x="8495465" y="4588183"/>
            <a:ext cx="3565972" cy="910832"/>
            <a:chOff x="7765577" y="3041945"/>
            <a:chExt cx="3713328" cy="1476770"/>
          </a:xfrm>
        </p:grpSpPr>
        <p:sp>
          <p:nvSpPr>
            <p:cNvPr id="12" name="Pentagon 11"/>
            <p:cNvSpPr/>
            <p:nvPr/>
          </p:nvSpPr>
          <p:spPr>
            <a:xfrm rot="10800000">
              <a:off x="7765577" y="3041945"/>
              <a:ext cx="3713328" cy="1476770"/>
            </a:xfrm>
            <a:prstGeom prst="homePlate">
              <a:avLst>
                <a:gd name="adj" fmla="val 37912"/>
              </a:avLst>
            </a:prstGeom>
            <a:gradFill flip="none" rotWithShape="1">
              <a:gsLst>
                <a:gs pos="29000">
                  <a:schemeClr val="accent4">
                    <a:lumMod val="110000"/>
                    <a:satMod val="105000"/>
                    <a:tint val="67000"/>
                  </a:schemeClr>
                </a:gs>
                <a:gs pos="83000">
                  <a:schemeClr val="accent4">
                    <a:lumMod val="105000"/>
                    <a:satMod val="103000"/>
                    <a:tint val="73000"/>
                  </a:schemeClr>
                </a:gs>
                <a:gs pos="100000">
                  <a:schemeClr val="accent4">
                    <a:lumMod val="105000"/>
                    <a:satMod val="109000"/>
                    <a:tint val="81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bn-IN" sz="4400" b="1" dirty="0">
                <a:effectLst>
                  <a:outerShdw blurRad="38100" dist="38100" dir="2700000" algn="tl">
                    <a:srgbClr val="000000">
                      <a:alpha val="43137"/>
                    </a:srgbClr>
                  </a:outerShdw>
                </a:effectLst>
              </a:endParaRPr>
            </a:p>
          </p:txBody>
        </p:sp>
        <p:sp>
          <p:nvSpPr>
            <p:cNvPr id="13" name="TextBox 12"/>
            <p:cNvSpPr txBox="1"/>
            <p:nvPr/>
          </p:nvSpPr>
          <p:spPr>
            <a:xfrm>
              <a:off x="8036971" y="3180759"/>
              <a:ext cx="3440372" cy="1147725"/>
            </a:xfrm>
            <a:prstGeom prst="rect">
              <a:avLst/>
            </a:prstGeom>
            <a:noFill/>
          </p:spPr>
          <p:txBody>
            <a:bodyPr wrap="square" rtlCol="0">
              <a:spAutoFit/>
            </a:bodyPr>
            <a:lstStyle/>
            <a:p>
              <a:pPr algn="ctr"/>
              <a:r>
                <a:rPr lang="bn-BD"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পুরানো ছেঁড়া কাপড়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4868" y="547128"/>
            <a:ext cx="5090616" cy="24629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13930" t="18308" r="17263" b="23383"/>
          <a:stretch/>
        </p:blipFill>
        <p:spPr>
          <a:xfrm>
            <a:off x="3174868" y="3386761"/>
            <a:ext cx="5090616" cy="25762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41055266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out)">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out)">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plus(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a:t>মোঃ</a:t>
            </a:r>
            <a:r>
              <a:rPr lang="en-US" i="0" dirty="0"/>
              <a:t> </a:t>
            </a:r>
            <a:r>
              <a:rPr lang="en-US" i="0" dirty="0" err="1"/>
              <a:t>মাজেদুল</a:t>
            </a:r>
            <a:r>
              <a:rPr lang="en-US" i="0" dirty="0"/>
              <a:t> </a:t>
            </a:r>
            <a:r>
              <a:rPr lang="en-US" i="0" dirty="0" err="1"/>
              <a:t>ইসলাম</a:t>
            </a:r>
            <a:r>
              <a:rPr lang="bn-IN" i="0" dirty="0"/>
              <a:t>,সহকারি শিক্ষক,</a:t>
            </a:r>
            <a:r>
              <a:rPr lang="en-US" i="0" dirty="0" err="1"/>
              <a:t>নিয়াজ</a:t>
            </a:r>
            <a:r>
              <a:rPr lang="en-US" i="0" dirty="0"/>
              <a:t> </a:t>
            </a:r>
            <a:r>
              <a:rPr lang="en-US" i="0" dirty="0" err="1"/>
              <a:t>মুহম্মদ</a:t>
            </a:r>
            <a:r>
              <a:rPr lang="en-US" i="0" dirty="0"/>
              <a:t> </a:t>
            </a:r>
            <a:r>
              <a:rPr lang="bn-IN" i="0" dirty="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11</a:t>
            </a:fld>
            <a:endParaRPr lang="en-US" dirty="0"/>
          </a:p>
        </p:txBody>
      </p:sp>
      <p:sp>
        <p:nvSpPr>
          <p:cNvPr id="5" name="Pentagon 4"/>
          <p:cNvSpPr/>
          <p:nvPr/>
        </p:nvSpPr>
        <p:spPr>
          <a:xfrm>
            <a:off x="171964" y="1385456"/>
            <a:ext cx="2475474" cy="1219785"/>
          </a:xfrm>
          <a:prstGeom prst="homePlate">
            <a:avLst>
              <a:gd name="adj" fmla="val 37540"/>
            </a:avLst>
          </a:prstGeom>
          <a:solidFill>
            <a:srgbClr val="92D050">
              <a:alpha val="64000"/>
            </a:srgbClr>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80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ভিখ</a:t>
            </a:r>
            <a:r>
              <a:rPr lang="en-US" sz="8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8000" b="1" dirty="0">
              <a:solidFill>
                <a:schemeClr val="tx1"/>
              </a:solidFill>
              <a:effectLst>
                <a:outerShdw blurRad="38100" dist="38100" dir="2700000" algn="tl">
                  <a:srgbClr val="000000">
                    <a:alpha val="43137"/>
                  </a:srgbClr>
                </a:outerShdw>
              </a:effectLst>
            </a:endParaRPr>
          </a:p>
        </p:txBody>
      </p:sp>
      <p:grpSp>
        <p:nvGrpSpPr>
          <p:cNvPr id="6" name="Group 5"/>
          <p:cNvGrpSpPr/>
          <p:nvPr/>
        </p:nvGrpSpPr>
        <p:grpSpPr>
          <a:xfrm>
            <a:off x="8726050" y="1144426"/>
            <a:ext cx="2232794" cy="1219784"/>
            <a:chOff x="8153400" y="979967"/>
            <a:chExt cx="3657600" cy="1597162"/>
          </a:xfrm>
        </p:grpSpPr>
        <p:sp>
          <p:nvSpPr>
            <p:cNvPr id="7" name="Pentagon 6"/>
            <p:cNvSpPr/>
            <p:nvPr/>
          </p:nvSpPr>
          <p:spPr>
            <a:xfrm rot="10800000">
              <a:off x="8153400" y="979967"/>
              <a:ext cx="3657600" cy="1597162"/>
            </a:xfrm>
            <a:prstGeom prst="homePlate">
              <a:avLst>
                <a:gd name="adj" fmla="val 37912"/>
              </a:avLst>
            </a:prstGeom>
            <a:gradFill>
              <a:gsLst>
                <a:gs pos="22000">
                  <a:schemeClr val="accent2">
                    <a:lumMod val="110000"/>
                    <a:satMod val="105000"/>
                    <a:tint val="67000"/>
                  </a:schemeClr>
                </a:gs>
                <a:gs pos="45000">
                  <a:schemeClr val="accent2">
                    <a:lumMod val="105000"/>
                    <a:satMod val="103000"/>
                    <a:tint val="73000"/>
                  </a:schemeClr>
                </a:gs>
                <a:gs pos="81000">
                  <a:schemeClr val="accent2">
                    <a:lumMod val="105000"/>
                    <a:satMod val="109000"/>
                    <a:tint val="81000"/>
                  </a:schemeClr>
                </a:gs>
              </a:gsLs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bn-IN" sz="4400" b="1" dirty="0">
                <a:effectLst>
                  <a:outerShdw blurRad="38100" dist="38100" dir="2700000" algn="tl">
                    <a:srgbClr val="000000">
                      <a:alpha val="43137"/>
                    </a:srgbClr>
                  </a:outerShdw>
                </a:effectLst>
              </a:endParaRPr>
            </a:p>
          </p:txBody>
        </p:sp>
        <p:sp>
          <p:nvSpPr>
            <p:cNvPr id="8" name="TextBox 7"/>
            <p:cNvSpPr txBox="1"/>
            <p:nvPr/>
          </p:nvSpPr>
          <p:spPr>
            <a:xfrm>
              <a:off x="8610600" y="1053152"/>
              <a:ext cx="3200400" cy="1450789"/>
            </a:xfrm>
            <a:prstGeom prst="rect">
              <a:avLst/>
            </a:prstGeom>
            <a:noFill/>
          </p:spPr>
          <p:txBody>
            <a:bodyPr wrap="square" rtlCol="0">
              <a:spAutoFit/>
            </a:bodyPr>
            <a:lstStyle/>
            <a:p>
              <a:r>
                <a:rPr lang="bn-BD"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ভিক্ষা </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grpSp>
        <p:nvGrpSpPr>
          <p:cNvPr id="9" name="Group 8"/>
          <p:cNvGrpSpPr/>
          <p:nvPr/>
        </p:nvGrpSpPr>
        <p:grpSpPr>
          <a:xfrm>
            <a:off x="8727492" y="4439020"/>
            <a:ext cx="3369671" cy="1176602"/>
            <a:chOff x="7848017" y="4828555"/>
            <a:chExt cx="3713328" cy="1521652"/>
          </a:xfrm>
          <a:solidFill>
            <a:srgbClr val="92D050">
              <a:alpha val="57000"/>
            </a:srgbClr>
          </a:solidFill>
        </p:grpSpPr>
        <p:sp>
          <p:nvSpPr>
            <p:cNvPr id="10" name="Pentagon 9"/>
            <p:cNvSpPr/>
            <p:nvPr/>
          </p:nvSpPr>
          <p:spPr>
            <a:xfrm rot="10800000">
              <a:off x="7848017" y="4828555"/>
              <a:ext cx="3713328" cy="1521652"/>
            </a:xfrm>
            <a:prstGeom prst="homePlate">
              <a:avLst>
                <a:gd name="adj" fmla="val 37540"/>
              </a:avLst>
            </a:prstGeom>
            <a:grp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7200" b="1" dirty="0">
                <a:solidFill>
                  <a:schemeClr val="tx1"/>
                </a:solidFill>
                <a:effectLst>
                  <a:outerShdw blurRad="38100" dist="38100" dir="2700000" algn="tl">
                    <a:srgbClr val="000000">
                      <a:alpha val="43137"/>
                    </a:srgbClr>
                  </a:outerShdw>
                </a:effectLst>
              </a:endParaRPr>
            </a:p>
          </p:txBody>
        </p:sp>
        <p:sp>
          <p:nvSpPr>
            <p:cNvPr id="11" name="TextBox 10"/>
            <p:cNvSpPr txBox="1"/>
            <p:nvPr/>
          </p:nvSpPr>
          <p:spPr>
            <a:xfrm>
              <a:off x="8012895" y="5091838"/>
              <a:ext cx="3548450" cy="995087"/>
            </a:xfrm>
            <a:prstGeom prst="rect">
              <a:avLst/>
            </a:prstGeom>
            <a:noFill/>
          </p:spPr>
          <p:txBody>
            <a:bodyPr wrap="square" rtlCol="0">
              <a:spAutoFit/>
            </a:bodyPr>
            <a:lstStyle/>
            <a:p>
              <a:r>
                <a:rPr lang="bn-BD" sz="4400" b="1" dirty="0">
                  <a:effectLst>
                    <a:outerShdw blurRad="38100" dist="38100" dir="2700000" algn="tl">
                      <a:srgbClr val="000000">
                        <a:alpha val="43137"/>
                      </a:srgbClr>
                    </a:outerShdw>
                  </a:effectLst>
                  <a:latin typeface="NikoshBAN" pitchFamily="2" charset="0"/>
                  <a:cs typeface="NikoshBAN" pitchFamily="2" charset="0"/>
                </a:rPr>
                <a:t>মার্বেল দিয়ে খেলা</a:t>
              </a:r>
              <a:endParaRPr lang="en-US" sz="4400" b="1" dirty="0">
                <a:effectLst>
                  <a:outerShdw blurRad="38100" dist="38100" dir="2700000" algn="tl">
                    <a:srgbClr val="000000">
                      <a:alpha val="43137"/>
                    </a:srgbClr>
                  </a:outerShdw>
                </a:effectLst>
                <a:latin typeface="NikoshBAN" pitchFamily="2" charset="0"/>
                <a:cs typeface="NikoshBAN" pitchFamily="2" charset="0"/>
              </a:endParaRPr>
            </a:p>
          </p:txBody>
        </p:sp>
      </p:grpSp>
      <p:sp>
        <p:nvSpPr>
          <p:cNvPr id="12" name="Pentagon 11"/>
          <p:cNvSpPr/>
          <p:nvPr/>
        </p:nvSpPr>
        <p:spPr>
          <a:xfrm>
            <a:off x="171964" y="4439021"/>
            <a:ext cx="2475474" cy="973021"/>
          </a:xfrm>
          <a:prstGeom prst="homePlate">
            <a:avLst>
              <a:gd name="adj" fmla="val 37540"/>
            </a:avLst>
          </a:prstGeom>
          <a:solidFill>
            <a:srgbClr val="92D050">
              <a:alpha val="64000"/>
            </a:srgbClr>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54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5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5400" b="1"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a:t>
            </a:r>
            <a:r>
              <a:rPr lang="en-US" sz="54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5400" b="1" dirty="0">
              <a:solidFill>
                <a:schemeClr val="tx1"/>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23748" t="35600" r="23748" b="28479"/>
          <a:stretch/>
        </p:blipFill>
        <p:spPr>
          <a:xfrm>
            <a:off x="2860870" y="321858"/>
            <a:ext cx="5448940" cy="2865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0870" y="3434986"/>
            <a:ext cx="5448940" cy="27147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15574225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out)">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a:t>মোঃ</a:t>
            </a:r>
            <a:r>
              <a:rPr lang="en-US" i="0" dirty="0"/>
              <a:t> </a:t>
            </a:r>
            <a:r>
              <a:rPr lang="en-US" i="0" dirty="0" err="1"/>
              <a:t>মাজেদুল</a:t>
            </a:r>
            <a:r>
              <a:rPr lang="en-US" i="0" dirty="0"/>
              <a:t> </a:t>
            </a:r>
            <a:r>
              <a:rPr lang="en-US" i="0" dirty="0" err="1"/>
              <a:t>ইসলাম</a:t>
            </a:r>
            <a:r>
              <a:rPr lang="bn-IN" i="0" dirty="0"/>
              <a:t>,সহকারি শিক্ষক,</a:t>
            </a:r>
            <a:r>
              <a:rPr lang="en-US" i="0" dirty="0" err="1"/>
              <a:t>নিয়াজ</a:t>
            </a:r>
            <a:r>
              <a:rPr lang="en-US" i="0" dirty="0"/>
              <a:t> </a:t>
            </a:r>
            <a:r>
              <a:rPr lang="en-US" i="0" dirty="0" err="1"/>
              <a:t>মুহম্মদ</a:t>
            </a:r>
            <a:r>
              <a:rPr lang="en-US" i="0" dirty="0"/>
              <a:t> </a:t>
            </a:r>
            <a:r>
              <a:rPr lang="bn-IN" i="0" dirty="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a:t>।</a:t>
            </a:r>
          </a:p>
        </p:txBody>
      </p:sp>
      <p:sp>
        <p:nvSpPr>
          <p:cNvPr id="4" name="Slide Number Placeholder 3"/>
          <p:cNvSpPr>
            <a:spLocks noGrp="1"/>
          </p:cNvSpPr>
          <p:nvPr>
            <p:ph type="sldNum" sz="quarter" idx="12"/>
          </p:nvPr>
        </p:nvSpPr>
        <p:spPr/>
        <p:txBody>
          <a:bodyPr/>
          <a:lstStyle/>
          <a:p>
            <a:fld id="{98B791D4-ABF2-4A16-B3DD-1A975CDA2D59}" type="slidenum">
              <a:rPr lang="en-US" smtClean="0"/>
              <a:pPr/>
              <a:t>12</a:t>
            </a:fld>
            <a:endParaRPr lang="en-US" dirty="0"/>
          </a:p>
        </p:txBody>
      </p:sp>
      <p:sp>
        <p:nvSpPr>
          <p:cNvPr id="5" name="TextBox 4"/>
          <p:cNvSpPr txBox="1"/>
          <p:nvPr/>
        </p:nvSpPr>
        <p:spPr>
          <a:xfrm>
            <a:off x="3196152" y="380068"/>
            <a:ext cx="5197223" cy="1569660"/>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9600" b="1" u="sng" dirty="0">
                <a:ln w="0"/>
                <a:latin typeface="NikoshBAN" panose="02000000000000000000" pitchFamily="2" charset="0"/>
                <a:cs typeface="NikoshBAN" panose="02000000000000000000" pitchFamily="2" charset="0"/>
              </a:rPr>
              <a:t>জোড়ায়</a:t>
            </a:r>
            <a:r>
              <a:rPr lang="bn-IN" sz="9600" b="1" u="sng" dirty="0">
                <a:ln w="0"/>
                <a:latin typeface="NikoshBAN" panose="02000000000000000000" pitchFamily="2" charset="0"/>
                <a:cs typeface="NikoshBAN" panose="02000000000000000000" pitchFamily="2" charset="0"/>
              </a:rPr>
              <a:t> কাজ</a:t>
            </a:r>
            <a:endParaRPr lang="en-US" sz="9600" b="1" u="sng" dirty="0">
              <a:ln w="0"/>
              <a:latin typeface="NikoshBAN" panose="02000000000000000000" pitchFamily="2" charset="0"/>
              <a:cs typeface="NikoshBAN" panose="02000000000000000000" pitchFamily="2" charset="0"/>
            </a:endParaRPr>
          </a:p>
        </p:txBody>
      </p:sp>
      <p:sp>
        <p:nvSpPr>
          <p:cNvPr id="7" name="TextBox 6"/>
          <p:cNvSpPr txBox="1"/>
          <p:nvPr/>
        </p:nvSpPr>
        <p:spPr>
          <a:xfrm>
            <a:off x="1542197" y="3158173"/>
            <a:ext cx="8797632" cy="2123658"/>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শান,ত্যানাখানি,</a:t>
            </a:r>
            <a:r>
              <a:rPr lang="en-US" sz="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ভিখ ও গুলি খেলা শব্দগুলো দিয়ে বাক্য তৈরি কর। </a:t>
            </a:r>
            <a:endParaRPr lang="en-US" sz="6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Oval 7"/>
          <p:cNvSpPr/>
          <p:nvPr/>
        </p:nvSpPr>
        <p:spPr>
          <a:xfrm>
            <a:off x="9662615" y="600501"/>
            <a:ext cx="1665785" cy="17469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err="1" smtClean="0">
                <a:ln w="22225">
                  <a:solidFill>
                    <a:schemeClr val="accent2"/>
                  </a:solidFill>
                  <a:prstDash val="solid"/>
                </a:ln>
                <a:solidFill>
                  <a:schemeClr val="accent2">
                    <a:lumMod val="40000"/>
                    <a:lumOff val="60000"/>
                  </a:schemeClr>
                </a:solidFill>
              </a:rPr>
              <a:t>সময়</a:t>
            </a:r>
            <a:endParaRPr lang="en-US" sz="2800" b="1" dirty="0" smtClean="0">
              <a:ln w="22225">
                <a:solidFill>
                  <a:schemeClr val="accent2"/>
                </a:solidFill>
                <a:prstDash val="solid"/>
              </a:ln>
              <a:solidFill>
                <a:schemeClr val="accent2">
                  <a:lumMod val="40000"/>
                  <a:lumOff val="60000"/>
                </a:schemeClr>
              </a:solidFill>
            </a:endParaRPr>
          </a:p>
          <a:p>
            <a:pPr algn="ctr"/>
            <a:r>
              <a:rPr lang="en-US" sz="2800" b="1" dirty="0" smtClean="0">
                <a:ln w="22225">
                  <a:solidFill>
                    <a:schemeClr val="accent2"/>
                  </a:solidFill>
                  <a:prstDash val="solid"/>
                </a:ln>
                <a:solidFill>
                  <a:schemeClr val="accent2">
                    <a:lumMod val="40000"/>
                    <a:lumOff val="60000"/>
                  </a:schemeClr>
                </a:solidFill>
              </a:rPr>
              <a:t>৫ </a:t>
            </a:r>
            <a:r>
              <a:rPr lang="en-US" sz="2800" b="1" dirty="0" err="1" smtClean="0">
                <a:ln w="22225">
                  <a:solidFill>
                    <a:schemeClr val="accent2"/>
                  </a:solidFill>
                  <a:prstDash val="solid"/>
                </a:ln>
                <a:solidFill>
                  <a:schemeClr val="accent2">
                    <a:lumMod val="40000"/>
                    <a:lumOff val="60000"/>
                  </a:schemeClr>
                </a:solidFill>
              </a:rPr>
              <a:t>মিনিট</a:t>
            </a:r>
            <a:endParaRPr lang="en-US" sz="2800" b="1" dirty="0">
              <a:ln w="22225">
                <a:solidFill>
                  <a:schemeClr val="accent2"/>
                </a:solidFill>
                <a:prstDash val="solid"/>
              </a:ln>
              <a:solidFill>
                <a:schemeClr val="accent2">
                  <a:lumMod val="40000"/>
                  <a:lumOff val="60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3002221161"/>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a:t>মোঃ</a:t>
            </a:r>
            <a:r>
              <a:rPr lang="en-US" i="0" dirty="0"/>
              <a:t> </a:t>
            </a:r>
            <a:r>
              <a:rPr lang="en-US" i="0" dirty="0" err="1"/>
              <a:t>মাজেদুল</a:t>
            </a:r>
            <a:r>
              <a:rPr lang="en-US" i="0" dirty="0"/>
              <a:t> </a:t>
            </a:r>
            <a:r>
              <a:rPr lang="en-US" i="0" dirty="0" err="1"/>
              <a:t>ইসলাম</a:t>
            </a:r>
            <a:r>
              <a:rPr lang="bn-IN" i="0" dirty="0"/>
              <a:t>,সহকারি শিক্ষক,</a:t>
            </a:r>
            <a:r>
              <a:rPr lang="en-US" i="0" dirty="0" err="1"/>
              <a:t>নিয়াজ</a:t>
            </a:r>
            <a:r>
              <a:rPr lang="en-US" i="0" dirty="0"/>
              <a:t> </a:t>
            </a:r>
            <a:r>
              <a:rPr lang="en-US" i="0" dirty="0" err="1"/>
              <a:t>মুহম্মদ</a:t>
            </a:r>
            <a:r>
              <a:rPr lang="en-US" i="0" dirty="0"/>
              <a:t> </a:t>
            </a:r>
            <a:r>
              <a:rPr lang="bn-IN" i="0" dirty="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13</a:t>
            </a:fld>
            <a:endParaRPr lang="en-US" dirty="0"/>
          </a:p>
        </p:txBody>
      </p:sp>
      <p:sp>
        <p:nvSpPr>
          <p:cNvPr id="10" name="TextBox 9"/>
          <p:cNvSpPr txBox="1"/>
          <p:nvPr/>
        </p:nvSpPr>
        <p:spPr>
          <a:xfrm>
            <a:off x="325217" y="3887806"/>
            <a:ext cx="11434983" cy="2123658"/>
          </a:xfrm>
          <a:prstGeom prst="rect">
            <a:avLst/>
          </a:prstGeom>
          <a:noFill/>
        </p:spPr>
        <p:txBody>
          <a:bodyPr wrap="square" rtlCol="0">
            <a:spAutoFit/>
          </a:bodyPr>
          <a:lstStyle/>
          <a:p>
            <a:r>
              <a:rPr lang="bn-BD" sz="4400" dirty="0">
                <a:latin typeface="NikoshBAN" panose="02000000000000000000" pitchFamily="2" charset="0"/>
                <a:cs typeface="NikoshBAN" panose="02000000000000000000" pitchFamily="2" charset="0"/>
              </a:rPr>
              <a:t>লখার রাতের বিছানা ফুটপাতের কঠিন শান। এই শান দিনের বেলায় </a:t>
            </a:r>
          </a:p>
          <a:p>
            <a:r>
              <a:rPr lang="bn-BD" sz="4400" dirty="0">
                <a:latin typeface="NikoshBAN" panose="02000000000000000000" pitchFamily="2" charset="0"/>
                <a:cs typeface="NikoshBAN" panose="02000000000000000000" pitchFamily="2" charset="0"/>
              </a:rPr>
              <a:t>রোদে পুড়ে গরম হয়। রাতে হিম লেগে বরফের মতো ঠাণ্ডা হয়। ঠাণ্ডা শানে শুয়ে লখার বুকে কাশি বসে। গায়ে জ্বর ওঠে। </a:t>
            </a:r>
            <a:endParaRPr lang="en-US" sz="4400" dirty="0">
              <a:latin typeface="NikoshBAN" panose="02000000000000000000" pitchFamily="2" charset="0"/>
              <a:cs typeface="NikoshBAN" panose="02000000000000000000" pitchFamily="2" charset="0"/>
            </a:endParaRPr>
          </a:p>
        </p:txBody>
      </p:sp>
      <p:grpSp>
        <p:nvGrpSpPr>
          <p:cNvPr id="8" name="Group 7"/>
          <p:cNvGrpSpPr/>
          <p:nvPr/>
        </p:nvGrpSpPr>
        <p:grpSpPr>
          <a:xfrm>
            <a:off x="190906" y="304865"/>
            <a:ext cx="11703604" cy="3293818"/>
            <a:chOff x="138150" y="176076"/>
            <a:chExt cx="12000558" cy="3293818"/>
          </a:xfrm>
        </p:grpSpPr>
        <p:sp>
          <p:nvSpPr>
            <p:cNvPr id="13" name="Rounded Rectangle 12"/>
            <p:cNvSpPr/>
            <p:nvPr/>
          </p:nvSpPr>
          <p:spPr>
            <a:xfrm>
              <a:off x="138150" y="176076"/>
              <a:ext cx="5904558" cy="3293818"/>
            </a:xfrm>
            <a:prstGeom prst="roundRect">
              <a:avLst>
                <a:gd name="adj" fmla="val 0"/>
              </a:avLst>
            </a:prstGeom>
            <a:blipFill dpi="0" rotWithShape="1">
              <a:blip r:embed="rId3">
                <a:extLst>
                  <a:ext uri="{28A0092B-C50C-407E-A947-70E740481C1C}">
                    <a14:useLocalDpi xmlns:a14="http://schemas.microsoft.com/office/drawing/2010/main" val="0"/>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6181"/>
            <a:stretch/>
          </p:blipFill>
          <p:spPr>
            <a:xfrm>
              <a:off x="6042708" y="176150"/>
              <a:ext cx="6096000" cy="3293744"/>
            </a:xfrm>
            <a:prstGeom prst="rect">
              <a:avLst/>
            </a:prstGeom>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0" y="92361"/>
            <a:ext cx="1270146" cy="1306950"/>
          </a:xfrm>
          <a:prstGeom prst="rect">
            <a:avLst/>
          </a:prstGeom>
        </p:spPr>
      </p:pic>
    </p:spTree>
    <p:extLst>
      <p:ext uri="{BB962C8B-B14F-4D97-AF65-F5344CB8AC3E}">
        <p14:creationId xmlns:p14="http://schemas.microsoft.com/office/powerpoint/2010/main" val="1769644246"/>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a:t>মোঃ</a:t>
            </a:r>
            <a:r>
              <a:rPr lang="en-US" i="0" dirty="0"/>
              <a:t> </a:t>
            </a:r>
            <a:r>
              <a:rPr lang="en-US" i="0" dirty="0" err="1"/>
              <a:t>মাজেদুল</a:t>
            </a:r>
            <a:r>
              <a:rPr lang="en-US" i="0" dirty="0"/>
              <a:t> </a:t>
            </a:r>
            <a:r>
              <a:rPr lang="en-US" i="0" dirty="0" err="1"/>
              <a:t>ইসলাম</a:t>
            </a:r>
            <a:r>
              <a:rPr lang="bn-IN" i="0" dirty="0"/>
              <a:t>,সহকারি শিক্ষক,</a:t>
            </a:r>
            <a:r>
              <a:rPr lang="en-US" i="0" dirty="0" err="1"/>
              <a:t>নিয়াজ</a:t>
            </a:r>
            <a:r>
              <a:rPr lang="en-US" i="0" dirty="0"/>
              <a:t> </a:t>
            </a:r>
            <a:r>
              <a:rPr lang="en-US" i="0" dirty="0" err="1"/>
              <a:t>মুহম্মদ</a:t>
            </a:r>
            <a:r>
              <a:rPr lang="en-US" i="0" dirty="0"/>
              <a:t> </a:t>
            </a:r>
            <a:r>
              <a:rPr lang="bn-IN" i="0" dirty="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14</a:t>
            </a:fld>
            <a:endParaRPr lang="en-US" dirty="0"/>
          </a:p>
        </p:txBody>
      </p:sp>
      <p:grpSp>
        <p:nvGrpSpPr>
          <p:cNvPr id="9" name="Group 8"/>
          <p:cNvGrpSpPr/>
          <p:nvPr/>
        </p:nvGrpSpPr>
        <p:grpSpPr>
          <a:xfrm>
            <a:off x="206063" y="367759"/>
            <a:ext cx="11756954" cy="4539092"/>
            <a:chOff x="217218" y="443267"/>
            <a:chExt cx="11988773" cy="322897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18" y="443267"/>
              <a:ext cx="4434582" cy="3228976"/>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9803"/>
            <a:stretch/>
          </p:blipFill>
          <p:spPr>
            <a:xfrm>
              <a:off x="4651800" y="443267"/>
              <a:ext cx="3434501" cy="322897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6300" y="443267"/>
              <a:ext cx="4119691" cy="3228976"/>
            </a:xfrm>
            <a:prstGeom prst="rect">
              <a:avLst/>
            </a:prstGeom>
          </p:spPr>
        </p:pic>
      </p:grpSp>
      <p:sp>
        <p:nvSpPr>
          <p:cNvPr id="10" name="TextBox 9"/>
          <p:cNvSpPr txBox="1"/>
          <p:nvPr/>
        </p:nvSpPr>
        <p:spPr>
          <a:xfrm>
            <a:off x="648978" y="5426544"/>
            <a:ext cx="11111222" cy="646331"/>
          </a:xfrm>
          <a:prstGeom prst="rect">
            <a:avLst/>
          </a:prstGeom>
          <a:noFill/>
        </p:spPr>
        <p:txBody>
          <a:bodyPr wrap="square" rtlCol="0">
            <a:spAutoFit/>
          </a:bodyPr>
          <a:lstStyle/>
          <a:p>
            <a:r>
              <a:rPr lang="bn-BD" sz="3600" dirty="0">
                <a:latin typeface="NikoshBAN" panose="02000000000000000000" pitchFamily="2" charset="0"/>
                <a:cs typeface="NikoshBAN" panose="02000000000000000000" pitchFamily="2" charset="0"/>
              </a:rPr>
              <a:t>লখার দিন কাটে গুলি খেলে, ‌ছেড়া কাগজ কুড়িয়ে, বন্ধুদের সঙ্গে মারামারি করে</a:t>
            </a:r>
            <a:endParaRPr lang="en-US" sz="3600" dirty="0">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2660973253"/>
      </p:ext>
    </p:extLst>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a:t>মোঃ</a:t>
            </a:r>
            <a:r>
              <a:rPr lang="en-US" i="0" dirty="0"/>
              <a:t> </a:t>
            </a:r>
            <a:r>
              <a:rPr lang="en-US" i="0" dirty="0" err="1"/>
              <a:t>মাজেদুল</a:t>
            </a:r>
            <a:r>
              <a:rPr lang="en-US" i="0" dirty="0"/>
              <a:t> </a:t>
            </a:r>
            <a:r>
              <a:rPr lang="en-US" i="0" dirty="0" err="1"/>
              <a:t>ইসলাম</a:t>
            </a:r>
            <a:r>
              <a:rPr lang="bn-IN" i="0" dirty="0"/>
              <a:t>,সহকারি শিক্ষক,</a:t>
            </a:r>
            <a:r>
              <a:rPr lang="en-US" i="0" dirty="0" err="1"/>
              <a:t>নিয়াজ</a:t>
            </a:r>
            <a:r>
              <a:rPr lang="en-US" i="0" dirty="0"/>
              <a:t> </a:t>
            </a:r>
            <a:r>
              <a:rPr lang="en-US" i="0" dirty="0" err="1"/>
              <a:t>মুহম্মদ</a:t>
            </a:r>
            <a:r>
              <a:rPr lang="en-US" i="0" dirty="0"/>
              <a:t> </a:t>
            </a:r>
            <a:r>
              <a:rPr lang="bn-IN" i="0" dirty="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15</a:t>
            </a:fld>
            <a:endParaRPr lang="en-US" dirty="0"/>
          </a:p>
        </p:txBody>
      </p:sp>
      <p:sp>
        <p:nvSpPr>
          <p:cNvPr id="10" name="TextBox 9"/>
          <p:cNvSpPr txBox="1"/>
          <p:nvPr/>
        </p:nvSpPr>
        <p:spPr>
          <a:xfrm>
            <a:off x="1409702" y="4688178"/>
            <a:ext cx="10119549" cy="1446550"/>
          </a:xfrm>
          <a:prstGeom prst="rect">
            <a:avLst/>
          </a:prstGeom>
          <a:noFill/>
        </p:spPr>
        <p:txBody>
          <a:bodyPr wrap="square" rtlCol="0">
            <a:spAutoFit/>
          </a:bodyPr>
          <a:lstStyle/>
          <a:p>
            <a:pPr algn="ctr"/>
            <a:r>
              <a:rPr lang="bn-BD" sz="4400" dirty="0">
                <a:latin typeface="NikoshBAN" panose="02000000000000000000" pitchFamily="2" charset="0"/>
                <a:cs typeface="NikoshBAN" panose="02000000000000000000" pitchFamily="2" charset="0"/>
              </a:rPr>
              <a:t>আর খাবারের দোকানের এঁটোপাতা চেটে। রাতে মায়ের পাশে লখা খিদের কষ্ট ভুলে যায়। </a:t>
            </a:r>
            <a:endParaRPr lang="en-US" sz="4400" dirty="0">
              <a:latin typeface="NikoshBAN" panose="02000000000000000000" pitchFamily="2" charset="0"/>
              <a:cs typeface="NikoshBAN" panose="02000000000000000000" pitchFamily="2" charset="0"/>
            </a:endParaRPr>
          </a:p>
        </p:txBody>
      </p:sp>
      <p:grpSp>
        <p:nvGrpSpPr>
          <p:cNvPr id="6" name="Group 5"/>
          <p:cNvGrpSpPr/>
          <p:nvPr/>
        </p:nvGrpSpPr>
        <p:grpSpPr>
          <a:xfrm>
            <a:off x="704851" y="314213"/>
            <a:ext cx="11245096" cy="3683000"/>
            <a:chOff x="721238" y="417244"/>
            <a:chExt cx="11245096" cy="368300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4883"/>
            <a:stretch/>
          </p:blipFill>
          <p:spPr>
            <a:xfrm>
              <a:off x="5493752" y="417244"/>
              <a:ext cx="6472582" cy="3683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238" y="417244"/>
              <a:ext cx="4772514" cy="3683000"/>
            </a:xfrm>
            <a:prstGeom prst="rect">
              <a:avLst/>
            </a:prstGeom>
          </p:spPr>
        </p:pic>
      </p:gr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1370845762"/>
      </p:ext>
    </p:extLst>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a:t>মোঃ</a:t>
            </a:r>
            <a:r>
              <a:rPr lang="en-US" i="0" dirty="0"/>
              <a:t> </a:t>
            </a:r>
            <a:r>
              <a:rPr lang="en-US" i="0" dirty="0" err="1"/>
              <a:t>মাজেদুল</a:t>
            </a:r>
            <a:r>
              <a:rPr lang="en-US" i="0" dirty="0"/>
              <a:t> </a:t>
            </a:r>
            <a:r>
              <a:rPr lang="en-US" i="0" dirty="0" err="1"/>
              <a:t>ইসলাম</a:t>
            </a:r>
            <a:r>
              <a:rPr lang="bn-IN" i="0" dirty="0"/>
              <a:t>,সহকারি শিক্ষক,</a:t>
            </a:r>
            <a:r>
              <a:rPr lang="en-US" i="0" dirty="0" err="1"/>
              <a:t>নিয়াজ</a:t>
            </a:r>
            <a:r>
              <a:rPr lang="en-US" i="0" dirty="0"/>
              <a:t> </a:t>
            </a:r>
            <a:r>
              <a:rPr lang="en-US" i="0" dirty="0" err="1"/>
              <a:t>মুহম্মদ</a:t>
            </a:r>
            <a:r>
              <a:rPr lang="en-US" i="0" dirty="0"/>
              <a:t> </a:t>
            </a:r>
            <a:r>
              <a:rPr lang="bn-IN" i="0" dirty="0"/>
              <a:t>উচ্চ বালক </a:t>
            </a:r>
            <a:r>
              <a:rPr lang="bn-IN" i="0" dirty="0" smtClean="0"/>
              <a:t>বিদ্যালয়</a:t>
            </a:r>
            <a:r>
              <a:rPr lang="en-US"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750" y="285281"/>
            <a:ext cx="5731658" cy="3884414"/>
          </a:xfrm>
          <a:prstGeom prst="rect">
            <a:avLst/>
          </a:prstGeom>
        </p:spPr>
      </p:pic>
      <p:sp>
        <p:nvSpPr>
          <p:cNvPr id="6" name="TextBox 5"/>
          <p:cNvSpPr txBox="1"/>
          <p:nvPr/>
        </p:nvSpPr>
        <p:spPr>
          <a:xfrm>
            <a:off x="704851" y="4350431"/>
            <a:ext cx="10775987" cy="1754326"/>
          </a:xfrm>
          <a:prstGeom prst="rect">
            <a:avLst/>
          </a:prstGeom>
          <a:noFill/>
        </p:spPr>
        <p:txBody>
          <a:bodyPr wrap="square" rtlCol="0">
            <a:spAutoFit/>
          </a:bodyPr>
          <a:lstStyle/>
          <a:p>
            <a:pPr algn="ctr"/>
            <a:r>
              <a:rPr lang="bn-BD" sz="3600" dirty="0">
                <a:latin typeface="NikoshBAN" panose="02000000000000000000" pitchFamily="2" charset="0"/>
                <a:cs typeface="NikoshBAN" panose="02000000000000000000" pitchFamily="2" charset="0"/>
              </a:rPr>
              <a:t>খানিকটা এগিয়ে উঁচু রেললাইন যেন দুটো মরা সাপ। পাশাপাশি শুয়ে আছে চুপচাপ। লখা ইটের টুকরো দিয়ে ইস্পাতে লাইনে ঠুক-ঠুক ঠুকে তার উপর কান পাতল।যেন গানের সুরলহরি বয়ে যাচ্ছে কানের ভিতর দিয়ে। </a:t>
            </a:r>
            <a:endParaRPr lang="en-US" sz="36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1111511335"/>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a:t>মোঃ</a:t>
            </a:r>
            <a:r>
              <a:rPr lang="en-US" i="0" dirty="0"/>
              <a:t> </a:t>
            </a:r>
            <a:r>
              <a:rPr lang="en-US" i="0" dirty="0" err="1"/>
              <a:t>মাজেদুল</a:t>
            </a:r>
            <a:r>
              <a:rPr lang="en-US" i="0" dirty="0"/>
              <a:t> </a:t>
            </a:r>
            <a:r>
              <a:rPr lang="en-US" i="0" dirty="0" err="1"/>
              <a:t>ইসলাম</a:t>
            </a:r>
            <a:r>
              <a:rPr lang="bn-IN" i="0" dirty="0"/>
              <a:t>,সহকারি শিক্ষক,</a:t>
            </a:r>
            <a:r>
              <a:rPr lang="en-US" i="0" dirty="0" err="1"/>
              <a:t>নিয়াজ</a:t>
            </a:r>
            <a:r>
              <a:rPr lang="en-US" i="0" dirty="0"/>
              <a:t> </a:t>
            </a:r>
            <a:r>
              <a:rPr lang="en-US" i="0" dirty="0" err="1"/>
              <a:t>মুহম্মদ</a:t>
            </a:r>
            <a:r>
              <a:rPr lang="en-US" i="0" dirty="0"/>
              <a:t> </a:t>
            </a:r>
            <a:r>
              <a:rPr lang="bn-IN" i="0" dirty="0"/>
              <a:t>উচ্চ বালক </a:t>
            </a:r>
            <a:r>
              <a:rPr lang="bn-IN" i="0" dirty="0" smtClean="0"/>
              <a:t>বিদ্যালয়</a:t>
            </a:r>
            <a:r>
              <a:rPr lang="en-US"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17</a:t>
            </a:fld>
            <a:endParaRPr lang="en-US" dirty="0"/>
          </a:p>
        </p:txBody>
      </p:sp>
      <p:sp>
        <p:nvSpPr>
          <p:cNvPr id="5" name="TextBox 4"/>
          <p:cNvSpPr txBox="1"/>
          <p:nvPr/>
        </p:nvSpPr>
        <p:spPr>
          <a:xfrm>
            <a:off x="3724188" y="329789"/>
            <a:ext cx="4672839" cy="1446550"/>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IN" sz="8800" b="1" u="sng" dirty="0">
                <a:ln w="0"/>
                <a:latin typeface="NikoshBAN" panose="02000000000000000000" pitchFamily="2" charset="0"/>
                <a:cs typeface="NikoshBAN" panose="02000000000000000000" pitchFamily="2" charset="0"/>
              </a:rPr>
              <a:t>দল</a:t>
            </a:r>
            <a:r>
              <a:rPr lang="bn-BD" sz="8800" b="1" u="sng" dirty="0">
                <a:ln w="0"/>
                <a:latin typeface="NikoshBAN" panose="02000000000000000000" pitchFamily="2" charset="0"/>
                <a:cs typeface="NikoshBAN" panose="02000000000000000000" pitchFamily="2" charset="0"/>
              </a:rPr>
              <a:t>গত</a:t>
            </a:r>
            <a:r>
              <a:rPr lang="bn-IN" sz="8800" b="1" u="sng" dirty="0">
                <a:ln w="0"/>
                <a:latin typeface="NikoshBAN" panose="02000000000000000000" pitchFamily="2" charset="0"/>
                <a:cs typeface="NikoshBAN" panose="02000000000000000000" pitchFamily="2" charset="0"/>
              </a:rPr>
              <a:t> কাজ</a:t>
            </a:r>
            <a:endParaRPr lang="en-US" sz="8800" b="1" u="sng" dirty="0">
              <a:ln w="0"/>
              <a:latin typeface="NikoshBAN" panose="02000000000000000000" pitchFamily="2" charset="0"/>
              <a:cs typeface="NikoshBAN" panose="02000000000000000000" pitchFamily="2" charset="0"/>
            </a:endParaRPr>
          </a:p>
        </p:txBody>
      </p:sp>
      <p:sp>
        <p:nvSpPr>
          <p:cNvPr id="8" name="TextBox 7"/>
          <p:cNvSpPr txBox="1"/>
          <p:nvPr/>
        </p:nvSpPr>
        <p:spPr>
          <a:xfrm>
            <a:off x="1641464" y="2571183"/>
            <a:ext cx="8571482" cy="2308324"/>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পরিচয় দাও এবং তার জীবনযাত্রার প্রকৃতি বর্ণনা কর। </a:t>
            </a:r>
            <a:endPar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Oval 6"/>
          <p:cNvSpPr/>
          <p:nvPr/>
        </p:nvSpPr>
        <p:spPr>
          <a:xfrm>
            <a:off x="9662615" y="600501"/>
            <a:ext cx="1665785" cy="174691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err="1" smtClean="0">
                <a:ln w="22225">
                  <a:solidFill>
                    <a:schemeClr val="accent2"/>
                  </a:solidFill>
                  <a:prstDash val="solid"/>
                </a:ln>
                <a:solidFill>
                  <a:schemeClr val="accent2">
                    <a:lumMod val="40000"/>
                    <a:lumOff val="60000"/>
                  </a:schemeClr>
                </a:solidFill>
              </a:rPr>
              <a:t>সময়</a:t>
            </a:r>
            <a:endParaRPr lang="en-US" sz="2800" b="1" dirty="0" smtClean="0">
              <a:ln w="22225">
                <a:solidFill>
                  <a:schemeClr val="accent2"/>
                </a:solidFill>
                <a:prstDash val="solid"/>
              </a:ln>
              <a:solidFill>
                <a:schemeClr val="accent2">
                  <a:lumMod val="40000"/>
                  <a:lumOff val="60000"/>
                </a:schemeClr>
              </a:solidFill>
            </a:endParaRPr>
          </a:p>
          <a:p>
            <a:pPr algn="ctr"/>
            <a:r>
              <a:rPr lang="en-US" sz="2800" b="1" dirty="0">
                <a:ln w="22225">
                  <a:solidFill>
                    <a:schemeClr val="accent2"/>
                  </a:solidFill>
                  <a:prstDash val="solid"/>
                </a:ln>
                <a:solidFill>
                  <a:schemeClr val="accent2">
                    <a:lumMod val="40000"/>
                    <a:lumOff val="60000"/>
                  </a:schemeClr>
                </a:solidFill>
              </a:rPr>
              <a:t>৮</a:t>
            </a:r>
            <a:r>
              <a:rPr lang="en-US" sz="2800" b="1" dirty="0" smtClean="0">
                <a:ln w="22225">
                  <a:solidFill>
                    <a:schemeClr val="accent2"/>
                  </a:solidFill>
                  <a:prstDash val="solid"/>
                </a:ln>
                <a:solidFill>
                  <a:schemeClr val="accent2">
                    <a:lumMod val="40000"/>
                    <a:lumOff val="60000"/>
                  </a:schemeClr>
                </a:solidFill>
              </a:rPr>
              <a:t> </a:t>
            </a:r>
            <a:r>
              <a:rPr lang="en-US" sz="2800" b="1" dirty="0" err="1" smtClean="0">
                <a:ln w="22225">
                  <a:solidFill>
                    <a:schemeClr val="accent2"/>
                  </a:solidFill>
                  <a:prstDash val="solid"/>
                </a:ln>
                <a:solidFill>
                  <a:schemeClr val="accent2">
                    <a:lumMod val="40000"/>
                    <a:lumOff val="60000"/>
                  </a:schemeClr>
                </a:solidFill>
              </a:rPr>
              <a:t>মিনিট</a:t>
            </a:r>
            <a:endParaRPr lang="en-US" sz="2800" b="1" dirty="0">
              <a:ln w="22225">
                <a:solidFill>
                  <a:schemeClr val="accent2"/>
                </a:solidFill>
                <a:prstDash val="solid"/>
              </a:ln>
              <a:solidFill>
                <a:schemeClr val="accent2">
                  <a:lumMod val="40000"/>
                  <a:lumOff val="60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1087301164"/>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6600" u="sng" dirty="0">
                <a:solidFill>
                  <a:srgbClr val="002060"/>
                </a:solidFill>
                <a:latin typeface="NikoshBAN" panose="02000000000000000000" pitchFamily="2" charset="0"/>
                <a:cs typeface="NikoshBAN" panose="02000000000000000000" pitchFamily="2" charset="0"/>
              </a:rPr>
              <a:t/>
            </a:r>
            <a:br>
              <a:rPr lang="en-US" sz="6600" u="sng" dirty="0">
                <a:solidFill>
                  <a:srgbClr val="002060"/>
                </a:solidFill>
                <a:latin typeface="NikoshBAN" panose="02000000000000000000" pitchFamily="2" charset="0"/>
                <a:cs typeface="NikoshBAN" panose="02000000000000000000" pitchFamily="2" charset="0"/>
              </a:rPr>
            </a:br>
            <a:r>
              <a:rPr lang="bn-BD" sz="6600" u="sng" dirty="0">
                <a:solidFill>
                  <a:srgbClr val="002060"/>
                </a:solidFill>
                <a:latin typeface="NikoshBAN" panose="02000000000000000000" pitchFamily="2" charset="0"/>
                <a:cs typeface="NikoshBAN" panose="02000000000000000000" pitchFamily="2" charset="0"/>
              </a:rPr>
              <a:t>মূল্যায়ন</a:t>
            </a:r>
            <a:r>
              <a:rPr lang="en-US" sz="6600" dirty="0">
                <a:solidFill>
                  <a:srgbClr val="002060"/>
                </a:solidFill>
                <a:latin typeface="NikoshBAN" panose="02000000000000000000" pitchFamily="2" charset="0"/>
                <a:cs typeface="NikoshBAN" panose="02000000000000000000" pitchFamily="2" charset="0"/>
              </a:rPr>
              <a:t/>
            </a:r>
            <a:br>
              <a:rPr lang="en-US" sz="6600" dirty="0">
                <a:solidFill>
                  <a:srgbClr val="002060"/>
                </a:solidFill>
                <a:latin typeface="NikoshBAN" panose="02000000000000000000" pitchFamily="2" charset="0"/>
                <a:cs typeface="NikoshBAN" panose="02000000000000000000" pitchFamily="2" charset="0"/>
              </a:rPr>
            </a:br>
            <a:endParaRPr lang="en-US" sz="6000" dirty="0"/>
          </a:p>
        </p:txBody>
      </p:sp>
      <p:sp>
        <p:nvSpPr>
          <p:cNvPr id="6" name="Content Placeholder 5"/>
          <p:cNvSpPr>
            <a:spLocks noGrp="1"/>
          </p:cNvSpPr>
          <p:nvPr>
            <p:ph idx="1"/>
          </p:nvPr>
        </p:nvSpPr>
        <p:spPr/>
        <p:txBody>
          <a:bodyPr>
            <a:normAutofit/>
          </a:bodyPr>
          <a:lstStyle/>
          <a:p>
            <a:r>
              <a:rPr lang="en-US" sz="4400" dirty="0">
                <a:solidFill>
                  <a:prstClr val="black"/>
                </a:solidFill>
                <a:latin typeface="NikoshBAN" panose="02000000000000000000" pitchFamily="2" charset="0"/>
                <a:cs typeface="NikoshBAN" panose="02000000000000000000" pitchFamily="2" charset="0"/>
              </a:rPr>
              <a:t> </a:t>
            </a:r>
            <a:r>
              <a:rPr lang="bn-BD" sz="4400" dirty="0">
                <a:solidFill>
                  <a:prstClr val="black"/>
                </a:solidFill>
                <a:latin typeface="NikoshBAN" panose="02000000000000000000" pitchFamily="2" charset="0"/>
                <a:cs typeface="NikoshBAN" panose="02000000000000000000" pitchFamily="2" charset="0"/>
              </a:rPr>
              <a:t>শান দিনের বেলায় রোদে পুড়ে কী রকম হয়?</a:t>
            </a:r>
            <a:endParaRPr lang="en-US" sz="4400" dirty="0">
              <a:solidFill>
                <a:prstClr val="black"/>
              </a:solidFill>
              <a:latin typeface="NikoshBAN" panose="02000000000000000000" pitchFamily="2" charset="0"/>
              <a:cs typeface="NikoshBAN" panose="02000000000000000000" pitchFamily="2" charset="0"/>
            </a:endParaRPr>
          </a:p>
          <a:p>
            <a:r>
              <a:rPr lang="en-US" sz="4400" dirty="0">
                <a:solidFill>
                  <a:prstClr val="black"/>
                </a:solidFill>
                <a:latin typeface="NikoshBAN" panose="02000000000000000000" pitchFamily="2" charset="0"/>
                <a:cs typeface="NikoshBAN" panose="02000000000000000000" pitchFamily="2" charset="0"/>
              </a:rPr>
              <a:t> </a:t>
            </a:r>
            <a:r>
              <a:rPr lang="bn-BD" sz="4400" dirty="0">
                <a:solidFill>
                  <a:prstClr val="black"/>
                </a:solidFill>
                <a:latin typeface="NikoshBAN" panose="02000000000000000000" pitchFamily="2" charset="0"/>
                <a:cs typeface="NikoshBAN" panose="02000000000000000000" pitchFamily="2" charset="0"/>
              </a:rPr>
              <a:t>লখার দিন কিভাবে কাটে? </a:t>
            </a:r>
            <a:endParaRPr lang="en-US" sz="4400" dirty="0">
              <a:solidFill>
                <a:prstClr val="black"/>
              </a:solidFill>
              <a:latin typeface="NikoshBAN" panose="02000000000000000000" pitchFamily="2" charset="0"/>
              <a:cs typeface="NikoshBAN" panose="02000000000000000000" pitchFamily="2" charset="0"/>
            </a:endParaRPr>
          </a:p>
          <a:p>
            <a:r>
              <a:rPr lang="en-US" sz="4400" dirty="0">
                <a:solidFill>
                  <a:prstClr val="black"/>
                </a:solidFill>
                <a:latin typeface="NikoshBAN" panose="02000000000000000000" pitchFamily="2" charset="0"/>
                <a:cs typeface="NikoshBAN" panose="02000000000000000000" pitchFamily="2" charset="0"/>
              </a:rPr>
              <a:t> </a:t>
            </a:r>
            <a:r>
              <a:rPr lang="bn-BD" sz="4400" dirty="0">
                <a:solidFill>
                  <a:prstClr val="black"/>
                </a:solidFill>
                <a:latin typeface="NikoshBAN" panose="02000000000000000000" pitchFamily="2" charset="0"/>
                <a:cs typeface="NikoshBAN" panose="02000000000000000000" pitchFamily="2" charset="0"/>
              </a:rPr>
              <a:t>ছায়া দেখলে কার বুক কাঁপে? </a:t>
            </a:r>
            <a:endParaRPr lang="en-US" sz="4400" dirty="0">
              <a:solidFill>
                <a:prstClr val="black"/>
              </a:solidFill>
              <a:latin typeface="NikoshBAN" panose="02000000000000000000" pitchFamily="2" charset="0"/>
              <a:cs typeface="NikoshBAN" panose="02000000000000000000" pitchFamily="2" charset="0"/>
            </a:endParaRPr>
          </a:p>
          <a:p>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লখা চুপি চুপি পা ফেলে কোথায় হারিয়ে গেল ? </a:t>
            </a:r>
            <a:endParaRPr lang="en-US" sz="4400" dirty="0">
              <a:latin typeface="NikoshBAN" panose="02000000000000000000" pitchFamily="2" charset="0"/>
              <a:cs typeface="NikoshBAN" panose="02000000000000000000" pitchFamily="2" charset="0"/>
            </a:endParaRPr>
          </a:p>
          <a:p>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রেল লাইনকে কিসের সঙ্গে তুলনা করা হয়েছে ?</a:t>
            </a:r>
            <a:endParaRPr lang="en-US" sz="4400" dirty="0">
              <a:latin typeface="NikoshBAN" panose="02000000000000000000" pitchFamily="2" charset="0"/>
              <a:cs typeface="NikoshBAN" panose="02000000000000000000" pitchFamily="2" charset="0"/>
            </a:endParaRPr>
          </a:p>
          <a:p>
            <a:r>
              <a:rPr lang="en-US" sz="4400" dirty="0">
                <a:latin typeface="NikoshBAN" panose="02000000000000000000" pitchFamily="2" charset="0"/>
                <a:cs typeface="NikoshBAN" panose="02000000000000000000" pitchFamily="2" charset="0"/>
              </a:rPr>
              <a:t> </a:t>
            </a:r>
            <a:r>
              <a:rPr lang="bn-BD" sz="4400" dirty="0">
                <a:latin typeface="NikoshBAN" panose="02000000000000000000" pitchFamily="2" charset="0"/>
                <a:cs typeface="NikoshBAN" panose="02000000000000000000" pitchFamily="2" charset="0"/>
              </a:rPr>
              <a:t>লখার কোন পায়ে খচ করে কাঁটা ঢুকে গিয়েছিল ? </a:t>
            </a:r>
            <a:endParaRPr lang="en-US" sz="4400" dirty="0">
              <a:latin typeface="NikoshBAN" panose="02000000000000000000" pitchFamily="2" charset="0"/>
              <a:cs typeface="NikoshBAN" panose="02000000000000000000" pitchFamily="2" charset="0"/>
            </a:endParaRPr>
          </a:p>
          <a:p>
            <a:pPr marL="0" indent="0">
              <a:buNone/>
            </a:pPr>
            <a:endParaRPr lang="en-US" sz="4400" dirty="0">
              <a:solidFill>
                <a:prstClr val="black"/>
              </a:solidFill>
              <a:latin typeface="NikoshBAN" panose="02000000000000000000" pitchFamily="2" charset="0"/>
              <a:cs typeface="NikoshBAN" panose="02000000000000000000" pitchFamily="2" charset="0"/>
            </a:endParaRPr>
          </a:p>
          <a:p>
            <a:endParaRPr lang="en-US" sz="4400" dirty="0">
              <a:solidFill>
                <a:prstClr val="black"/>
              </a:solidFill>
              <a:latin typeface="NikoshBAN" panose="02000000000000000000" pitchFamily="2" charset="0"/>
              <a:cs typeface="NikoshBAN" panose="02000000000000000000" pitchFamily="2" charset="0"/>
            </a:endParaRPr>
          </a:p>
          <a:p>
            <a:endParaRPr lang="en-US" sz="4400" dirty="0">
              <a:solidFill>
                <a:prstClr val="black"/>
              </a:solidFill>
              <a:latin typeface="NikoshBAN" panose="02000000000000000000" pitchFamily="2" charset="0"/>
              <a:cs typeface="NikoshBAN" panose="02000000000000000000" pitchFamily="2" charset="0"/>
            </a:endParaRPr>
          </a:p>
          <a:p>
            <a:endParaRPr lang="en-US" sz="4000" dirty="0"/>
          </a:p>
        </p:txBody>
      </p:sp>
      <p:sp>
        <p:nvSpPr>
          <p:cNvPr id="2" name="Date Placeholder 1"/>
          <p:cNvSpPr>
            <a:spLocks noGrp="1"/>
          </p:cNvSpPr>
          <p:nvPr>
            <p:ph type="dt" sz="half" idx="10"/>
          </p:nvPr>
        </p:nvSpPr>
        <p:spPr>
          <a:xfrm>
            <a:off x="286604" y="6356354"/>
            <a:ext cx="1473958" cy="365125"/>
          </a:xfrm>
        </p:spPr>
        <p:txBody>
          <a:bodyPr/>
          <a:lstStyle/>
          <a:p>
            <a:fld id="{0234EFFA-6DB0-45E3-94F0-C361D7272E58}" type="datetime1">
              <a:rPr lang="en-US" sz="1800" smtClean="0"/>
              <a:pPr/>
              <a:t>21-Mar-20</a:t>
            </a:fld>
            <a:endParaRPr lang="en-US" sz="1800" dirty="0"/>
          </a:p>
        </p:txBody>
      </p:sp>
      <p:sp>
        <p:nvSpPr>
          <p:cNvPr id="3" name="Footer Placeholder 2"/>
          <p:cNvSpPr>
            <a:spLocks noGrp="1"/>
          </p:cNvSpPr>
          <p:nvPr>
            <p:ph type="ftr" sz="quarter" idx="11"/>
          </p:nvPr>
        </p:nvSpPr>
        <p:spPr>
          <a:xfrm>
            <a:off x="1760561" y="6356354"/>
            <a:ext cx="8652681" cy="365125"/>
          </a:xfrm>
        </p:spPr>
        <p:txBody>
          <a:bodyPr/>
          <a:lstStyle/>
          <a:p>
            <a:r>
              <a:rPr lang="en-US" sz="1800" dirty="0" err="1"/>
              <a:t>মোঃ</a:t>
            </a:r>
            <a:r>
              <a:rPr lang="en-US" sz="1800" dirty="0"/>
              <a:t> </a:t>
            </a:r>
            <a:r>
              <a:rPr lang="en-US" sz="1800" dirty="0" err="1"/>
              <a:t>মাজেদুল</a:t>
            </a:r>
            <a:r>
              <a:rPr lang="en-US" sz="1800" dirty="0"/>
              <a:t> </a:t>
            </a:r>
            <a:r>
              <a:rPr lang="en-US" sz="1800" dirty="0" err="1"/>
              <a:t>ইসলাম</a:t>
            </a:r>
            <a:r>
              <a:rPr lang="bn-IN" sz="1800" dirty="0"/>
              <a:t>,সহকারি শিক্ষক,</a:t>
            </a:r>
            <a:r>
              <a:rPr lang="en-US" sz="1800" dirty="0" err="1"/>
              <a:t>নিয়াজ</a:t>
            </a:r>
            <a:r>
              <a:rPr lang="en-US" sz="1800" dirty="0"/>
              <a:t> </a:t>
            </a:r>
            <a:r>
              <a:rPr lang="en-US" sz="1800" dirty="0" err="1"/>
              <a:t>মুহম্মদ</a:t>
            </a:r>
            <a:r>
              <a:rPr lang="en-US" sz="1800" dirty="0"/>
              <a:t> </a:t>
            </a:r>
            <a:r>
              <a:rPr lang="bn-IN" sz="1800" dirty="0"/>
              <a:t>উচ্চ বালক </a:t>
            </a:r>
            <a:r>
              <a:rPr lang="bn-IN" sz="1800" dirty="0" smtClean="0"/>
              <a:t>বিদ্যালয়</a:t>
            </a:r>
            <a:r>
              <a:rPr lang="en-US" sz="1800" dirty="0" smtClean="0"/>
              <a:t>,</a:t>
            </a:r>
            <a:r>
              <a:rPr lang="bn-IN" sz="1800" dirty="0" smtClean="0"/>
              <a:t> </a:t>
            </a:r>
            <a:r>
              <a:rPr lang="en-US" sz="1800" dirty="0" err="1" smtClean="0"/>
              <a:t>ব্রাহ্মণবাড়িয়া</a:t>
            </a:r>
            <a:r>
              <a:rPr lang="en-US" sz="1800" dirty="0" smtClean="0"/>
              <a:t>।</a:t>
            </a:r>
            <a:endParaRPr lang="en-US" sz="1800" dirty="0"/>
          </a:p>
        </p:txBody>
      </p:sp>
      <p:sp>
        <p:nvSpPr>
          <p:cNvPr id="4" name="Slide Number Placeholder 3"/>
          <p:cNvSpPr>
            <a:spLocks noGrp="1"/>
          </p:cNvSpPr>
          <p:nvPr>
            <p:ph type="sldNum" sz="quarter" idx="12"/>
          </p:nvPr>
        </p:nvSpPr>
        <p:spPr>
          <a:xfrm>
            <a:off x="10508776" y="6356354"/>
            <a:ext cx="845024" cy="365125"/>
          </a:xfrm>
        </p:spPr>
        <p:txBody>
          <a:bodyPr/>
          <a:lstStyle/>
          <a:p>
            <a:fld id="{98B791D4-ABF2-4A16-B3DD-1A975CDA2D59}" type="slidenum">
              <a:rPr lang="en-US" sz="1800" smtClean="0"/>
              <a:pPr/>
              <a:t>18</a:t>
            </a:fld>
            <a:endParaRPr lang="en-US" sz="18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33410410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a:t>মোঃ</a:t>
            </a:r>
            <a:r>
              <a:rPr lang="en-US" i="0" dirty="0"/>
              <a:t> </a:t>
            </a:r>
            <a:r>
              <a:rPr lang="en-US" i="0" dirty="0" err="1"/>
              <a:t>মাজেদুল</a:t>
            </a:r>
            <a:r>
              <a:rPr lang="en-US" i="0" dirty="0"/>
              <a:t> </a:t>
            </a:r>
            <a:r>
              <a:rPr lang="en-US" i="0" dirty="0" err="1"/>
              <a:t>ইসলাম</a:t>
            </a:r>
            <a:r>
              <a:rPr lang="bn-IN" i="0" dirty="0"/>
              <a:t>,সহকারি শিক্ষক,</a:t>
            </a:r>
            <a:r>
              <a:rPr lang="en-US" i="0" dirty="0" err="1"/>
              <a:t>নিয়াজ</a:t>
            </a:r>
            <a:r>
              <a:rPr lang="en-US" i="0" dirty="0"/>
              <a:t> </a:t>
            </a:r>
            <a:r>
              <a:rPr lang="en-US" i="0" dirty="0" err="1"/>
              <a:t>মুহম্মদ</a:t>
            </a:r>
            <a:r>
              <a:rPr lang="en-US" i="0" dirty="0"/>
              <a:t> </a:t>
            </a:r>
            <a:r>
              <a:rPr lang="bn-IN" i="0" dirty="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19</a:t>
            </a:fld>
            <a:endParaRPr lang="en-US" dirty="0"/>
          </a:p>
        </p:txBody>
      </p:sp>
      <p:sp>
        <p:nvSpPr>
          <p:cNvPr id="5" name="TextBox 4"/>
          <p:cNvSpPr txBox="1"/>
          <p:nvPr/>
        </p:nvSpPr>
        <p:spPr>
          <a:xfrm>
            <a:off x="1275810" y="1074709"/>
            <a:ext cx="10316262" cy="707886"/>
          </a:xfrm>
          <a:prstGeom prst="rect">
            <a:avLst/>
          </a:prstGeom>
          <a:noFill/>
        </p:spPr>
        <p:txBody>
          <a:bodyPr wrap="square" rtlCol="0">
            <a:spAutoFit/>
          </a:bodyPr>
          <a:lstStyle/>
          <a:p>
            <a:r>
              <a:rPr lang="en-US" sz="4000" dirty="0" err="1">
                <a:solidFill>
                  <a:prstClr val="black"/>
                </a:solidFill>
                <a:latin typeface="NikoshBAN" panose="02000000000000000000" pitchFamily="2" charset="0"/>
                <a:cs typeface="NikoshBAN" panose="02000000000000000000" pitchFamily="2" charset="0"/>
              </a:rPr>
              <a:t>i</a:t>
            </a:r>
            <a:r>
              <a:rPr lang="en-US" sz="4000" dirty="0">
                <a:solidFill>
                  <a:prstClr val="black"/>
                </a:solidFill>
                <a:latin typeface="NikoshBAN" panose="02000000000000000000" pitchFamily="2" charset="0"/>
                <a:cs typeface="NikoshBAN" panose="02000000000000000000" pitchFamily="2" charset="0"/>
              </a:rPr>
              <a:t>.</a:t>
            </a:r>
            <a:r>
              <a:rPr lang="bn-BD" sz="4000" dirty="0">
                <a:solidFill>
                  <a:prstClr val="black"/>
                </a:solidFill>
                <a:latin typeface="NikoshBAN" panose="02000000000000000000" pitchFamily="2" charset="0"/>
                <a:cs typeface="NikoshBAN" panose="02000000000000000000" pitchFamily="2" charset="0"/>
              </a:rPr>
              <a:t> হা করে   </a:t>
            </a:r>
            <a:r>
              <a:rPr lang="en-US" sz="4000" dirty="0">
                <a:solidFill>
                  <a:prstClr val="black"/>
                </a:solidFill>
                <a:latin typeface="NikoshBAN" panose="02000000000000000000" pitchFamily="2" charset="0"/>
                <a:cs typeface="NikoshBAN" panose="02000000000000000000" pitchFamily="2" charset="0"/>
              </a:rPr>
              <a:t>ii.</a:t>
            </a:r>
            <a:r>
              <a:rPr lang="bn-IN" sz="4000" dirty="0">
                <a:solidFill>
                  <a:prstClr val="black"/>
                </a:solidFill>
                <a:latin typeface="NikoshBAN" panose="02000000000000000000" pitchFamily="2" charset="0"/>
                <a:cs typeface="NikoshBAN" panose="02000000000000000000" pitchFamily="2" charset="0"/>
              </a:rPr>
              <a:t> </a:t>
            </a:r>
            <a:r>
              <a:rPr lang="bn-BD" sz="4000" dirty="0">
                <a:solidFill>
                  <a:prstClr val="black"/>
                </a:solidFill>
                <a:latin typeface="NikoshBAN" panose="02000000000000000000" pitchFamily="2" charset="0"/>
                <a:cs typeface="NikoshBAN" panose="02000000000000000000" pitchFamily="2" charset="0"/>
              </a:rPr>
              <a:t>প্যান্ট আধাখসা অবস্থায়   </a:t>
            </a:r>
            <a:r>
              <a:rPr lang="en-US" sz="4000" dirty="0">
                <a:solidFill>
                  <a:prstClr val="black"/>
                </a:solidFill>
                <a:latin typeface="NikoshBAN" panose="02000000000000000000" pitchFamily="2" charset="0"/>
                <a:cs typeface="NikoshBAN" panose="02000000000000000000" pitchFamily="2" charset="0"/>
              </a:rPr>
              <a:t>iii. </a:t>
            </a:r>
            <a:r>
              <a:rPr lang="bn-BD" sz="4000" dirty="0">
                <a:solidFill>
                  <a:prstClr val="black"/>
                </a:solidFill>
                <a:latin typeface="NikoshBAN" panose="02000000000000000000" pitchFamily="2" charset="0"/>
                <a:cs typeface="NikoshBAN" panose="02000000000000000000" pitchFamily="2" charset="0"/>
              </a:rPr>
              <a:t>কাঁদতে কাঁদতে </a:t>
            </a:r>
            <a:endParaRPr lang="en-US" sz="4000" dirty="0">
              <a:solidFill>
                <a:prstClr val="black"/>
              </a:solidFill>
              <a:latin typeface="NikoshBAN" panose="02000000000000000000" pitchFamily="2" charset="0"/>
              <a:cs typeface="NikoshBAN" panose="02000000000000000000" pitchFamily="2" charset="0"/>
            </a:endParaRPr>
          </a:p>
        </p:txBody>
      </p:sp>
      <p:sp>
        <p:nvSpPr>
          <p:cNvPr id="6" name="TextBox 5"/>
          <p:cNvSpPr txBox="1"/>
          <p:nvPr/>
        </p:nvSpPr>
        <p:spPr>
          <a:xfrm>
            <a:off x="6314453" y="1668192"/>
            <a:ext cx="1956090" cy="58477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গ. </a:t>
            </a:r>
            <a:r>
              <a:rPr lang="en-US" sz="3200" b="1" dirty="0">
                <a:solidFill>
                  <a:prstClr val="black"/>
                </a:solidFill>
                <a:latin typeface="NikoshBAN" panose="02000000000000000000" pitchFamily="2" charset="0"/>
                <a:cs typeface="NikoshBAN" panose="02000000000000000000" pitchFamily="2" charset="0"/>
              </a:rPr>
              <a:t> </a:t>
            </a:r>
            <a:r>
              <a:rPr lang="en-US" sz="3200" b="1" dirty="0" err="1">
                <a:solidFill>
                  <a:prstClr val="black"/>
                </a:solidFill>
                <a:latin typeface="NikoshBAN" panose="02000000000000000000" pitchFamily="2" charset="0"/>
                <a:cs typeface="NikoshBAN" panose="02000000000000000000" pitchFamily="2" charset="0"/>
              </a:rPr>
              <a:t>i</a:t>
            </a:r>
            <a:r>
              <a:rPr lang="en-US" sz="3200" b="1" dirty="0">
                <a:solidFill>
                  <a:prstClr val="black"/>
                </a:solidFill>
                <a:latin typeface="NikoshBAN" panose="02000000000000000000" pitchFamily="2" charset="0"/>
                <a:cs typeface="NikoshBAN" panose="02000000000000000000" pitchFamily="2" charset="0"/>
              </a:rPr>
              <a:t>  </a:t>
            </a:r>
            <a:r>
              <a:rPr lang="bn-BD" sz="3200" b="1" dirty="0">
                <a:solidFill>
                  <a:prstClr val="black"/>
                </a:solidFill>
                <a:latin typeface="NikoshBAN" panose="02000000000000000000" pitchFamily="2" charset="0"/>
                <a:cs typeface="NikoshBAN" panose="02000000000000000000" pitchFamily="2" charset="0"/>
              </a:rPr>
              <a:t>ও</a:t>
            </a:r>
            <a:r>
              <a:rPr lang="en-US" sz="3200" b="1" dirty="0">
                <a:solidFill>
                  <a:prstClr val="black"/>
                </a:solidFill>
                <a:latin typeface="NikoshBAN" panose="02000000000000000000" pitchFamily="2" charset="0"/>
                <a:cs typeface="NikoshBAN" panose="02000000000000000000" pitchFamily="2" charset="0"/>
              </a:rPr>
              <a:t>  </a:t>
            </a:r>
            <a:r>
              <a:rPr lang="en-US" sz="3200" dirty="0">
                <a:solidFill>
                  <a:prstClr val="black"/>
                </a:solidFill>
                <a:latin typeface="NikoshBAN" panose="02000000000000000000" pitchFamily="2" charset="0"/>
                <a:cs typeface="NikoshBAN" panose="02000000000000000000" pitchFamily="2" charset="0"/>
              </a:rPr>
              <a:t>ii</a:t>
            </a:r>
          </a:p>
        </p:txBody>
      </p:sp>
      <p:sp>
        <p:nvSpPr>
          <p:cNvPr id="7" name="TextBox 6"/>
          <p:cNvSpPr txBox="1"/>
          <p:nvPr/>
        </p:nvSpPr>
        <p:spPr>
          <a:xfrm>
            <a:off x="3472633" y="1656867"/>
            <a:ext cx="1426606" cy="584775"/>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খ.  </a:t>
            </a:r>
            <a:r>
              <a:rPr lang="en-US" sz="3200" dirty="0">
                <a:solidFill>
                  <a:prstClr val="black"/>
                </a:solidFill>
                <a:latin typeface="NikoshBAN" panose="02000000000000000000" pitchFamily="2" charset="0"/>
                <a:cs typeface="NikoshBAN" panose="02000000000000000000" pitchFamily="2" charset="0"/>
              </a:rPr>
              <a:t>ii</a:t>
            </a:r>
          </a:p>
        </p:txBody>
      </p:sp>
      <p:sp>
        <p:nvSpPr>
          <p:cNvPr id="8" name="TextBox 7"/>
          <p:cNvSpPr txBox="1"/>
          <p:nvPr/>
        </p:nvSpPr>
        <p:spPr>
          <a:xfrm>
            <a:off x="734720" y="1684786"/>
            <a:ext cx="1426607" cy="584775"/>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ক. </a:t>
            </a:r>
            <a:r>
              <a:rPr lang="en-US" sz="3200" dirty="0" err="1">
                <a:solidFill>
                  <a:prstClr val="black"/>
                </a:solidFill>
                <a:latin typeface="NikoshBAN" panose="02000000000000000000" pitchFamily="2" charset="0"/>
                <a:cs typeface="NikoshBAN" panose="02000000000000000000" pitchFamily="2" charset="0"/>
              </a:rPr>
              <a:t>i</a:t>
            </a:r>
            <a:endParaRPr lang="en-US" sz="3200" dirty="0">
              <a:solidFill>
                <a:prstClr val="black"/>
              </a:solidFill>
              <a:latin typeface="NikoshBAN" panose="02000000000000000000" pitchFamily="2" charset="0"/>
              <a:cs typeface="NikoshBAN" panose="02000000000000000000" pitchFamily="2" charset="0"/>
            </a:endParaRPr>
          </a:p>
        </p:txBody>
      </p:sp>
      <p:sp>
        <p:nvSpPr>
          <p:cNvPr id="9" name="TextBox 8"/>
          <p:cNvSpPr txBox="1"/>
          <p:nvPr/>
        </p:nvSpPr>
        <p:spPr>
          <a:xfrm>
            <a:off x="9397217" y="1753998"/>
            <a:ext cx="1688870" cy="584775"/>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b="1" dirty="0">
                <a:solidFill>
                  <a:prstClr val="black"/>
                </a:solidFill>
                <a:latin typeface="NikoshBAN" panose="02000000000000000000" pitchFamily="2" charset="0"/>
                <a:cs typeface="NikoshBAN" panose="02000000000000000000" pitchFamily="2" charset="0"/>
              </a:rPr>
              <a:t>ঘ. </a:t>
            </a:r>
            <a:r>
              <a:rPr lang="en-US" sz="3200" dirty="0">
                <a:solidFill>
                  <a:prstClr val="black"/>
                </a:solidFill>
                <a:latin typeface="NikoshBAN" panose="02000000000000000000" pitchFamily="2" charset="0"/>
                <a:cs typeface="NikoshBAN" panose="02000000000000000000" pitchFamily="2" charset="0"/>
              </a:rPr>
              <a:t>ii</a:t>
            </a:r>
            <a:r>
              <a:rPr lang="bn-BD" sz="3200" dirty="0">
                <a:solidFill>
                  <a:prstClr val="black"/>
                </a:solidFill>
                <a:latin typeface="NikoshBAN" panose="02000000000000000000" pitchFamily="2" charset="0"/>
                <a:cs typeface="NikoshBAN" panose="02000000000000000000" pitchFamily="2" charset="0"/>
              </a:rPr>
              <a:t> ও </a:t>
            </a:r>
            <a:r>
              <a:rPr lang="en-US" sz="3200" dirty="0">
                <a:solidFill>
                  <a:prstClr val="black"/>
                </a:solidFill>
                <a:latin typeface="NikoshBAN" panose="02000000000000000000" pitchFamily="2" charset="0"/>
                <a:cs typeface="NikoshBAN" panose="02000000000000000000" pitchFamily="2" charset="0"/>
              </a:rPr>
              <a:t>iii</a:t>
            </a:r>
          </a:p>
        </p:txBody>
      </p:sp>
      <p:sp>
        <p:nvSpPr>
          <p:cNvPr id="10" name="TextBox 9"/>
          <p:cNvSpPr txBox="1"/>
          <p:nvPr/>
        </p:nvSpPr>
        <p:spPr>
          <a:xfrm>
            <a:off x="9215803" y="218073"/>
            <a:ext cx="2770934" cy="646331"/>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a:solidFill>
                  <a:prstClr val="black"/>
                </a:solidFill>
                <a:latin typeface="NikoshBAN" panose="02000000000000000000" pitchFamily="2" charset="0"/>
                <a:cs typeface="NikoshBAN" panose="02000000000000000000" pitchFamily="2" charset="0"/>
              </a:rPr>
              <a:t>উত্তর সঠিক হয়েছে </a:t>
            </a:r>
            <a:endParaRPr lang="en-US" sz="3600" dirty="0">
              <a:solidFill>
                <a:prstClr val="black"/>
              </a:solidFill>
              <a:latin typeface="NikoshBAN" panose="02000000000000000000" pitchFamily="2" charset="0"/>
              <a:cs typeface="NikoshBAN" panose="02000000000000000000" pitchFamily="2" charset="0"/>
            </a:endParaRPr>
          </a:p>
        </p:txBody>
      </p:sp>
      <p:sp>
        <p:nvSpPr>
          <p:cNvPr id="11" name="Rectangle 10"/>
          <p:cNvSpPr/>
          <p:nvPr/>
        </p:nvSpPr>
        <p:spPr>
          <a:xfrm>
            <a:off x="481235" y="506062"/>
            <a:ext cx="7409401" cy="769441"/>
          </a:xfrm>
          <a:prstGeom prst="rect">
            <a:avLst/>
          </a:prstGeom>
        </p:spPr>
        <p:txBody>
          <a:bodyPr wrap="none">
            <a:spAutoFit/>
          </a:bodyPr>
          <a:lstStyle/>
          <a:p>
            <a:pPr marL="1371600" lvl="2" indent="-457200">
              <a:buFont typeface="Wingdings" panose="05000000000000000000" pitchFamily="2" charset="2"/>
              <a:buChar char="v"/>
            </a:pPr>
            <a:r>
              <a:rPr lang="bn-BD" sz="44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লখা কী অবস্থায় দৌড়াতে লাগল - </a:t>
            </a:r>
            <a:endParaRPr lang="en-US" sz="44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9215803" y="232360"/>
            <a:ext cx="2770934" cy="646331"/>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600" b="1" dirty="0">
                <a:solidFill>
                  <a:prstClr val="black"/>
                </a:solidFill>
                <a:latin typeface="NikoshBAN" panose="02000000000000000000" pitchFamily="2" charset="0"/>
                <a:cs typeface="NikoshBAN" panose="02000000000000000000" pitchFamily="2" charset="0"/>
              </a:rPr>
              <a:t>আবার চেষ্টা কর </a:t>
            </a:r>
            <a:endParaRPr lang="en-US" sz="3600" dirty="0">
              <a:solidFill>
                <a:prstClr val="black"/>
              </a:solidFill>
              <a:latin typeface="NikoshBAN" panose="02000000000000000000" pitchFamily="2" charset="0"/>
              <a:cs typeface="NikoshBAN" panose="02000000000000000000" pitchFamily="2" charset="0"/>
            </a:endParaRPr>
          </a:p>
        </p:txBody>
      </p:sp>
      <p:sp>
        <p:nvSpPr>
          <p:cNvPr id="13" name="Rectangle 12"/>
          <p:cNvSpPr/>
          <p:nvPr/>
        </p:nvSpPr>
        <p:spPr>
          <a:xfrm>
            <a:off x="160358" y="3984203"/>
            <a:ext cx="11431714" cy="707886"/>
          </a:xfrm>
          <a:prstGeom prst="rect">
            <a:avLst/>
          </a:prstGeom>
        </p:spPr>
        <p:txBody>
          <a:bodyPr wrap="square">
            <a:spAutoFit/>
          </a:bodyPr>
          <a:lstStyle/>
          <a:p>
            <a:pPr marL="571500" indent="-571500">
              <a:buFont typeface="Wingdings" panose="05000000000000000000" pitchFamily="2" charset="2"/>
              <a:buChar char="v"/>
            </a:pPr>
            <a:r>
              <a:rPr lang="bn-BD" sz="40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ডাঙাটা দেখতে কেমন ছিল ? </a:t>
            </a:r>
            <a:endParaRPr lang="bn-IN" sz="40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14" name="TextBox 13"/>
          <p:cNvSpPr txBox="1"/>
          <p:nvPr/>
        </p:nvSpPr>
        <p:spPr>
          <a:xfrm>
            <a:off x="6431661" y="4711446"/>
            <a:ext cx="4090765" cy="707886"/>
          </a:xfrm>
          <a:prstGeom prst="rect">
            <a:avLst/>
          </a:prstGeom>
          <a:blipFill>
            <a:blip r:embed="rId6"/>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খ. </a:t>
            </a:r>
            <a:r>
              <a:rPr lang="bn-BD" sz="4000" dirty="0">
                <a:solidFill>
                  <a:prstClr val="black"/>
                </a:solidFill>
                <a:latin typeface="NikoshBAN" panose="02000000000000000000" pitchFamily="2" charset="0"/>
                <a:cs typeface="NikoshBAN" panose="02000000000000000000" pitchFamily="2" charset="0"/>
              </a:rPr>
              <a:t>বন জঙগলে অন্ধকার </a:t>
            </a:r>
            <a:endParaRPr lang="en-US" sz="4000" dirty="0">
              <a:solidFill>
                <a:prstClr val="black"/>
              </a:solidFill>
              <a:latin typeface="NikoshBAN" panose="02000000000000000000" pitchFamily="2" charset="0"/>
              <a:cs typeface="NikoshBAN" panose="02000000000000000000" pitchFamily="2" charset="0"/>
            </a:endParaRPr>
          </a:p>
        </p:txBody>
      </p:sp>
      <p:sp>
        <p:nvSpPr>
          <p:cNvPr id="15" name="TextBox 14"/>
          <p:cNvSpPr txBox="1"/>
          <p:nvPr/>
        </p:nvSpPr>
        <p:spPr>
          <a:xfrm>
            <a:off x="807673" y="5578209"/>
            <a:ext cx="4321489" cy="707886"/>
          </a:xfrm>
          <a:prstGeom prst="rect">
            <a:avLst/>
          </a:prstGeom>
          <a:blipFill>
            <a:blip r:embed="rId5"/>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গ. </a:t>
            </a:r>
            <a:r>
              <a:rPr lang="bn-BD" sz="4000" dirty="0">
                <a:solidFill>
                  <a:prstClr val="black"/>
                </a:solidFill>
                <a:latin typeface="NikoshBAN" panose="02000000000000000000" pitchFamily="2" charset="0"/>
                <a:cs typeface="NikoshBAN" panose="02000000000000000000" pitchFamily="2" charset="0"/>
              </a:rPr>
              <a:t>কাঁদাযুক্ত মাটির তৈরি </a:t>
            </a:r>
            <a:endParaRPr lang="en-US" sz="4000" dirty="0">
              <a:solidFill>
                <a:prstClr val="black"/>
              </a:solidFill>
              <a:latin typeface="NikoshBAN" panose="02000000000000000000" pitchFamily="2" charset="0"/>
              <a:cs typeface="NikoshBAN" panose="02000000000000000000" pitchFamily="2" charset="0"/>
            </a:endParaRPr>
          </a:p>
        </p:txBody>
      </p:sp>
      <p:sp>
        <p:nvSpPr>
          <p:cNvPr id="16" name="TextBox 15"/>
          <p:cNvSpPr txBox="1"/>
          <p:nvPr/>
        </p:nvSpPr>
        <p:spPr>
          <a:xfrm>
            <a:off x="864795" y="4736078"/>
            <a:ext cx="3734501" cy="707886"/>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ক. </a:t>
            </a:r>
            <a:r>
              <a:rPr lang="bn-BD" sz="4000" dirty="0">
                <a:solidFill>
                  <a:prstClr val="black"/>
                </a:solidFill>
                <a:latin typeface="NikoshBAN" panose="02000000000000000000" pitchFamily="2" charset="0"/>
                <a:cs typeface="NikoshBAN" panose="02000000000000000000" pitchFamily="2" charset="0"/>
              </a:rPr>
              <a:t>শুকনা মাটির তৈরি </a:t>
            </a:r>
            <a:endParaRPr lang="en-US" sz="4000" dirty="0">
              <a:solidFill>
                <a:prstClr val="black"/>
              </a:solidFill>
              <a:latin typeface="NikoshBAN" panose="02000000000000000000" pitchFamily="2" charset="0"/>
              <a:cs typeface="NikoshBAN" panose="02000000000000000000" pitchFamily="2" charset="0"/>
            </a:endParaRPr>
          </a:p>
        </p:txBody>
      </p:sp>
      <p:sp>
        <p:nvSpPr>
          <p:cNvPr id="17" name="TextBox 16"/>
          <p:cNvSpPr txBox="1"/>
          <p:nvPr/>
        </p:nvSpPr>
        <p:spPr>
          <a:xfrm>
            <a:off x="6426740" y="5554536"/>
            <a:ext cx="3814912" cy="707886"/>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ঘ. </a:t>
            </a:r>
            <a:r>
              <a:rPr lang="bn-BD" sz="4000" dirty="0">
                <a:solidFill>
                  <a:prstClr val="black"/>
                </a:solidFill>
                <a:latin typeface="NikoshBAN" panose="02000000000000000000" pitchFamily="2" charset="0"/>
                <a:cs typeface="NikoshBAN" panose="02000000000000000000" pitchFamily="2" charset="0"/>
              </a:rPr>
              <a:t>লতা পাতায় ভরা </a:t>
            </a:r>
            <a:endParaRPr lang="en-US" sz="4000" dirty="0">
              <a:solidFill>
                <a:prstClr val="black"/>
              </a:solidFill>
              <a:latin typeface="NikoshBAN" panose="02000000000000000000" pitchFamily="2" charset="0"/>
              <a:cs typeface="NikoshBAN" panose="02000000000000000000" pitchFamily="2" charset="0"/>
            </a:endParaRPr>
          </a:p>
        </p:txBody>
      </p:sp>
      <p:sp>
        <p:nvSpPr>
          <p:cNvPr id="19" name="Rectangle 18"/>
          <p:cNvSpPr/>
          <p:nvPr/>
        </p:nvSpPr>
        <p:spPr>
          <a:xfrm>
            <a:off x="318474" y="2406946"/>
            <a:ext cx="8729098" cy="707886"/>
          </a:xfrm>
          <a:prstGeom prst="rect">
            <a:avLst/>
          </a:prstGeom>
        </p:spPr>
        <p:txBody>
          <a:bodyPr wrap="square">
            <a:spAutoFit/>
          </a:bodyPr>
          <a:lstStyle/>
          <a:p>
            <a:pPr marL="571500" indent="-571500">
              <a:buFont typeface="Wingdings" panose="05000000000000000000" pitchFamily="2" charset="2"/>
              <a:buChar char="v"/>
            </a:pPr>
            <a:r>
              <a:rPr lang="bn-BD" sz="40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রেল লাইনকে কিসের সাথে তুলনা করা হয়েছে ?</a:t>
            </a:r>
            <a:endParaRPr lang="bn-IN" sz="400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endParaRPr>
          </a:p>
        </p:txBody>
      </p:sp>
      <p:sp>
        <p:nvSpPr>
          <p:cNvPr id="20" name="TextBox 19"/>
          <p:cNvSpPr txBox="1"/>
          <p:nvPr/>
        </p:nvSpPr>
        <p:spPr>
          <a:xfrm>
            <a:off x="3786531" y="3219934"/>
            <a:ext cx="2104014" cy="707886"/>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খ. </a:t>
            </a:r>
            <a:r>
              <a:rPr lang="bn-BD" sz="4000" dirty="0">
                <a:solidFill>
                  <a:prstClr val="black"/>
                </a:solidFill>
                <a:latin typeface="NikoshBAN" panose="02000000000000000000" pitchFamily="2" charset="0"/>
                <a:cs typeface="NikoshBAN" panose="02000000000000000000" pitchFamily="2" charset="0"/>
              </a:rPr>
              <a:t>মরা ব্যাঙ</a:t>
            </a:r>
            <a:endParaRPr lang="en-US" sz="4000" dirty="0">
              <a:solidFill>
                <a:prstClr val="black"/>
              </a:solidFill>
              <a:latin typeface="NikoshBAN" panose="02000000000000000000" pitchFamily="2" charset="0"/>
              <a:cs typeface="NikoshBAN" panose="02000000000000000000" pitchFamily="2" charset="0"/>
            </a:endParaRPr>
          </a:p>
        </p:txBody>
      </p:sp>
      <p:sp>
        <p:nvSpPr>
          <p:cNvPr id="21" name="TextBox 20"/>
          <p:cNvSpPr txBox="1"/>
          <p:nvPr/>
        </p:nvSpPr>
        <p:spPr>
          <a:xfrm>
            <a:off x="6590974" y="3250616"/>
            <a:ext cx="2184536" cy="707886"/>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গ.</a:t>
            </a:r>
            <a:r>
              <a:rPr lang="en-US" sz="4000" b="1" dirty="0">
                <a:solidFill>
                  <a:prstClr val="black"/>
                </a:solidFill>
                <a:latin typeface="NikoshBAN" panose="02000000000000000000" pitchFamily="2" charset="0"/>
                <a:cs typeface="NikoshBAN" panose="02000000000000000000" pitchFamily="2" charset="0"/>
              </a:rPr>
              <a:t> </a:t>
            </a:r>
            <a:r>
              <a:rPr lang="bn-BD" sz="4000" dirty="0">
                <a:solidFill>
                  <a:prstClr val="black"/>
                </a:solidFill>
                <a:latin typeface="NikoshBAN" panose="02000000000000000000" pitchFamily="2" charset="0"/>
                <a:cs typeface="NikoshBAN" panose="02000000000000000000" pitchFamily="2" charset="0"/>
              </a:rPr>
              <a:t>মরা সাপ</a:t>
            </a:r>
            <a:endParaRPr lang="en-US" sz="4000" dirty="0">
              <a:solidFill>
                <a:prstClr val="black"/>
              </a:solidFill>
              <a:latin typeface="NikoshBAN" panose="02000000000000000000" pitchFamily="2" charset="0"/>
              <a:cs typeface="NikoshBAN" panose="02000000000000000000" pitchFamily="2" charset="0"/>
            </a:endParaRPr>
          </a:p>
        </p:txBody>
      </p:sp>
      <p:sp>
        <p:nvSpPr>
          <p:cNvPr id="22" name="TextBox 21"/>
          <p:cNvSpPr txBox="1"/>
          <p:nvPr/>
        </p:nvSpPr>
        <p:spPr>
          <a:xfrm>
            <a:off x="734719" y="3196950"/>
            <a:ext cx="2737914" cy="707886"/>
          </a:xfrm>
          <a:prstGeom prst="rect">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ক.</a:t>
            </a:r>
            <a:r>
              <a:rPr lang="en-US" sz="4000" b="1" dirty="0">
                <a:solidFill>
                  <a:prstClr val="black"/>
                </a:solidFill>
                <a:latin typeface="NikoshBAN" panose="02000000000000000000" pitchFamily="2" charset="0"/>
                <a:cs typeface="NikoshBAN" panose="02000000000000000000" pitchFamily="2" charset="0"/>
              </a:rPr>
              <a:t> </a:t>
            </a:r>
            <a:r>
              <a:rPr lang="bn-BD" sz="4000" dirty="0">
                <a:solidFill>
                  <a:prstClr val="black"/>
                </a:solidFill>
                <a:latin typeface="NikoshBAN" panose="02000000000000000000" pitchFamily="2" charset="0"/>
                <a:cs typeface="NikoshBAN" panose="02000000000000000000" pitchFamily="2" charset="0"/>
              </a:rPr>
              <a:t>গানের লহরি</a:t>
            </a:r>
            <a:endParaRPr lang="en-US" sz="4000" dirty="0">
              <a:solidFill>
                <a:prstClr val="black"/>
              </a:solidFill>
              <a:latin typeface="NikoshBAN" panose="02000000000000000000" pitchFamily="2" charset="0"/>
              <a:cs typeface="NikoshBAN" panose="02000000000000000000" pitchFamily="2" charset="0"/>
            </a:endParaRPr>
          </a:p>
        </p:txBody>
      </p:sp>
      <p:sp>
        <p:nvSpPr>
          <p:cNvPr id="23" name="TextBox 22"/>
          <p:cNvSpPr txBox="1"/>
          <p:nvPr/>
        </p:nvSpPr>
        <p:spPr>
          <a:xfrm>
            <a:off x="9216502" y="3239691"/>
            <a:ext cx="2543698" cy="707886"/>
          </a:xfrm>
          <a:prstGeom prst="rect">
            <a:avLst/>
          </a:prstGeom>
          <a:blipFill>
            <a:blip r:embed="rId7"/>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4000" b="1" dirty="0">
                <a:solidFill>
                  <a:prstClr val="black"/>
                </a:solidFill>
                <a:latin typeface="NikoshBAN" panose="02000000000000000000" pitchFamily="2" charset="0"/>
                <a:cs typeface="NikoshBAN" panose="02000000000000000000" pitchFamily="2" charset="0"/>
              </a:rPr>
              <a:t>ঘ. </a:t>
            </a:r>
            <a:r>
              <a:rPr lang="bn-BD" sz="4000" dirty="0">
                <a:solidFill>
                  <a:prstClr val="black"/>
                </a:solidFill>
                <a:latin typeface="NikoshBAN" panose="02000000000000000000" pitchFamily="2" charset="0"/>
                <a:cs typeface="NikoshBAN" panose="02000000000000000000" pitchFamily="2" charset="0"/>
              </a:rPr>
              <a:t>হা করা গলা</a:t>
            </a:r>
            <a:endParaRPr lang="en-US" sz="4000" dirty="0">
              <a:solidFill>
                <a:prstClr val="black"/>
              </a:solidFill>
              <a:latin typeface="NikoshBAN" panose="02000000000000000000" pitchFamily="2" charset="0"/>
              <a:cs typeface="NikoshBAN" panose="02000000000000000000" pitchFamily="2" charset="0"/>
            </a:endParaRP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26483444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3"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circle(in)">
                                      <p:cBhvr>
                                        <p:cTn id="36" dur="5000"/>
                                        <p:tgtEl>
                                          <p:spTgt spid="10"/>
                                        </p:tgtEl>
                                      </p:cBhvr>
                                    </p:animEffect>
                                  </p:childTnLst>
                                  <p:subTnLst>
                                    <p:audio>
                                      <p:cMediaNode>
                                        <p:cTn display="0" masterRel="sameClick">
                                          <p:stCondLst>
                                            <p:cond evt="begin" delay="0">
                                              <p:tn val="34"/>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8"/>
                    </p:tgtEl>
                  </p:cond>
                </p:stCondLst>
                <p:endSync evt="end" delay="0">
                  <p:rtn val="all"/>
                </p:endSync>
                <p:childTnLst>
                  <p:par>
                    <p:cTn id="38" fill="hold">
                      <p:stCondLst>
                        <p:cond delay="0"/>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subTnLst>
                                    <p:audio>
                                      <p:cMediaNode>
                                        <p:cTn display="0" masterRel="sameClick">
                                          <p:stCondLst>
                                            <p:cond evt="begin" delay="0">
                                              <p:tn val="40"/>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6"/>
                    </p:tgtEl>
                  </p:cond>
                </p:stCondLst>
                <p:endSync evt="end" delay="0">
                  <p:rtn val="all"/>
                </p:endSync>
                <p:childTnLst>
                  <p:par>
                    <p:cTn id="44" fill="hold">
                      <p:stCondLst>
                        <p:cond delay="0"/>
                      </p:stCondLst>
                      <p:childTnLst>
                        <p:par>
                          <p:cTn id="45" fill="hold">
                            <p:stCondLst>
                              <p:cond delay="0"/>
                            </p:stCondLst>
                            <p:childTnLst>
                              <p:par>
                                <p:cTn id="46" presetID="6" presetClass="entr" presetSubtype="16" fill="hold" grpId="1"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subTnLst>
                                    <p:audio>
                                      <p:cMediaNode>
                                        <p:cTn display="0" masterRel="sameClick">
                                          <p:stCondLst>
                                            <p:cond evt="begin" delay="0">
                                              <p:tn val="46"/>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6"/>
                  </p:tgtEl>
                </p:cond>
              </p:nextCondLst>
            </p:seq>
            <p:seq concurrent="1" nextAc="seek">
              <p:cTn id="49" restart="whenNotActive" fill="hold" evtFilter="cancelBubble" nodeType="interactiveSeq">
                <p:stCondLst>
                  <p:cond evt="onClick" delay="0">
                    <p:tgtEl>
                      <p:spTgt spid="9"/>
                    </p:tgtEl>
                  </p:cond>
                </p:stCondLst>
                <p:endSync evt="end" delay="0">
                  <p:rtn val="all"/>
                </p:endSync>
                <p:childTnLst>
                  <p:par>
                    <p:cTn id="50" fill="hold">
                      <p:stCondLst>
                        <p:cond delay="0"/>
                      </p:stCondLst>
                      <p:childTnLst>
                        <p:par>
                          <p:cTn id="51" fill="hold">
                            <p:stCondLst>
                              <p:cond delay="0"/>
                            </p:stCondLst>
                            <p:childTnLst>
                              <p:par>
                                <p:cTn id="52" presetID="6" presetClass="entr" presetSubtype="16" fill="hold" grpId="2"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circle(in)">
                                      <p:cBhvr>
                                        <p:cTn id="54" dur="3000"/>
                                        <p:tgtEl>
                                          <p:spTgt spid="12"/>
                                        </p:tgtEl>
                                      </p:cBhvr>
                                    </p:animEffect>
                                  </p:childTnLst>
                                </p:cTn>
                              </p:par>
                            </p:childTnLst>
                          </p:cTn>
                        </p:par>
                      </p:childTnLst>
                    </p:cTn>
                  </p:par>
                </p:childTnLst>
              </p:cTn>
              <p:nextCondLst>
                <p:cond evt="onClick" delay="0">
                  <p:tgtEl>
                    <p:spTgt spid="9"/>
                  </p:tgtEl>
                </p:cond>
              </p:nextCondLst>
            </p:seq>
            <p:seq concurrent="1" nextAc="seek">
              <p:cTn id="55" restart="whenNotActive" fill="hold" evtFilter="cancelBubble" nodeType="interactiveSeq">
                <p:stCondLst>
                  <p:cond evt="onClick" delay="0">
                    <p:tgtEl>
                      <p:spTgt spid="22"/>
                    </p:tgtEl>
                  </p:cond>
                </p:stCondLst>
                <p:endSync evt="end" delay="0">
                  <p:rtn val="all"/>
                </p:endSync>
                <p:childTnLst>
                  <p:par>
                    <p:cTn id="56" fill="hold">
                      <p:stCondLst>
                        <p:cond delay="0"/>
                      </p:stCondLst>
                      <p:childTnLst>
                        <p:par>
                          <p:cTn id="57" fill="hold">
                            <p:stCondLst>
                              <p:cond delay="0"/>
                            </p:stCondLst>
                            <p:childTnLst>
                              <p:par>
                                <p:cTn id="58" presetID="6" presetClass="entr" presetSubtype="16" fill="hold" grpId="4"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circle(in)">
                                      <p:cBhvr>
                                        <p:cTn id="60" dur="2000"/>
                                        <p:tgtEl>
                                          <p:spTgt spid="12"/>
                                        </p:tgtEl>
                                      </p:cBhvr>
                                    </p:animEffect>
                                  </p:childTnLst>
                                  <p:subTnLst>
                                    <p:audio>
                                      <p:cMediaNode>
                                        <p:cTn display="0" masterRel="sameClick">
                                          <p:stCondLst>
                                            <p:cond evt="begin" delay="0">
                                              <p:tn val="58"/>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22"/>
                  </p:tgtEl>
                </p:cond>
              </p:nextCondLst>
            </p:seq>
            <p:seq concurrent="1" nextAc="seek">
              <p:cTn id="61" restart="whenNotActive" fill="hold" evtFilter="cancelBubble" nodeType="interactiveSeq">
                <p:stCondLst>
                  <p:cond evt="onClick" delay="0">
                    <p:tgtEl>
                      <p:spTgt spid="21"/>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1"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circle(in)">
                                      <p:cBhvr>
                                        <p:cTn id="66" dur="3000"/>
                                        <p:tgtEl>
                                          <p:spTgt spid="10"/>
                                        </p:tgtEl>
                                      </p:cBhvr>
                                    </p:animEffect>
                                  </p:childTnLst>
                                  <p:subTnLst>
                                    <p:audio>
                                      <p:cMediaNode>
                                        <p:cTn display="0" masterRel="sameClick">
                                          <p:stCondLst>
                                            <p:cond evt="begin" delay="0">
                                              <p:tn val="64"/>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14"/>
                    </p:tgtEl>
                  </p:cond>
                </p:stCondLst>
                <p:endSync evt="end" delay="0">
                  <p:rtn val="all"/>
                </p:endSync>
                <p:childTnLst>
                  <p:par>
                    <p:cTn id="68" fill="hold">
                      <p:stCondLst>
                        <p:cond delay="0"/>
                      </p:stCondLst>
                      <p:childTnLst>
                        <p:par>
                          <p:cTn id="69" fill="hold">
                            <p:stCondLst>
                              <p:cond delay="0"/>
                            </p:stCondLst>
                            <p:childTnLst>
                              <p:par>
                                <p:cTn id="70" presetID="6" presetClass="entr" presetSubtype="16" fill="hold" grpId="2"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circle(in)">
                                      <p:cBhvr>
                                        <p:cTn id="72" dur="3000"/>
                                        <p:tgtEl>
                                          <p:spTgt spid="10"/>
                                        </p:tgtEl>
                                      </p:cBhvr>
                                    </p:animEffect>
                                  </p:childTnLst>
                                  <p:subTnLst>
                                    <p:audio>
                                      <p:cMediaNode>
                                        <p:cTn display="0" masterRel="sameClick">
                                          <p:stCondLst>
                                            <p:cond evt="begin" delay="0">
                                              <p:tn val="70"/>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14"/>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p:stCondLst>
                        <p:cond delay="0"/>
                      </p:stCondLst>
                      <p:childTnLst>
                        <p:par>
                          <p:cTn id="75" fill="hold">
                            <p:stCondLst>
                              <p:cond delay="0"/>
                            </p:stCondLst>
                            <p:childTnLst>
                              <p:par>
                                <p:cTn id="76" presetID="10" presetClass="entr" presetSubtype="0" fill="hold" grpId="5"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0"/>
                                        <p:tgtEl>
                                          <p:spTgt spid="12"/>
                                        </p:tgtEl>
                                      </p:cBhvr>
                                    </p:animEffect>
                                  </p:childTnLst>
                                  <p:subTnLst>
                                    <p:audio>
                                      <p:cMediaNode>
                                        <p:cTn display="0" masterRel="sameClick">
                                          <p:stCondLst>
                                            <p:cond evt="begin" delay="0">
                                              <p:tn val="76"/>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16"/>
                  </p:tgtEl>
                </p:cond>
              </p:nextCondLst>
            </p:seq>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0" presetClass="entr" presetSubtype="0" fill="hold" grpId="6" nodeType="clickEffect">
                                  <p:stCondLst>
                                    <p:cond delay="0"/>
                                  </p:stCondLst>
                                  <p:childTnLst>
                                    <p:set>
                                      <p:cBhvr>
                                        <p:cTn id="83" dur="1" fill="hold">
                                          <p:stCondLst>
                                            <p:cond delay="0"/>
                                          </p:stCondLst>
                                        </p:cTn>
                                        <p:tgtEl>
                                          <p:spTgt spid="12"/>
                                        </p:tgtEl>
                                        <p:attrNameLst>
                                          <p:attrName>style.visibility</p:attrName>
                                        </p:attrNameLst>
                                      </p:cBhvr>
                                      <p:to>
                                        <p:strVal val="visible"/>
                                      </p:to>
                                    </p:set>
                                    <p:animEffect transition="in" filter="fade">
                                      <p:cBhvr>
                                        <p:cTn id="84" dur="5000"/>
                                        <p:tgtEl>
                                          <p:spTgt spid="12"/>
                                        </p:tgtEl>
                                      </p:cBhvr>
                                    </p:animEffect>
                                  </p:childTnLst>
                                  <p:subTnLst>
                                    <p:audio>
                                      <p:cMediaNode>
                                        <p:cTn display="0" masterRel="sameClick">
                                          <p:stCondLst>
                                            <p:cond evt="begin" delay="0">
                                              <p:tn val="82"/>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15"/>
                  </p:tgtEl>
                </p:cond>
              </p:nextCondLst>
            </p:seq>
            <p:seq concurrent="1" nextAc="seek">
              <p:cTn id="85" restart="whenNotActive" fill="hold" evtFilter="cancelBubble" nodeType="interactiveSeq">
                <p:stCondLst>
                  <p:cond evt="onClick" delay="0">
                    <p:tgtEl>
                      <p:spTgt spid="17"/>
                    </p:tgtEl>
                  </p:cond>
                </p:stCondLst>
                <p:endSync evt="end" delay="0">
                  <p:rtn val="all"/>
                </p:endSync>
                <p:childTnLst>
                  <p:par>
                    <p:cTn id="86" fill="hold">
                      <p:stCondLst>
                        <p:cond delay="0"/>
                      </p:stCondLst>
                      <p:childTnLst>
                        <p:par>
                          <p:cTn id="87" fill="hold">
                            <p:stCondLst>
                              <p:cond delay="0"/>
                            </p:stCondLst>
                            <p:childTnLst>
                              <p:par>
                                <p:cTn id="88" presetID="10" presetClass="entr" presetSubtype="0" fill="hold" grpId="7"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5000"/>
                                        <p:tgtEl>
                                          <p:spTgt spid="12"/>
                                        </p:tgtEl>
                                      </p:cBhvr>
                                    </p:animEffect>
                                  </p:childTnLst>
                                  <p:subTnLst>
                                    <p:audio>
                                      <p:cMediaNode>
                                        <p:cTn display="0" masterRel="sameClick">
                                          <p:stCondLst>
                                            <p:cond evt="begin" delay="0">
                                              <p:tn val="88"/>
                                            </p:cond>
                                          </p:stCondLst>
                                          <p:endCondLst>
                                            <p:cond evt="onStopAudio" delay="0">
                                              <p:tgtEl>
                                                <p:sldTgt/>
                                              </p:tgtEl>
                                            </p:cond>
                                          </p:endCondLst>
                                        </p:cTn>
                                        <p:tgtEl>
                                          <p:sndTgt r:embed="rId3" name="uttor sothik hoyece.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20"/>
                    </p:tgtEl>
                  </p:cond>
                </p:stCondLst>
                <p:endSync evt="end" delay="0">
                  <p:rtn val="all"/>
                </p:endSync>
                <p:childTnLst>
                  <p:par>
                    <p:cTn id="92" fill="hold">
                      <p:stCondLst>
                        <p:cond delay="0"/>
                      </p:stCondLst>
                      <p:childTnLst>
                        <p:par>
                          <p:cTn id="93" fill="hold">
                            <p:stCondLst>
                              <p:cond delay="0"/>
                            </p:stCondLst>
                            <p:childTnLst>
                              <p:par>
                                <p:cTn id="94" presetID="6" presetClass="entr" presetSubtype="16" fill="hold" grpId="8" nodeType="clickEffect">
                                  <p:stCondLst>
                                    <p:cond delay="0"/>
                                  </p:stCondLst>
                                  <p:childTnLst>
                                    <p:set>
                                      <p:cBhvr>
                                        <p:cTn id="95" dur="1" fill="hold">
                                          <p:stCondLst>
                                            <p:cond delay="0"/>
                                          </p:stCondLst>
                                        </p:cTn>
                                        <p:tgtEl>
                                          <p:spTgt spid="12"/>
                                        </p:tgtEl>
                                        <p:attrNameLst>
                                          <p:attrName>style.visibility</p:attrName>
                                        </p:attrNameLst>
                                      </p:cBhvr>
                                      <p:to>
                                        <p:strVal val="visible"/>
                                      </p:to>
                                    </p:set>
                                    <p:animEffect transition="in" filter="circle(in)">
                                      <p:cBhvr>
                                        <p:cTn id="96" dur="5000"/>
                                        <p:tgtEl>
                                          <p:spTgt spid="12"/>
                                        </p:tgtEl>
                                      </p:cBhvr>
                                    </p:animEffect>
                                  </p:childTnLst>
                                  <p:subTnLst>
                                    <p:audio>
                                      <p:cMediaNode>
                                        <p:cTn display="0" masterRel="sameClick">
                                          <p:stCondLst>
                                            <p:cond evt="begin" delay="0">
                                              <p:tn val="94"/>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20"/>
                  </p:tgtEl>
                </p:cond>
              </p:nextCondLst>
            </p:seq>
            <p:seq concurrent="1" nextAc="seek">
              <p:cTn id="97" restart="whenNotActive" fill="hold" evtFilter="cancelBubble" nodeType="interactiveSeq">
                <p:stCondLst>
                  <p:cond evt="onClick" delay="0">
                    <p:tgtEl>
                      <p:spTgt spid="23"/>
                    </p:tgtEl>
                  </p:cond>
                </p:stCondLst>
                <p:endSync evt="end" delay="0">
                  <p:rtn val="all"/>
                </p:endSync>
                <p:childTnLst>
                  <p:par>
                    <p:cTn id="98" fill="hold">
                      <p:stCondLst>
                        <p:cond delay="0"/>
                      </p:stCondLst>
                      <p:childTnLst>
                        <p:par>
                          <p:cTn id="99" fill="hold">
                            <p:stCondLst>
                              <p:cond delay="0"/>
                            </p:stCondLst>
                            <p:childTnLst>
                              <p:par>
                                <p:cTn id="100" presetID="6" presetClass="entr" presetSubtype="16" fill="hold" grpId="9" nodeType="click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circle(in)">
                                      <p:cBhvr>
                                        <p:cTn id="102" dur="5000"/>
                                        <p:tgtEl>
                                          <p:spTgt spid="12"/>
                                        </p:tgtEl>
                                      </p:cBhvr>
                                    </p:animEffect>
                                  </p:childTnLst>
                                  <p:subTnLst>
                                    <p:animClr clrSpc="rgb" dir="cw">
                                      <p:cBhvr override="childStyle">
                                        <p:cTn dur="1" fill="hold" display="0" masterRel="nextClick" afterEffect="1"/>
                                        <p:tgtEl>
                                          <p:spTgt spid="12"/>
                                        </p:tgtEl>
                                        <p:attrNameLst>
                                          <p:attrName>ppt_c</p:attrName>
                                        </p:attrNameLst>
                                      </p:cBhvr>
                                      <p:to>
                                        <a:schemeClr val="bg1"/>
                                      </p:to>
                                    </p:animClr>
                                    <p:audio>
                                      <p:cMediaNode>
                                        <p:cTn display="0" masterRel="sameClick">
                                          <p:stCondLst>
                                            <p:cond evt="begin" delay="0">
                                              <p:tn val="100"/>
                                            </p:cond>
                                          </p:stCondLst>
                                          <p:endCondLst>
                                            <p:cond evt="onStopAudio" delay="0">
                                              <p:tgtEl>
                                                <p:sldTgt/>
                                              </p:tgtEl>
                                            </p:cond>
                                          </p:endCondLst>
                                        </p:cTn>
                                        <p:tgtEl>
                                          <p:sndTgt r:embed="rId4" name="abar cesta koro.wav"/>
                                        </p:tgtEl>
                                      </p:cMediaNode>
                                    </p:audio>
                                  </p:subTnLst>
                                </p:cTn>
                              </p:par>
                            </p:childTnLst>
                          </p:cTn>
                        </p:par>
                      </p:childTnLst>
                    </p:cTn>
                  </p:par>
                </p:childTnLst>
              </p:cTn>
              <p:nextCondLst>
                <p:cond evt="onClick" delay="0">
                  <p:tgtEl>
                    <p:spTgt spid="23"/>
                  </p:tgtEl>
                </p:cond>
              </p:nextCondLst>
            </p:seq>
          </p:childTnLst>
        </p:cTn>
      </p:par>
    </p:tnLst>
    <p:bldLst>
      <p:bldP spid="5" grpId="0"/>
      <p:bldP spid="6" grpId="0" animBg="1"/>
      <p:bldP spid="7" grpId="0" animBg="1"/>
      <p:bldP spid="8" grpId="0" animBg="1"/>
      <p:bldP spid="9" grpId="0" animBg="1"/>
      <p:bldP spid="10" grpId="0" animBg="1"/>
      <p:bldP spid="10" grpId="1" animBg="1"/>
      <p:bldP spid="10" grpId="2" animBg="1"/>
      <p:bldP spid="12" grpId="0" animBg="1"/>
      <p:bldP spid="12" grpId="1" animBg="1"/>
      <p:bldP spid="12" grpId="2" animBg="1"/>
      <p:bldP spid="12" grpId="3" animBg="1"/>
      <p:bldP spid="12" grpId="4" animBg="1"/>
      <p:bldP spid="12" grpId="5" animBg="1"/>
      <p:bldP spid="12" grpId="6" animBg="1"/>
      <p:bldP spid="12" grpId="7" animBg="1"/>
      <p:bldP spid="12" grpId="8" animBg="1"/>
      <p:bldP spid="12" grpId="9"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smtClean="0">
                <a:latin typeface="+mj-lt"/>
              </a:rPr>
              <a:t>মোঃ</a:t>
            </a:r>
            <a:r>
              <a:rPr lang="en-US" i="0" dirty="0" smtClean="0">
                <a:latin typeface="+mj-lt"/>
              </a:rPr>
              <a:t> </a:t>
            </a:r>
            <a:r>
              <a:rPr lang="en-US" i="0" dirty="0" err="1" smtClean="0">
                <a:latin typeface="+mj-lt"/>
              </a:rPr>
              <a:t>মাজেদুল</a:t>
            </a:r>
            <a:r>
              <a:rPr lang="en-US" i="0" dirty="0" smtClean="0">
                <a:latin typeface="+mj-lt"/>
              </a:rPr>
              <a:t> </a:t>
            </a:r>
            <a:r>
              <a:rPr lang="en-US" i="0" dirty="0" err="1" smtClean="0">
                <a:latin typeface="+mj-lt"/>
              </a:rPr>
              <a:t>ইসলা</a:t>
            </a:r>
            <a:r>
              <a:rPr lang="en-US" i="0" dirty="0" err="1">
                <a:latin typeface="+mj-lt"/>
              </a:rPr>
              <a:t>ম</a:t>
            </a:r>
            <a:r>
              <a:rPr lang="bn-IN" i="0" dirty="0" smtClean="0">
                <a:latin typeface="+mj-lt"/>
              </a:rPr>
              <a:t>,সহকারি শিক্ষক,</a:t>
            </a:r>
            <a:r>
              <a:rPr lang="en-US" i="0" dirty="0" err="1" smtClean="0">
                <a:latin typeface="+mj-lt"/>
              </a:rPr>
              <a:t>নিয়াজ</a:t>
            </a:r>
            <a:r>
              <a:rPr lang="en-US" i="0" dirty="0" smtClean="0">
                <a:latin typeface="+mj-lt"/>
              </a:rPr>
              <a:t> </a:t>
            </a:r>
            <a:r>
              <a:rPr lang="en-US" i="0" dirty="0" err="1" smtClean="0">
                <a:latin typeface="+mj-lt"/>
              </a:rPr>
              <a:t>মুহম্মদ</a:t>
            </a:r>
            <a:r>
              <a:rPr lang="en-US" i="0" dirty="0" smtClean="0">
                <a:latin typeface="+mj-lt"/>
              </a:rPr>
              <a:t> </a:t>
            </a:r>
            <a:r>
              <a:rPr lang="bn-IN" i="0" dirty="0" smtClean="0">
                <a:latin typeface="+mj-lt"/>
              </a:rPr>
              <a:t>উচ্চ বালক </a:t>
            </a:r>
            <a:r>
              <a:rPr lang="bn-IN" i="0" dirty="0" smtClean="0">
                <a:latin typeface="+mj-lt"/>
              </a:rPr>
              <a:t>বিদ্যালয়</a:t>
            </a:r>
            <a:r>
              <a:rPr lang="en-US" i="0" dirty="0" smtClean="0">
                <a:latin typeface="+mj-lt"/>
              </a:rPr>
              <a:t>,</a:t>
            </a:r>
            <a:r>
              <a:rPr lang="bn-IN" i="0" dirty="0" smtClean="0">
                <a:latin typeface="+mj-lt"/>
              </a:rPr>
              <a:t> </a:t>
            </a:r>
            <a:r>
              <a:rPr lang="en-US" i="0" dirty="0" err="1" smtClean="0">
                <a:latin typeface="+mj-lt"/>
              </a:rPr>
              <a:t>ব্রাহ্মণবাড়িয়া</a:t>
            </a:r>
            <a:endParaRPr lang="en-US" i="0" dirty="0">
              <a:latin typeface="+mj-lt"/>
            </a:endParaRPr>
          </a:p>
        </p:txBody>
      </p:sp>
      <p:sp>
        <p:nvSpPr>
          <p:cNvPr id="4" name="Slide Number Placeholder 3"/>
          <p:cNvSpPr>
            <a:spLocks noGrp="1"/>
          </p:cNvSpPr>
          <p:nvPr>
            <p:ph type="sldNum" sz="quarter" idx="12"/>
          </p:nvPr>
        </p:nvSpPr>
        <p:spPr/>
        <p:txBody>
          <a:bodyPr/>
          <a:lstStyle/>
          <a:p>
            <a:fld id="{98B791D4-ABF2-4A16-B3DD-1A975CDA2D59}" type="slidenum">
              <a:rPr lang="en-US" smtClean="0"/>
              <a:pPr/>
              <a:t>2</a:t>
            </a:fld>
            <a:endParaRPr lang="en-US" dirty="0"/>
          </a:p>
        </p:txBody>
      </p:sp>
      <p:sp>
        <p:nvSpPr>
          <p:cNvPr id="13" name="Down Ribbon 12"/>
          <p:cNvSpPr/>
          <p:nvPr/>
        </p:nvSpPr>
        <p:spPr>
          <a:xfrm>
            <a:off x="4125579" y="180111"/>
            <a:ext cx="3227779" cy="601737"/>
          </a:xfrm>
          <a:prstGeom prst="ribbon">
            <a:avLst>
              <a:gd name="adj1" fmla="val 12709"/>
              <a:gd name="adj2" fmla="val 484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50" b="1" u="sng" dirty="0" err="1">
                <a:ln w="0"/>
                <a:solidFill>
                  <a:schemeClr val="tx1"/>
                </a:solidFill>
                <a:latin typeface="NikoshBAN" panose="02000000000000000000" pitchFamily="2" charset="0"/>
                <a:cs typeface="NikoshBAN" panose="02000000000000000000" pitchFamily="2" charset="0"/>
              </a:rPr>
              <a:t>পরিচিতি</a:t>
            </a:r>
            <a:r>
              <a:rPr lang="en-US" sz="4050" b="1" u="sng" dirty="0">
                <a:ln w="0"/>
                <a:solidFill>
                  <a:schemeClr val="tx1"/>
                </a:solidFill>
                <a:latin typeface="NikoshBAN" panose="02000000000000000000" pitchFamily="2" charset="0"/>
                <a:cs typeface="NikoshBAN" panose="02000000000000000000" pitchFamily="2" charset="0"/>
              </a:rPr>
              <a:t>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1127" y="1508205"/>
            <a:ext cx="2959726" cy="2730813"/>
          </a:xfrm>
          <a:prstGeom prst="ellipse">
            <a:avLst/>
          </a:prstGeom>
          <a:ln>
            <a:noFill/>
          </a:ln>
          <a:effectLst>
            <a:softEdge rad="112500"/>
          </a:effectLst>
        </p:spPr>
      </p:pic>
      <p:sp>
        <p:nvSpPr>
          <p:cNvPr id="15" name="Rectangle 14"/>
          <p:cNvSpPr/>
          <p:nvPr/>
        </p:nvSpPr>
        <p:spPr>
          <a:xfrm>
            <a:off x="1230115" y="777692"/>
            <a:ext cx="3098925" cy="769441"/>
          </a:xfrm>
          <a:prstGeom prst="rect">
            <a:avLst/>
          </a:prstGeom>
        </p:spPr>
        <p:txBody>
          <a:bodyPr wrap="none">
            <a:spAutoFit/>
          </a:bodyPr>
          <a:lstStyle/>
          <a:p>
            <a:pPr lvl="0"/>
            <a:r>
              <a:rPr lang="bn-BD" sz="4400" b="1" u="sng" dirty="0">
                <a:ln w="0"/>
                <a:latin typeface="NikoshBAN" panose="02000000000000000000" pitchFamily="2" charset="0"/>
                <a:cs typeface="NikoshBAN" panose="02000000000000000000" pitchFamily="2" charset="0"/>
              </a:rPr>
              <a:t>শিক্ষক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sp>
        <p:nvSpPr>
          <p:cNvPr id="16" name="Rectangle 15"/>
          <p:cNvSpPr/>
          <p:nvPr/>
        </p:nvSpPr>
        <p:spPr>
          <a:xfrm>
            <a:off x="724577" y="3919804"/>
            <a:ext cx="4543117" cy="2397657"/>
          </a:xfrm>
          <a:prstGeom prst="rect">
            <a:avLst/>
          </a:prstGeom>
        </p:spPr>
        <p:txBody>
          <a:bodyPr wrap="square">
            <a:spAutoFit/>
          </a:bodyPr>
          <a:lstStyle/>
          <a:p>
            <a:pPr lvl="0" algn="ctr"/>
            <a:r>
              <a:rPr lang="bn-IN" sz="36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 </a:t>
            </a:r>
            <a:r>
              <a:rPr lang="en-US" sz="3600" b="1" dirty="0" err="1">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মাজেদুল</a:t>
            </a:r>
            <a:r>
              <a:rPr lang="en-US" sz="36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b="1" dirty="0" err="1">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ইসলাম</a:t>
            </a:r>
            <a:r>
              <a:rPr lang="bn-IN" sz="36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IN"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bn-BD"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r>
              <a:rPr lang="bn-BD"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en-US" sz="2800" b="1" dirty="0" err="1">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নিয়াজ</a:t>
            </a:r>
            <a:r>
              <a:rPr lang="en-US"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a:t>
            </a:r>
            <a:r>
              <a:rPr lang="en-US"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dirty="0" err="1">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endParaRPr lang="bn-IN"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BD"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মুঠোফোন- </a:t>
            </a:r>
            <a:r>
              <a:rPr lang="en-US"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01৬২১৭১২৬১৫</a:t>
            </a:r>
            <a:r>
              <a:rPr lang="bn-BD"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28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IN"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2800" b="1" u="sng"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islam12mm</a:t>
            </a:r>
            <a:r>
              <a:rPr lang="en-US" sz="2800" b="1" u="sng" dirty="0">
                <a:ln w="0"/>
                <a:solidFill>
                  <a:schemeClr val="accent1">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r:id="rId4"/>
              </a:rPr>
              <a:t>@gmail.com</a:t>
            </a:r>
            <a:r>
              <a:rPr lang="en-US" sz="28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cxnSp>
        <p:nvCxnSpPr>
          <p:cNvPr id="17" name="Straight Connector 16"/>
          <p:cNvCxnSpPr/>
          <p:nvPr/>
        </p:nvCxnSpPr>
        <p:spPr>
          <a:xfrm>
            <a:off x="6173737" y="2069278"/>
            <a:ext cx="33062" cy="3226688"/>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8" name="Straight Connector 17"/>
          <p:cNvCxnSpPr/>
          <p:nvPr/>
        </p:nvCxnSpPr>
        <p:spPr>
          <a:xfrm>
            <a:off x="6347987" y="2444271"/>
            <a:ext cx="18463" cy="2476701"/>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5998782" y="2444271"/>
            <a:ext cx="18463" cy="2476701"/>
          </a:xfrm>
          <a:prstGeom prst="line">
            <a:avLst/>
          </a:prstGeom>
          <a:ln w="57150">
            <a:solidFill>
              <a:schemeClr val="tx2"/>
            </a:solidFill>
          </a:ln>
        </p:spPr>
        <p:style>
          <a:lnRef idx="1">
            <a:schemeClr val="accent2"/>
          </a:lnRef>
          <a:fillRef idx="0">
            <a:schemeClr val="accent2"/>
          </a:fillRef>
          <a:effectRef idx="0">
            <a:schemeClr val="accent2"/>
          </a:effectRef>
          <a:fontRef idx="minor">
            <a:schemeClr val="tx1"/>
          </a:fontRef>
        </p:style>
      </p:cxnSp>
      <p:pic>
        <p:nvPicPr>
          <p:cNvPr id="20" name="Picture 1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8332" y="1705969"/>
            <a:ext cx="5032151" cy="4611492"/>
          </a:xfrm>
          <a:prstGeom prst="rect">
            <a:avLst/>
          </a:prstGeom>
        </p:spPr>
      </p:pic>
      <p:sp>
        <p:nvSpPr>
          <p:cNvPr id="21" name="TextBox 20"/>
          <p:cNvSpPr txBox="1"/>
          <p:nvPr/>
        </p:nvSpPr>
        <p:spPr>
          <a:xfrm>
            <a:off x="6748332" y="590846"/>
            <a:ext cx="5032151" cy="1107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defRPr/>
            </a:pPr>
            <a:r>
              <a:rPr lang="en-US" sz="6600" u="sng"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পাঠ</a:t>
            </a:r>
            <a:r>
              <a:rPr lang="en-US" sz="6600" u="sng" dirty="0">
                <a:solidFill>
                  <a:srgbClr val="FF0000"/>
                </a:solidFill>
                <a:effectLst>
                  <a:outerShdw blurRad="38100" dist="38100" dir="2700000" algn="tl">
                    <a:srgbClr val="000000">
                      <a:alpha val="43137"/>
                    </a:srgbClr>
                  </a:outerShdw>
                </a:effectLst>
                <a:latin typeface="NikoshBAN" pitchFamily="2" charset="0"/>
                <a:cs typeface="NikoshBAN" pitchFamily="2" charset="0"/>
              </a:rPr>
              <a:t> </a:t>
            </a:r>
            <a:r>
              <a:rPr lang="en-US" sz="6600" u="sng" dirty="0" err="1"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পরিচিতি</a:t>
            </a:r>
            <a:endParaRPr lang="en-US" sz="6600" dirty="0">
              <a:solidFill>
                <a:srgbClr val="FF0000"/>
              </a:solidFill>
              <a:latin typeface="NikoshBAN" pitchFamily="2" charset="0"/>
              <a:cs typeface="NikoshBAN" pitchFamily="2" charset="0"/>
            </a:endParaRPr>
          </a:p>
        </p:txBody>
      </p:sp>
      <p:sp>
        <p:nvSpPr>
          <p:cNvPr id="23" name="Rectangle 22"/>
          <p:cNvSpPr/>
          <p:nvPr/>
        </p:nvSpPr>
        <p:spPr>
          <a:xfrm>
            <a:off x="7353358" y="4376651"/>
            <a:ext cx="3975042" cy="6819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000" b="1"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বিষয়</a:t>
            </a:r>
            <a:r>
              <a:rPr lang="en-US" sz="40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 </a:t>
            </a:r>
            <a:r>
              <a:rPr lang="en-US" sz="4000" b="1"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বাংলা</a:t>
            </a:r>
            <a:r>
              <a:rPr lang="en-US" sz="40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 ১ম </a:t>
            </a:r>
            <a:r>
              <a:rPr lang="en-US" sz="4000" b="1" dirty="0" err="1">
                <a:solidFill>
                  <a:srgbClr val="FF0000"/>
                </a:solidFill>
                <a:effectLst>
                  <a:outerShdw blurRad="38100" dist="38100" dir="2700000" algn="tl">
                    <a:srgbClr val="000000">
                      <a:alpha val="43137"/>
                    </a:srgbClr>
                  </a:outerShdw>
                </a:effectLst>
                <a:latin typeface="NikoshBAN" pitchFamily="2" charset="0"/>
                <a:cs typeface="NikoshBAN" pitchFamily="2" charset="0"/>
              </a:rPr>
              <a:t>পত্র</a:t>
            </a:r>
            <a:endParaRPr lang="en-US" sz="4000" dirty="0">
              <a:solidFill>
                <a:srgbClr val="FF0000"/>
              </a:solidFill>
              <a:latin typeface="NikoshBAN" pitchFamily="2" charset="0"/>
              <a:cs typeface="NikoshBAN" pitchFamily="2" charset="0"/>
            </a:endParaRP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2499342032"/>
      </p:ext>
    </p:extLst>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a:t>মোঃ</a:t>
            </a:r>
            <a:r>
              <a:rPr lang="en-US" i="0" dirty="0"/>
              <a:t> </a:t>
            </a:r>
            <a:r>
              <a:rPr lang="en-US" i="0" dirty="0" err="1"/>
              <a:t>মাজেদুল</a:t>
            </a:r>
            <a:r>
              <a:rPr lang="en-US" i="0" dirty="0"/>
              <a:t> </a:t>
            </a:r>
            <a:r>
              <a:rPr lang="en-US" i="0" dirty="0" err="1"/>
              <a:t>ইসলাম</a:t>
            </a:r>
            <a:r>
              <a:rPr lang="bn-IN" i="0" dirty="0"/>
              <a:t>,সহকারি শিক্ষক,</a:t>
            </a:r>
            <a:r>
              <a:rPr lang="en-US" i="0" dirty="0" err="1"/>
              <a:t>নিয়াজ</a:t>
            </a:r>
            <a:r>
              <a:rPr lang="en-US" i="0" dirty="0"/>
              <a:t> </a:t>
            </a:r>
            <a:r>
              <a:rPr lang="en-US" i="0" dirty="0" err="1"/>
              <a:t>মুহম্মদ</a:t>
            </a:r>
            <a:r>
              <a:rPr lang="en-US" i="0" dirty="0"/>
              <a:t> </a:t>
            </a:r>
            <a:r>
              <a:rPr lang="bn-IN" i="0" dirty="0"/>
              <a:t>উচ্চ বালক </a:t>
            </a:r>
            <a:r>
              <a:rPr lang="bn-IN" i="0" dirty="0" smtClean="0"/>
              <a:t>বিদ্যালয়</a:t>
            </a:r>
            <a:r>
              <a:rPr lang="en-US"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20</a:t>
            </a:fld>
            <a:endParaRPr lang="en-US" dirty="0"/>
          </a:p>
        </p:txBody>
      </p:sp>
      <p:sp>
        <p:nvSpPr>
          <p:cNvPr id="5" name="TextBox 4"/>
          <p:cNvSpPr txBox="1"/>
          <p:nvPr/>
        </p:nvSpPr>
        <p:spPr>
          <a:xfrm>
            <a:off x="3196151" y="233874"/>
            <a:ext cx="4569426" cy="1569660"/>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BD" sz="9600" b="1" u="sng" dirty="0">
                <a:ln w="0"/>
                <a:latin typeface="NikoshBAN" panose="02000000000000000000" pitchFamily="2" charset="0"/>
                <a:cs typeface="NikoshBAN" panose="02000000000000000000" pitchFamily="2" charset="0"/>
              </a:rPr>
              <a:t>বাড়ির</a:t>
            </a:r>
            <a:r>
              <a:rPr lang="bn-IN" sz="9600" b="1" u="sng" dirty="0">
                <a:ln w="0"/>
                <a:latin typeface="NikoshBAN" panose="02000000000000000000" pitchFamily="2" charset="0"/>
                <a:cs typeface="NikoshBAN" panose="02000000000000000000" pitchFamily="2" charset="0"/>
              </a:rPr>
              <a:t> কাজ</a:t>
            </a:r>
            <a:endParaRPr lang="en-US" sz="9600" b="1" u="sng" dirty="0">
              <a:ln w="0"/>
              <a:latin typeface="NikoshBAN" panose="02000000000000000000" pitchFamily="2" charset="0"/>
              <a:cs typeface="NikoshBAN" panose="02000000000000000000" pitchFamily="2" charset="0"/>
            </a:endParaRPr>
          </a:p>
        </p:txBody>
      </p:sp>
      <p:sp>
        <p:nvSpPr>
          <p:cNvPr id="7" name="TextBox 6"/>
          <p:cNvSpPr txBox="1"/>
          <p:nvPr/>
        </p:nvSpPr>
        <p:spPr>
          <a:xfrm>
            <a:off x="2046445" y="2922500"/>
            <a:ext cx="8166502" cy="1938992"/>
          </a:xfrm>
          <a:prstGeom prst="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দৈনন্দিন জীবনযাত্রা সম্পর্কে একটি অনুচ্ছেদ লিখে আনবে । </a:t>
            </a:r>
            <a:endParaRPr lang="en-US" sz="6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3205375920"/>
      </p:ext>
    </p:extLst>
  </p:cSld>
  <p:clrMapOvr>
    <a:masterClrMapping/>
  </p:clrMapOvr>
  <p:transition spd="slow">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20" y="137759"/>
            <a:ext cx="11818961" cy="6259867"/>
          </a:xfrm>
          <a:prstGeom prst="rect">
            <a:avLst/>
          </a:prstGeom>
        </p:spPr>
      </p:pic>
      <p:sp>
        <p:nvSpPr>
          <p:cNvPr id="7" name="Rectangle 6"/>
          <p:cNvSpPr/>
          <p:nvPr/>
        </p:nvSpPr>
        <p:spPr>
          <a:xfrm>
            <a:off x="1130542" y="1450464"/>
            <a:ext cx="10033516" cy="4708981"/>
          </a:xfrm>
          <a:prstGeom prst="rect">
            <a:avLst/>
          </a:prstGeom>
          <a:noFill/>
        </p:spPr>
        <p:txBody>
          <a:bodyPr wrap="none">
            <a:spAutoFit/>
          </a:bodyPr>
          <a:lstStyle/>
          <a:p>
            <a:pPr algn="ctr">
              <a:defRPr/>
            </a:pPr>
            <a:r>
              <a:rPr lang="bn-BD" sz="150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সকল শিক্ষার্থীকে</a:t>
            </a:r>
          </a:p>
          <a:p>
            <a:pPr algn="ctr">
              <a:defRPr/>
            </a:pPr>
            <a:r>
              <a:rPr lang="bn-BD" sz="150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ধন্যবাদ</a:t>
            </a:r>
            <a:endParaRPr lang="en-US" sz="1500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endParaRPr>
          </a:p>
        </p:txBody>
      </p:sp>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a:t>মোঃ</a:t>
            </a:r>
            <a:r>
              <a:rPr lang="en-US" i="0" dirty="0"/>
              <a:t> </a:t>
            </a:r>
            <a:r>
              <a:rPr lang="en-US" i="0" dirty="0" err="1"/>
              <a:t>মাজেদুল</a:t>
            </a:r>
            <a:r>
              <a:rPr lang="en-US" i="0" dirty="0"/>
              <a:t> </a:t>
            </a:r>
            <a:r>
              <a:rPr lang="en-US" i="0" dirty="0" err="1"/>
              <a:t>ইসলাম</a:t>
            </a:r>
            <a:r>
              <a:rPr lang="bn-IN" i="0" dirty="0"/>
              <a:t>,সহকারি শিক্ষক,</a:t>
            </a:r>
            <a:r>
              <a:rPr lang="en-US" i="0" dirty="0" err="1"/>
              <a:t>নিয়াজ</a:t>
            </a:r>
            <a:r>
              <a:rPr lang="en-US" i="0" dirty="0"/>
              <a:t> </a:t>
            </a:r>
            <a:r>
              <a:rPr lang="en-US" i="0" dirty="0" err="1"/>
              <a:t>মুহম্মদ</a:t>
            </a:r>
            <a:r>
              <a:rPr lang="en-US" i="0" dirty="0"/>
              <a:t> </a:t>
            </a:r>
            <a:r>
              <a:rPr lang="bn-IN" i="0" dirty="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21</a:t>
            </a:fld>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1998393613"/>
      </p:ext>
    </p:extLst>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rotWithShape="1">
          <a:blip r:embed="rId4">
            <a:extLst>
              <a:ext uri="{28A0092B-C50C-407E-A947-70E740481C1C}">
                <a14:useLocalDpi xmlns:a14="http://schemas.microsoft.com/office/drawing/2010/main" val="0"/>
              </a:ext>
            </a:extLst>
          </a:blip>
          <a:srcRect t="17598"/>
          <a:stretch/>
        </p:blipFill>
        <p:spPr>
          <a:xfrm>
            <a:off x="166255" y="180109"/>
            <a:ext cx="11790218" cy="6188942"/>
          </a:xfrm>
          <a:prstGeom prst="rect">
            <a:avLst/>
          </a:prstGeom>
        </p:spPr>
      </p:pic>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smtClean="0"/>
              <a:t>মোঃ</a:t>
            </a:r>
            <a:r>
              <a:rPr lang="en-US" i="0" dirty="0" smtClean="0"/>
              <a:t> </a:t>
            </a:r>
            <a:r>
              <a:rPr lang="en-US" i="0" dirty="0" err="1" smtClean="0"/>
              <a:t>মাজেদুল</a:t>
            </a:r>
            <a:r>
              <a:rPr lang="en-US" i="0" dirty="0" smtClean="0"/>
              <a:t> </a:t>
            </a:r>
            <a:r>
              <a:rPr lang="en-US" i="0" dirty="0" err="1" smtClean="0"/>
              <a:t>ইসলা</a:t>
            </a:r>
            <a:r>
              <a:rPr lang="en-US" i="0" dirty="0" err="1"/>
              <a:t>ম</a:t>
            </a:r>
            <a:r>
              <a:rPr lang="bn-IN" i="0" dirty="0" smtClean="0"/>
              <a:t>,সহকারি শিক্ষক,</a:t>
            </a:r>
            <a:r>
              <a:rPr lang="en-US" i="0" dirty="0" err="1" smtClean="0"/>
              <a:t>নিয়াজ</a:t>
            </a:r>
            <a:r>
              <a:rPr lang="en-US" i="0" dirty="0" smtClean="0"/>
              <a:t> </a:t>
            </a:r>
            <a:r>
              <a:rPr lang="en-US" i="0" dirty="0" err="1" smtClean="0"/>
              <a:t>মুহম্মদ</a:t>
            </a:r>
            <a:r>
              <a:rPr lang="en-US" i="0" dirty="0" smtClean="0"/>
              <a:t> </a:t>
            </a:r>
            <a:r>
              <a:rPr lang="bn-IN" i="0" dirty="0" smtClean="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3</a:t>
            </a:fld>
            <a:endParaRPr lang="en-US" dirty="0"/>
          </a:p>
        </p:txBody>
      </p:sp>
      <p:sp>
        <p:nvSpPr>
          <p:cNvPr id="5" name="Rectangle 4"/>
          <p:cNvSpPr/>
          <p:nvPr/>
        </p:nvSpPr>
        <p:spPr>
          <a:xfrm>
            <a:off x="3493827" y="395786"/>
            <a:ext cx="6441743" cy="79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ln w="22225">
                  <a:solidFill>
                    <a:schemeClr val="accent2"/>
                  </a:solidFill>
                  <a:prstDash val="solid"/>
                </a:ln>
                <a:solidFill>
                  <a:schemeClr val="accent2">
                    <a:lumMod val="40000"/>
                    <a:lumOff val="60000"/>
                  </a:schemeClr>
                </a:solidFill>
              </a:rPr>
              <a:t>চলো</a:t>
            </a:r>
            <a:r>
              <a:rPr lang="en-US" sz="4400" b="1" dirty="0" smtClean="0">
                <a:ln w="22225">
                  <a:solidFill>
                    <a:schemeClr val="accent2"/>
                  </a:solidFill>
                  <a:prstDash val="solid"/>
                </a:ln>
                <a:solidFill>
                  <a:schemeClr val="accent2">
                    <a:lumMod val="40000"/>
                    <a:lumOff val="60000"/>
                  </a:schemeClr>
                </a:solidFill>
              </a:rPr>
              <a:t> </a:t>
            </a:r>
            <a:r>
              <a:rPr lang="en-US" sz="4400" b="1" dirty="0" err="1" smtClean="0">
                <a:ln w="22225">
                  <a:solidFill>
                    <a:schemeClr val="accent2"/>
                  </a:solidFill>
                  <a:prstDash val="solid"/>
                </a:ln>
                <a:solidFill>
                  <a:schemeClr val="accent2">
                    <a:lumMod val="40000"/>
                    <a:lumOff val="60000"/>
                  </a:schemeClr>
                </a:solidFill>
              </a:rPr>
              <a:t>একটি</a:t>
            </a:r>
            <a:r>
              <a:rPr lang="en-US" sz="4400" b="1" dirty="0" smtClean="0">
                <a:ln w="22225">
                  <a:solidFill>
                    <a:schemeClr val="accent2"/>
                  </a:solidFill>
                  <a:prstDash val="solid"/>
                </a:ln>
                <a:solidFill>
                  <a:schemeClr val="accent2">
                    <a:lumMod val="40000"/>
                    <a:lumOff val="60000"/>
                  </a:schemeClr>
                </a:solidFill>
              </a:rPr>
              <a:t> </a:t>
            </a:r>
            <a:r>
              <a:rPr lang="en-US" sz="4400" b="1" dirty="0" err="1" smtClean="0">
                <a:ln w="22225">
                  <a:solidFill>
                    <a:schemeClr val="accent2"/>
                  </a:solidFill>
                  <a:prstDash val="solid"/>
                </a:ln>
                <a:solidFill>
                  <a:schemeClr val="accent2">
                    <a:lumMod val="40000"/>
                    <a:lumOff val="60000"/>
                  </a:schemeClr>
                </a:solidFill>
              </a:rPr>
              <a:t>ভিডিও</a:t>
            </a:r>
            <a:r>
              <a:rPr lang="en-US" sz="4400" b="1" dirty="0" smtClean="0">
                <a:ln w="22225">
                  <a:solidFill>
                    <a:schemeClr val="accent2"/>
                  </a:solidFill>
                  <a:prstDash val="solid"/>
                </a:ln>
                <a:solidFill>
                  <a:schemeClr val="accent2">
                    <a:lumMod val="40000"/>
                    <a:lumOff val="60000"/>
                  </a:schemeClr>
                </a:solidFill>
              </a:rPr>
              <a:t> </a:t>
            </a:r>
            <a:r>
              <a:rPr lang="en-US" sz="4400" b="1" dirty="0" err="1" smtClean="0">
                <a:ln w="22225">
                  <a:solidFill>
                    <a:schemeClr val="accent2"/>
                  </a:solidFill>
                  <a:prstDash val="solid"/>
                </a:ln>
                <a:solidFill>
                  <a:schemeClr val="accent2">
                    <a:lumMod val="40000"/>
                    <a:lumOff val="60000"/>
                  </a:schemeClr>
                </a:solidFill>
              </a:rPr>
              <a:t>দেখি</a:t>
            </a:r>
            <a:endParaRPr lang="en-US" sz="4400" b="1" dirty="0">
              <a:ln w="22225">
                <a:solidFill>
                  <a:schemeClr val="accent2"/>
                </a:solidFill>
                <a:prstDash val="solid"/>
              </a:ln>
              <a:solidFill>
                <a:schemeClr val="accent2">
                  <a:lumMod val="40000"/>
                  <a:lumOff val="60000"/>
                </a:schemeClr>
              </a:solidFill>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255637337"/>
              </p:ext>
            </p:extLst>
          </p:nvPr>
        </p:nvGraphicFramePr>
        <p:xfrm>
          <a:off x="3640612" y="2952084"/>
          <a:ext cx="2651006" cy="1329404"/>
        </p:xfrm>
        <a:graphic>
          <a:graphicData uri="http://schemas.openxmlformats.org/presentationml/2006/ole">
            <mc:AlternateContent xmlns:mc="http://schemas.openxmlformats.org/markup-compatibility/2006">
              <mc:Choice xmlns:v="urn:schemas-microsoft-com:vml" Requires="v">
                <p:oleObj spid="_x0000_s1068" name="Packager Shell Object" showAsIcon="1" r:id="rId5" imgW="1197000" imgH="437760" progId="Package">
                  <p:embed/>
                </p:oleObj>
              </mc:Choice>
              <mc:Fallback>
                <p:oleObj name="Packager Shell Object" showAsIcon="1" r:id="rId5" imgW="1197000" imgH="437760" progId="Package">
                  <p:embed/>
                  <p:pic>
                    <p:nvPicPr>
                      <p:cNvPr id="0" name=""/>
                      <p:cNvPicPr/>
                      <p:nvPr/>
                    </p:nvPicPr>
                    <p:blipFill>
                      <a:blip r:embed="rId6"/>
                      <a:stretch>
                        <a:fillRect/>
                      </a:stretch>
                    </p:blipFill>
                    <p:spPr>
                      <a:xfrm>
                        <a:off x="3640612" y="2952084"/>
                        <a:ext cx="2651006" cy="1329404"/>
                      </a:xfrm>
                      <a:prstGeom prst="rect">
                        <a:avLst/>
                      </a:prstGeom>
                      <a:ln w="57150">
                        <a:solidFill>
                          <a:srgbClr val="FFFF00"/>
                        </a:solidFill>
                      </a:ln>
                    </p:spPr>
                  </p:pic>
                </p:oleObj>
              </mc:Fallback>
            </mc:AlternateContent>
          </a:graphicData>
        </a:graphic>
      </p:graphicFrame>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3442848447"/>
      </p:ext>
    </p:extLst>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smtClean="0"/>
              <a:t>মোঃ</a:t>
            </a:r>
            <a:r>
              <a:rPr lang="en-US" i="0" dirty="0" smtClean="0"/>
              <a:t> </a:t>
            </a:r>
            <a:r>
              <a:rPr lang="en-US" i="0" dirty="0" err="1" smtClean="0"/>
              <a:t>মাজেদুল</a:t>
            </a:r>
            <a:r>
              <a:rPr lang="en-US" i="0" dirty="0" smtClean="0"/>
              <a:t> </a:t>
            </a:r>
            <a:r>
              <a:rPr lang="en-US" i="0" dirty="0" err="1" smtClean="0"/>
              <a:t>ইসলাম</a:t>
            </a:r>
            <a:r>
              <a:rPr lang="bn-IN" i="0" dirty="0" smtClean="0"/>
              <a:t>,সহকারি শিক্ষক,</a:t>
            </a:r>
            <a:r>
              <a:rPr lang="en-US" i="0" dirty="0" err="1" smtClean="0"/>
              <a:t>নিয়াজ</a:t>
            </a:r>
            <a:r>
              <a:rPr lang="en-US" i="0" dirty="0" smtClean="0"/>
              <a:t> </a:t>
            </a:r>
            <a:r>
              <a:rPr lang="en-US" i="0" dirty="0" err="1" smtClean="0"/>
              <a:t>মুহম্মদ</a:t>
            </a:r>
            <a:r>
              <a:rPr lang="en-US" i="0" dirty="0" smtClean="0"/>
              <a:t> </a:t>
            </a:r>
            <a:r>
              <a:rPr lang="bn-IN" i="0" dirty="0" smtClean="0"/>
              <a:t>উচ্চ বালক 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4</a:t>
            </a:fld>
            <a:endParaRPr lang="en-US"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69" y="109183"/>
            <a:ext cx="11818961" cy="6259867"/>
          </a:xfrm>
          <a:prstGeom prst="rect">
            <a:avLst/>
          </a:prstGeom>
        </p:spPr>
      </p:pic>
      <p:sp>
        <p:nvSpPr>
          <p:cNvPr id="8" name="Rectangle 7"/>
          <p:cNvSpPr/>
          <p:nvPr/>
        </p:nvSpPr>
        <p:spPr>
          <a:xfrm>
            <a:off x="8543499" y="723331"/>
            <a:ext cx="2784901" cy="1037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mj-lt"/>
              </a:rPr>
              <a:t>প্রথম</a:t>
            </a:r>
            <a:r>
              <a:rPr lang="en-US" sz="4000" dirty="0" smtClean="0">
                <a:latin typeface="+mj-lt"/>
              </a:rPr>
              <a:t> </a:t>
            </a:r>
            <a:r>
              <a:rPr lang="en-US" sz="4000" dirty="0" err="1" smtClean="0">
                <a:latin typeface="+mj-lt"/>
              </a:rPr>
              <a:t>অংশ</a:t>
            </a:r>
            <a:endParaRPr lang="en-US" sz="4000" dirty="0">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1396543752"/>
      </p:ext>
    </p:extLst>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smtClean="0"/>
              <a:t>মোঃ</a:t>
            </a:r>
            <a:r>
              <a:rPr lang="en-US" i="0" dirty="0" smtClean="0"/>
              <a:t> </a:t>
            </a:r>
            <a:r>
              <a:rPr lang="en-US" i="0" dirty="0" err="1" smtClean="0"/>
              <a:t>মাজেদুল</a:t>
            </a:r>
            <a:r>
              <a:rPr lang="en-US" i="0" dirty="0" smtClean="0"/>
              <a:t> </a:t>
            </a:r>
            <a:r>
              <a:rPr lang="en-US" i="0" dirty="0" err="1" smtClean="0"/>
              <a:t>ইসলাম</a:t>
            </a:r>
            <a:r>
              <a:rPr lang="bn-IN" i="0" dirty="0" smtClean="0"/>
              <a:t>,সহকারি শিক্ষক,</a:t>
            </a:r>
            <a:r>
              <a:rPr lang="en-US" i="0" dirty="0" err="1" smtClean="0"/>
              <a:t>নিয়াজ</a:t>
            </a:r>
            <a:r>
              <a:rPr lang="en-US" i="0" dirty="0" smtClean="0"/>
              <a:t> </a:t>
            </a:r>
            <a:r>
              <a:rPr lang="en-US" i="0" dirty="0" err="1" smtClean="0"/>
              <a:t>মুহম্মদ</a:t>
            </a:r>
            <a:r>
              <a:rPr lang="en-US" i="0" dirty="0" smtClean="0"/>
              <a:t> </a:t>
            </a:r>
            <a:r>
              <a:rPr lang="bn-IN" i="0" dirty="0" smtClean="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5</a:t>
            </a:fld>
            <a:endParaRPr lang="en-US" dirty="0"/>
          </a:p>
        </p:txBody>
      </p:sp>
      <p:sp>
        <p:nvSpPr>
          <p:cNvPr id="5" name="Rectangle 4"/>
          <p:cNvSpPr/>
          <p:nvPr/>
        </p:nvSpPr>
        <p:spPr>
          <a:xfrm>
            <a:off x="195447" y="2071603"/>
            <a:ext cx="11996553" cy="830997"/>
          </a:xfrm>
          <a:prstGeom prst="rect">
            <a:avLst/>
          </a:prstGeom>
          <a:noFill/>
        </p:spPr>
        <p:txBody>
          <a:bodyPr wrap="square" lIns="91440" tIns="45720" rIns="91440" bIns="45720">
            <a:spAutoFit/>
          </a:bodyPr>
          <a:lstStyle/>
          <a:p>
            <a:pPr marL="685800" indent="-685800">
              <a:buFont typeface="Wingdings" panose="05000000000000000000" pitchFamily="2" charset="2"/>
              <a:buChar char="v"/>
            </a:pPr>
            <a:r>
              <a:rPr lang="bn-IN"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লেখক আবুবকর সিদ্দিক এর </a:t>
            </a: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সংক্ষিপ্ত পরিচয় বলতে পারবে।</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95445" y="4419708"/>
            <a:ext cx="11996553" cy="769441"/>
          </a:xfrm>
          <a:prstGeom prst="rect">
            <a:avLst/>
          </a:prstGeom>
          <a:noFill/>
        </p:spPr>
        <p:txBody>
          <a:bodyPr wrap="square" rtlCol="0">
            <a:spAutoFit/>
          </a:bodyPr>
          <a:lstStyle/>
          <a:p>
            <a:pPr marL="571500" indent="-571500">
              <a:buFont typeface="Wingdings" panose="05000000000000000000" pitchFamily="2" charset="2"/>
              <a:buChar char="v"/>
            </a:pP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নতুন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অর্থ</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এবং</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বাক্য</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রচনা</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করতে</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4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পারবে</a:t>
            </a:r>
            <a:r>
              <a:rPr lang="en-US" sz="4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4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300251" y="2926365"/>
            <a:ext cx="12492250" cy="1569660"/>
          </a:xfrm>
          <a:prstGeom prst="rect">
            <a:avLst/>
          </a:prstGeom>
          <a:noFill/>
        </p:spPr>
        <p:txBody>
          <a:bodyPr wrap="square" rtlCol="0">
            <a:spAutoFit/>
          </a:bodyPr>
          <a:lstStyle/>
          <a:p>
            <a:pPr marL="1143000" lvl="1" indent="-685800">
              <a:buFont typeface="Wingdings" panose="05000000000000000000" pitchFamily="2" charset="2"/>
              <a:buChar char="v"/>
            </a:pPr>
            <a:r>
              <a:rPr lang="bn-IN"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নির্দিষ্ট অংশ</a:t>
            </a: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রাতের বিছানা</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চাই</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শুদ্ধ উচ্চারণে </a:t>
            </a:r>
            <a:r>
              <a:rPr lang="en-US" sz="48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পড়তে</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a:t>
            </a:r>
            <a:r>
              <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রবে।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898059" y="1221136"/>
            <a:ext cx="5501827" cy="923330"/>
          </a:xfrm>
          <a:prstGeom prst="rect">
            <a:avLst/>
          </a:prstGeom>
        </p:spPr>
        <p:txBody>
          <a:bodyPr wrap="none">
            <a:spAutoFit/>
          </a:bodyPr>
          <a:lstStyle/>
          <a:p>
            <a:r>
              <a:rPr lang="bn-BD" sz="5400"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 পাঠ শেষে শিক্ষার্থীরা...</a:t>
            </a:r>
            <a:endParaRPr lang="en-US" sz="5400" dirty="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195445" y="5426438"/>
            <a:ext cx="10390988" cy="830997"/>
          </a:xfrm>
          <a:prstGeom prst="rect">
            <a:avLst/>
          </a:prstGeom>
          <a:noFill/>
        </p:spPr>
        <p:txBody>
          <a:bodyPr wrap="square" rtlCol="0">
            <a:spAutoFit/>
          </a:bodyPr>
          <a:lstStyle/>
          <a:p>
            <a:pPr marL="571500" indent="-571500">
              <a:buFont typeface="Wingdings" panose="05000000000000000000" pitchFamily="2" charset="2"/>
              <a:buChar char="v"/>
            </a:pPr>
            <a:r>
              <a:rPr lang="bn-BD"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লখার পরিচয় এবং জীবনযাত্রা ব্যাখ্যা করতে পারবে। </a:t>
            </a:r>
            <a:endParaRPr lang="en-US" sz="48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 name="Rectangle 9"/>
          <p:cNvSpPr/>
          <p:nvPr/>
        </p:nvSpPr>
        <p:spPr>
          <a:xfrm>
            <a:off x="5353929" y="151486"/>
            <a:ext cx="3058851" cy="1323439"/>
          </a:xfrm>
          <a:prstGeom prst="rect">
            <a:avLst/>
          </a:prstGeom>
        </p:spPr>
        <p:txBody>
          <a:bodyPr wrap="none">
            <a:spAutoFit/>
          </a:bodyPr>
          <a:lstStyle/>
          <a:p>
            <a:pPr algn="ctr"/>
            <a:r>
              <a:rPr lang="bn-BD"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8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839024463"/>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smtClean="0"/>
              <a:t>মোঃ</a:t>
            </a:r>
            <a:r>
              <a:rPr lang="en-US" i="0" dirty="0" smtClean="0"/>
              <a:t> </a:t>
            </a:r>
            <a:r>
              <a:rPr lang="en-US" i="0" dirty="0" err="1" smtClean="0"/>
              <a:t>মাজেদুল</a:t>
            </a:r>
            <a:r>
              <a:rPr lang="en-US" i="0" dirty="0" smtClean="0"/>
              <a:t> </a:t>
            </a:r>
            <a:r>
              <a:rPr lang="en-US" i="0" dirty="0" err="1" smtClean="0"/>
              <a:t>ইসলাম</a:t>
            </a:r>
            <a:r>
              <a:rPr lang="bn-IN" i="0" dirty="0" smtClean="0"/>
              <a:t>,সহকারি শিক্ষক,</a:t>
            </a:r>
            <a:r>
              <a:rPr lang="en-US" i="0" dirty="0" err="1" smtClean="0"/>
              <a:t>নিয়াজ</a:t>
            </a:r>
            <a:r>
              <a:rPr lang="en-US" i="0" dirty="0" smtClean="0"/>
              <a:t> </a:t>
            </a:r>
            <a:r>
              <a:rPr lang="en-US" i="0" dirty="0" err="1" smtClean="0"/>
              <a:t>মুহম্মদ</a:t>
            </a:r>
            <a:r>
              <a:rPr lang="en-US" i="0" dirty="0" smtClean="0"/>
              <a:t> </a:t>
            </a:r>
            <a:r>
              <a:rPr lang="bn-IN" i="0" dirty="0" smtClean="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6</a:t>
            </a:fld>
            <a:endParaRPr lang="en-US" dirty="0"/>
          </a:p>
        </p:txBody>
      </p:sp>
      <p:graphicFrame>
        <p:nvGraphicFramePr>
          <p:cNvPr id="11" name="Diagram 10"/>
          <p:cNvGraphicFramePr/>
          <p:nvPr>
            <p:extLst>
              <p:ext uri="{D42A27DB-BD31-4B8C-83A1-F6EECF244321}">
                <p14:modId xmlns:p14="http://schemas.microsoft.com/office/powerpoint/2010/main" val="3212433892"/>
              </p:ext>
            </p:extLst>
          </p:nvPr>
        </p:nvGraphicFramePr>
        <p:xfrm>
          <a:off x="150125" y="109182"/>
          <a:ext cx="12041875" cy="5650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p:cNvSpPr/>
          <p:nvPr/>
        </p:nvSpPr>
        <p:spPr>
          <a:xfrm>
            <a:off x="4462817" y="5759355"/>
            <a:ext cx="3261815" cy="6239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smtClean="0">
                <a:ln w="22225">
                  <a:solidFill>
                    <a:schemeClr val="accent2"/>
                  </a:solidFill>
                  <a:prstDash val="solid"/>
                </a:ln>
                <a:solidFill>
                  <a:schemeClr val="accent2">
                    <a:lumMod val="40000"/>
                    <a:lumOff val="60000"/>
                  </a:schemeClr>
                </a:solidFill>
              </a:rPr>
              <a:t>আবু</a:t>
            </a:r>
            <a:r>
              <a:rPr lang="en-US" sz="2800" b="1" dirty="0" smtClean="0">
                <a:ln w="22225">
                  <a:solidFill>
                    <a:schemeClr val="accent2"/>
                  </a:solidFill>
                  <a:prstDash val="solid"/>
                </a:ln>
                <a:solidFill>
                  <a:schemeClr val="accent2">
                    <a:lumMod val="40000"/>
                    <a:lumOff val="60000"/>
                  </a:schemeClr>
                </a:solidFill>
              </a:rPr>
              <a:t> </a:t>
            </a:r>
            <a:r>
              <a:rPr lang="en-US" sz="2800" b="1" dirty="0" err="1" smtClean="0">
                <a:ln w="22225">
                  <a:solidFill>
                    <a:schemeClr val="accent2"/>
                  </a:solidFill>
                  <a:prstDash val="solid"/>
                </a:ln>
                <a:solidFill>
                  <a:schemeClr val="accent2">
                    <a:lumMod val="40000"/>
                    <a:lumOff val="60000"/>
                  </a:schemeClr>
                </a:solidFill>
              </a:rPr>
              <a:t>বকর</a:t>
            </a:r>
            <a:r>
              <a:rPr lang="en-US" sz="2800" b="1" dirty="0" smtClean="0">
                <a:ln w="22225">
                  <a:solidFill>
                    <a:schemeClr val="accent2"/>
                  </a:solidFill>
                  <a:prstDash val="solid"/>
                </a:ln>
                <a:solidFill>
                  <a:schemeClr val="accent2">
                    <a:lumMod val="40000"/>
                    <a:lumOff val="60000"/>
                  </a:schemeClr>
                </a:solidFill>
              </a:rPr>
              <a:t> </a:t>
            </a:r>
            <a:r>
              <a:rPr lang="en-US" sz="2800" b="1" dirty="0" err="1" smtClean="0">
                <a:ln w="22225">
                  <a:solidFill>
                    <a:schemeClr val="accent2"/>
                  </a:solidFill>
                  <a:prstDash val="solid"/>
                </a:ln>
                <a:solidFill>
                  <a:schemeClr val="accent2">
                    <a:lumMod val="40000"/>
                    <a:lumOff val="60000"/>
                  </a:schemeClr>
                </a:solidFill>
              </a:rPr>
              <a:t>সিদ্দিক</a:t>
            </a:r>
            <a:endParaRPr lang="en-US" sz="2800" b="1" dirty="0">
              <a:ln w="22225">
                <a:solidFill>
                  <a:schemeClr val="accent2"/>
                </a:solidFill>
                <a:prstDash val="solid"/>
              </a:ln>
              <a:solidFill>
                <a:schemeClr val="accent2">
                  <a:lumMod val="40000"/>
                  <a:lumOff val="60000"/>
                </a:schemeClr>
              </a:solidFill>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35994284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graphicEl>
                                              <a:dgm id="{13FC514A-53D6-4A1E-B4C6-3D95F8633C22}"/>
                                            </p:graphicEl>
                                          </p:spTgt>
                                        </p:tgtEl>
                                        <p:attrNameLst>
                                          <p:attrName>style.visibility</p:attrName>
                                        </p:attrNameLst>
                                      </p:cBhvr>
                                      <p:to>
                                        <p:strVal val="visible"/>
                                      </p:to>
                                    </p:set>
                                    <p:anim calcmode="lin" valueType="num">
                                      <p:cBhvr additive="base">
                                        <p:cTn id="7" dur="500" fill="hold"/>
                                        <p:tgtEl>
                                          <p:spTgt spid="11">
                                            <p:graphicEl>
                                              <a:dgm id="{13FC514A-53D6-4A1E-B4C6-3D95F8633C2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graphicEl>
                                              <a:dgm id="{13FC514A-53D6-4A1E-B4C6-3D95F8633C2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graphicEl>
                                              <a:dgm id="{A1804D0B-DD72-4BA3-920A-4B0E676F789A}"/>
                                            </p:graphicEl>
                                          </p:spTgt>
                                        </p:tgtEl>
                                        <p:attrNameLst>
                                          <p:attrName>style.visibility</p:attrName>
                                        </p:attrNameLst>
                                      </p:cBhvr>
                                      <p:to>
                                        <p:strVal val="visible"/>
                                      </p:to>
                                    </p:set>
                                    <p:anim calcmode="lin" valueType="num">
                                      <p:cBhvr additive="base">
                                        <p:cTn id="13" dur="500" fill="hold"/>
                                        <p:tgtEl>
                                          <p:spTgt spid="11">
                                            <p:graphicEl>
                                              <a:dgm id="{A1804D0B-DD72-4BA3-920A-4B0E676F789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graphicEl>
                                              <a:dgm id="{A1804D0B-DD72-4BA3-920A-4B0E676F789A}"/>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graphicEl>
                                              <a:dgm id="{51A53DF8-269E-4F37-955B-A582F49D2BAD}"/>
                                            </p:graphicEl>
                                          </p:spTgt>
                                        </p:tgtEl>
                                        <p:attrNameLst>
                                          <p:attrName>style.visibility</p:attrName>
                                        </p:attrNameLst>
                                      </p:cBhvr>
                                      <p:to>
                                        <p:strVal val="visible"/>
                                      </p:to>
                                    </p:set>
                                    <p:anim calcmode="lin" valueType="num">
                                      <p:cBhvr additive="base">
                                        <p:cTn id="17" dur="500" fill="hold"/>
                                        <p:tgtEl>
                                          <p:spTgt spid="11">
                                            <p:graphicEl>
                                              <a:dgm id="{51A53DF8-269E-4F37-955B-A582F49D2BAD}"/>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graphicEl>
                                              <a:dgm id="{51A53DF8-269E-4F37-955B-A582F49D2BAD}"/>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graphicEl>
                                              <a:dgm id="{2288ED9A-8A6F-4118-B896-75FC0758AB62}"/>
                                            </p:graphicEl>
                                          </p:spTgt>
                                        </p:tgtEl>
                                        <p:attrNameLst>
                                          <p:attrName>style.visibility</p:attrName>
                                        </p:attrNameLst>
                                      </p:cBhvr>
                                      <p:to>
                                        <p:strVal val="visible"/>
                                      </p:to>
                                    </p:set>
                                    <p:anim calcmode="lin" valueType="num">
                                      <p:cBhvr additive="base">
                                        <p:cTn id="23" dur="500" fill="hold"/>
                                        <p:tgtEl>
                                          <p:spTgt spid="11">
                                            <p:graphicEl>
                                              <a:dgm id="{2288ED9A-8A6F-4118-B896-75FC0758AB6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graphicEl>
                                              <a:dgm id="{2288ED9A-8A6F-4118-B896-75FC0758AB6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graphicEl>
                                              <a:dgm id="{BDD440B9-C35B-4C9C-97D4-BF39C25B6E6E}"/>
                                            </p:graphicEl>
                                          </p:spTgt>
                                        </p:tgtEl>
                                        <p:attrNameLst>
                                          <p:attrName>style.visibility</p:attrName>
                                        </p:attrNameLst>
                                      </p:cBhvr>
                                      <p:to>
                                        <p:strVal val="visible"/>
                                      </p:to>
                                    </p:set>
                                    <p:anim calcmode="lin" valueType="num">
                                      <p:cBhvr additive="base">
                                        <p:cTn id="27" dur="500" fill="hold"/>
                                        <p:tgtEl>
                                          <p:spTgt spid="11">
                                            <p:graphicEl>
                                              <a:dgm id="{BDD440B9-C35B-4C9C-97D4-BF39C25B6E6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
                                            <p:graphicEl>
                                              <a:dgm id="{BDD440B9-C35B-4C9C-97D4-BF39C25B6E6E}"/>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graphicEl>
                                              <a:dgm id="{5B6166D1-68FA-4584-BD0D-11FED6F13004}"/>
                                            </p:graphicEl>
                                          </p:spTgt>
                                        </p:tgtEl>
                                        <p:attrNameLst>
                                          <p:attrName>style.visibility</p:attrName>
                                        </p:attrNameLst>
                                      </p:cBhvr>
                                      <p:to>
                                        <p:strVal val="visible"/>
                                      </p:to>
                                    </p:set>
                                    <p:anim calcmode="lin" valueType="num">
                                      <p:cBhvr additive="base">
                                        <p:cTn id="33" dur="500" fill="hold"/>
                                        <p:tgtEl>
                                          <p:spTgt spid="11">
                                            <p:graphicEl>
                                              <a:dgm id="{5B6166D1-68FA-4584-BD0D-11FED6F13004}"/>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graphicEl>
                                              <a:dgm id="{5B6166D1-68FA-4584-BD0D-11FED6F13004}"/>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graphicEl>
                                              <a:dgm id="{B8D5BA90-856B-4EB2-B595-6CDDF35C1E3C}"/>
                                            </p:graphicEl>
                                          </p:spTgt>
                                        </p:tgtEl>
                                        <p:attrNameLst>
                                          <p:attrName>style.visibility</p:attrName>
                                        </p:attrNameLst>
                                      </p:cBhvr>
                                      <p:to>
                                        <p:strVal val="visible"/>
                                      </p:to>
                                    </p:set>
                                    <p:anim calcmode="lin" valueType="num">
                                      <p:cBhvr additive="base">
                                        <p:cTn id="37" dur="500" fill="hold"/>
                                        <p:tgtEl>
                                          <p:spTgt spid="11">
                                            <p:graphicEl>
                                              <a:dgm id="{B8D5BA90-856B-4EB2-B595-6CDDF35C1E3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graphicEl>
                                              <a:dgm id="{B8D5BA90-856B-4EB2-B595-6CDDF35C1E3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graphicEl>
                                              <a:dgm id="{020728D0-7D8C-49E5-827F-2933F42C8AFC}"/>
                                            </p:graphicEl>
                                          </p:spTgt>
                                        </p:tgtEl>
                                        <p:attrNameLst>
                                          <p:attrName>style.visibility</p:attrName>
                                        </p:attrNameLst>
                                      </p:cBhvr>
                                      <p:to>
                                        <p:strVal val="visible"/>
                                      </p:to>
                                    </p:set>
                                    <p:anim calcmode="lin" valueType="num">
                                      <p:cBhvr additive="base">
                                        <p:cTn id="43" dur="500" fill="hold"/>
                                        <p:tgtEl>
                                          <p:spTgt spid="11">
                                            <p:graphicEl>
                                              <a:dgm id="{020728D0-7D8C-49E5-827F-2933F42C8AFC}"/>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graphicEl>
                                              <a:dgm id="{020728D0-7D8C-49E5-827F-2933F42C8AFC}"/>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graphicEl>
                                              <a:dgm id="{802B4697-E8E1-4AB7-BF62-6217600CC11A}"/>
                                            </p:graphicEl>
                                          </p:spTgt>
                                        </p:tgtEl>
                                        <p:attrNameLst>
                                          <p:attrName>style.visibility</p:attrName>
                                        </p:attrNameLst>
                                      </p:cBhvr>
                                      <p:to>
                                        <p:strVal val="visible"/>
                                      </p:to>
                                    </p:set>
                                    <p:anim calcmode="lin" valueType="num">
                                      <p:cBhvr additive="base">
                                        <p:cTn id="47" dur="500" fill="hold"/>
                                        <p:tgtEl>
                                          <p:spTgt spid="11">
                                            <p:graphicEl>
                                              <a:dgm id="{802B4697-E8E1-4AB7-BF62-6217600CC11A}"/>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1">
                                            <p:graphicEl>
                                              <a:dgm id="{802B4697-E8E1-4AB7-BF62-6217600CC11A}"/>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graphicEl>
                                              <a:dgm id="{209A8325-FBAC-4F26-AB0F-6585BC666716}"/>
                                            </p:graphicEl>
                                          </p:spTgt>
                                        </p:tgtEl>
                                        <p:attrNameLst>
                                          <p:attrName>style.visibility</p:attrName>
                                        </p:attrNameLst>
                                      </p:cBhvr>
                                      <p:to>
                                        <p:strVal val="visible"/>
                                      </p:to>
                                    </p:set>
                                    <p:anim calcmode="lin" valueType="num">
                                      <p:cBhvr additive="base">
                                        <p:cTn id="53" dur="500" fill="hold"/>
                                        <p:tgtEl>
                                          <p:spTgt spid="11">
                                            <p:graphicEl>
                                              <a:dgm id="{209A8325-FBAC-4F26-AB0F-6585BC666716}"/>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11">
                                            <p:graphicEl>
                                              <a:dgm id="{209A8325-FBAC-4F26-AB0F-6585BC666716}"/>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1">
                                            <p:graphicEl>
                                              <a:dgm id="{BD06195E-D21C-4282-B274-C5402BEE401D}"/>
                                            </p:graphicEl>
                                          </p:spTgt>
                                        </p:tgtEl>
                                        <p:attrNameLst>
                                          <p:attrName>style.visibility</p:attrName>
                                        </p:attrNameLst>
                                      </p:cBhvr>
                                      <p:to>
                                        <p:strVal val="visible"/>
                                      </p:to>
                                    </p:set>
                                    <p:anim calcmode="lin" valueType="num">
                                      <p:cBhvr additive="base">
                                        <p:cTn id="57" dur="500" fill="hold"/>
                                        <p:tgtEl>
                                          <p:spTgt spid="11">
                                            <p:graphicEl>
                                              <a:dgm id="{BD06195E-D21C-4282-B274-C5402BEE401D}"/>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graphicEl>
                                              <a:dgm id="{BD06195E-D21C-4282-B274-C5402BEE401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smtClean="0"/>
              <a:t>মোঃ</a:t>
            </a:r>
            <a:r>
              <a:rPr lang="en-US" i="0" dirty="0" smtClean="0"/>
              <a:t> </a:t>
            </a:r>
            <a:r>
              <a:rPr lang="en-US" i="0" dirty="0" err="1" smtClean="0"/>
              <a:t>মাজেদুল</a:t>
            </a:r>
            <a:r>
              <a:rPr lang="en-US" i="0" dirty="0" smtClean="0"/>
              <a:t> </a:t>
            </a:r>
            <a:r>
              <a:rPr lang="en-US" i="0" dirty="0" err="1" smtClean="0"/>
              <a:t>ইসলাম</a:t>
            </a:r>
            <a:r>
              <a:rPr lang="bn-IN" i="0" dirty="0" smtClean="0"/>
              <a:t>,সহকারি শিক্ষক,</a:t>
            </a:r>
            <a:r>
              <a:rPr lang="en-US" i="0" dirty="0" err="1" smtClean="0"/>
              <a:t>নিয়াজ</a:t>
            </a:r>
            <a:r>
              <a:rPr lang="en-US" i="0" dirty="0" smtClean="0"/>
              <a:t> </a:t>
            </a:r>
            <a:r>
              <a:rPr lang="en-US" i="0" dirty="0" err="1" smtClean="0"/>
              <a:t>মুহম্মদ</a:t>
            </a:r>
            <a:r>
              <a:rPr lang="en-US" i="0" dirty="0" smtClean="0"/>
              <a:t> </a:t>
            </a:r>
            <a:r>
              <a:rPr lang="bn-IN" i="0" dirty="0" smtClean="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7</a:t>
            </a:fld>
            <a:endParaRPr lang="en-US" dirty="0"/>
          </a:p>
        </p:txBody>
      </p:sp>
      <p:sp>
        <p:nvSpPr>
          <p:cNvPr id="5" name="TextBox 4"/>
          <p:cNvSpPr txBox="1"/>
          <p:nvPr/>
        </p:nvSpPr>
        <p:spPr>
          <a:xfrm>
            <a:off x="1930266" y="333306"/>
            <a:ext cx="5341262" cy="1862048"/>
          </a:xfrm>
          <a:prstGeom prst="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IN" sz="11500" b="1" u="sng" dirty="0">
                <a:ln w="0"/>
                <a:latin typeface="NikoshBAN" panose="02000000000000000000" pitchFamily="2" charset="0"/>
                <a:cs typeface="NikoshBAN" panose="02000000000000000000" pitchFamily="2" charset="0"/>
              </a:rPr>
              <a:t>একক কাজ</a:t>
            </a:r>
            <a:endParaRPr lang="en-US" sz="11500" b="1" u="sng" dirty="0">
              <a:ln w="0"/>
              <a:latin typeface="NikoshBAN" panose="02000000000000000000" pitchFamily="2" charset="0"/>
              <a:cs typeface="NikoshBAN" panose="02000000000000000000" pitchFamily="2" charset="0"/>
            </a:endParaRPr>
          </a:p>
        </p:txBody>
      </p:sp>
      <p:sp>
        <p:nvSpPr>
          <p:cNvPr id="6" name="TextBox 5"/>
          <p:cNvSpPr txBox="1"/>
          <p:nvPr/>
        </p:nvSpPr>
        <p:spPr>
          <a:xfrm>
            <a:off x="752479" y="3113914"/>
            <a:ext cx="10575921" cy="1938992"/>
          </a:xfrm>
          <a:prstGeom prst="rect">
            <a:avLst/>
          </a:prstGeom>
          <a:solidFill>
            <a:schemeClr val="accent3">
              <a:lumMod val="20000"/>
              <a:lumOff val="80000"/>
              <a:alpha val="50000"/>
            </a:schemeClr>
          </a:solidFill>
          <a:ln w="38100">
            <a:solidFill>
              <a:schemeClr val="accent4">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6000" dirty="0">
                <a:latin typeface="NikoshBAN" panose="02000000000000000000" pitchFamily="2" charset="0"/>
                <a:cs typeface="NikoshBAN" panose="02000000000000000000" pitchFamily="2" charset="0"/>
              </a:rPr>
              <a:t>লেখকের </a:t>
            </a:r>
            <a:r>
              <a:rPr lang="bn-BD" sz="6000" dirty="0" smtClean="0">
                <a:latin typeface="NikoshBAN" panose="02000000000000000000" pitchFamily="2" charset="0"/>
                <a:cs typeface="NikoshBAN" panose="02000000000000000000" pitchFamily="2" charset="0"/>
              </a:rPr>
              <a:t>গ্রন্থ</a:t>
            </a:r>
            <a:r>
              <a:rPr lang="bn-IN" sz="6000" dirty="0">
                <a:latin typeface="NikoshBAN" panose="02000000000000000000" pitchFamily="2" charset="0"/>
                <a:cs typeface="NikoshBAN" panose="02000000000000000000" pitchFamily="2" charset="0"/>
              </a:rPr>
              <a:t>সমূহের </a:t>
            </a:r>
            <a:r>
              <a:rPr lang="bn-IN" sz="6000" dirty="0" smtClean="0">
                <a:latin typeface="NikoshBAN" panose="02000000000000000000" pitchFamily="2" charset="0"/>
                <a:cs typeface="NikoshBAN" panose="02000000000000000000" pitchFamily="2" charset="0"/>
              </a:rPr>
              <a:t>নাম</a:t>
            </a:r>
            <a:r>
              <a:rPr lang="en-US" sz="6000" dirty="0">
                <a:latin typeface="NikoshBAN" panose="02000000000000000000" pitchFamily="2" charset="0"/>
                <a:cs typeface="NikoshBAN" panose="02000000000000000000" pitchFamily="2" charset="0"/>
              </a:rPr>
              <a:t> </a:t>
            </a:r>
            <a:r>
              <a:rPr lang="en-US" sz="6000" dirty="0" smtClean="0">
                <a:latin typeface="NikoshBAN" panose="02000000000000000000" pitchFamily="2" charset="0"/>
                <a:cs typeface="NikoshBAN" panose="02000000000000000000" pitchFamily="2" charset="0"/>
              </a:rPr>
              <a:t>ও</a:t>
            </a:r>
            <a:r>
              <a:rPr lang="bn-IN" sz="6000" dirty="0" smtClean="0">
                <a:latin typeface="NikoshBAN" panose="02000000000000000000" pitchFamily="2" charset="0"/>
                <a:cs typeface="NikoshBAN" panose="02000000000000000000" pitchFamily="2" charset="0"/>
              </a:rPr>
              <a:t> </a:t>
            </a:r>
            <a:r>
              <a:rPr lang="bn-BD" sz="6000" dirty="0">
                <a:latin typeface="NikoshBAN" panose="02000000000000000000" pitchFamily="2" charset="0"/>
                <a:cs typeface="NikoshBAN" panose="02000000000000000000" pitchFamily="2" charset="0"/>
              </a:rPr>
              <a:t>অর্জিত পুরস্কারসমূহ </a:t>
            </a:r>
            <a:r>
              <a:rPr lang="bn-IN" sz="6000" dirty="0">
                <a:latin typeface="NikoshBAN" panose="02000000000000000000" pitchFamily="2" charset="0"/>
                <a:cs typeface="NikoshBAN" panose="02000000000000000000" pitchFamily="2" charset="0"/>
              </a:rPr>
              <a:t> ল</a:t>
            </a:r>
            <a:r>
              <a:rPr lang="bn-BD" sz="6000" dirty="0">
                <a:latin typeface="NikoshBAN" panose="02000000000000000000" pitchFamily="2" charset="0"/>
                <a:cs typeface="NikoshBAN" panose="02000000000000000000" pitchFamily="2" charset="0"/>
              </a:rPr>
              <a:t>ে</a:t>
            </a:r>
            <a:r>
              <a:rPr lang="bn-IN" sz="6000" dirty="0">
                <a:latin typeface="NikoshBAN" panose="02000000000000000000" pitchFamily="2" charset="0"/>
                <a:cs typeface="NikoshBAN" panose="02000000000000000000" pitchFamily="2" charset="0"/>
              </a:rPr>
              <a:t>খ </a:t>
            </a:r>
            <a:r>
              <a:rPr lang="bn-BD" sz="6000" dirty="0">
                <a:latin typeface="NikoshBAN" panose="02000000000000000000" pitchFamily="2" charset="0"/>
                <a:cs typeface="NikoshBAN" panose="02000000000000000000" pitchFamily="2" charset="0"/>
              </a:rPr>
              <a:t>।</a:t>
            </a:r>
            <a:endParaRPr lang="en-US" sz="6000" dirty="0">
              <a:latin typeface="NikoshBAN" panose="02000000000000000000" pitchFamily="2" charset="0"/>
              <a:cs typeface="NikoshBAN" panose="02000000000000000000" pitchFamily="2" charset="0"/>
            </a:endParaRPr>
          </a:p>
        </p:txBody>
      </p:sp>
      <p:sp>
        <p:nvSpPr>
          <p:cNvPr id="7" name="Oval 6"/>
          <p:cNvSpPr/>
          <p:nvPr/>
        </p:nvSpPr>
        <p:spPr>
          <a:xfrm>
            <a:off x="9662615" y="600501"/>
            <a:ext cx="1665785" cy="174691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err="1" smtClean="0">
                <a:ln w="6600">
                  <a:solidFill>
                    <a:schemeClr val="accent2"/>
                  </a:solidFill>
                  <a:prstDash val="solid"/>
                </a:ln>
                <a:solidFill>
                  <a:srgbClr val="FFFFFF"/>
                </a:solidFill>
                <a:effectLst>
                  <a:outerShdw dist="38100" dir="2700000" algn="tl" rotWithShape="0">
                    <a:schemeClr val="accent2"/>
                  </a:outerShdw>
                </a:effectLst>
              </a:rPr>
              <a:t>সময়</a:t>
            </a:r>
            <a:endParaRPr lang="en-US" sz="2000" b="1" dirty="0" smtClean="0">
              <a:ln w="6600">
                <a:solidFill>
                  <a:schemeClr val="accent2"/>
                </a:solidFill>
                <a:prstDash val="solid"/>
              </a:ln>
              <a:solidFill>
                <a:srgbClr val="FFFFFF"/>
              </a:solidFill>
              <a:effectLst>
                <a:outerShdw dist="38100" dir="2700000" algn="tl" rotWithShape="0">
                  <a:schemeClr val="accent2"/>
                </a:outerShdw>
              </a:effectLst>
            </a:endParaRPr>
          </a:p>
          <a:p>
            <a:pPr algn="ctr"/>
            <a:r>
              <a:rPr lang="en-US" sz="2000" b="1" dirty="0" smtClean="0">
                <a:ln w="6600">
                  <a:solidFill>
                    <a:schemeClr val="accent2"/>
                  </a:solidFill>
                  <a:prstDash val="solid"/>
                </a:ln>
                <a:solidFill>
                  <a:srgbClr val="FFFFFF"/>
                </a:solidFill>
                <a:effectLst>
                  <a:outerShdw dist="38100" dir="2700000" algn="tl" rotWithShape="0">
                    <a:schemeClr val="accent2"/>
                  </a:outerShdw>
                </a:effectLst>
              </a:rPr>
              <a:t>৩+২</a:t>
            </a:r>
          </a:p>
          <a:p>
            <a:pPr algn="ctr"/>
            <a:r>
              <a:rPr lang="en-US" sz="2000" b="1" dirty="0" smtClean="0">
                <a:ln w="6600">
                  <a:solidFill>
                    <a:schemeClr val="accent2"/>
                  </a:solidFill>
                  <a:prstDash val="solid"/>
                </a:ln>
                <a:solidFill>
                  <a:srgbClr val="FFFFFF"/>
                </a:solidFill>
                <a:effectLst>
                  <a:outerShdw dist="38100" dir="2700000" algn="tl" rotWithShape="0">
                    <a:schemeClr val="accent2"/>
                  </a:outerShdw>
                </a:effectLst>
              </a:rPr>
              <a:t>৫ </a:t>
            </a:r>
            <a:r>
              <a:rPr lang="en-US" sz="2000" b="1" dirty="0" err="1" smtClean="0">
                <a:ln w="6600">
                  <a:solidFill>
                    <a:schemeClr val="accent2"/>
                  </a:solidFill>
                  <a:prstDash val="solid"/>
                </a:ln>
                <a:solidFill>
                  <a:srgbClr val="FFFFFF"/>
                </a:solidFill>
                <a:effectLst>
                  <a:outerShdw dist="38100" dir="2700000" algn="tl" rotWithShape="0">
                    <a:schemeClr val="accent2"/>
                  </a:outerShdw>
                </a:effectLst>
              </a:rPr>
              <a:t>মিনিট</a:t>
            </a:r>
            <a:endParaRPr lang="en-US" sz="20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3071983441"/>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smtClean="0"/>
              <a:t>মোঃ</a:t>
            </a:r>
            <a:r>
              <a:rPr lang="en-US" i="0" dirty="0" smtClean="0"/>
              <a:t> </a:t>
            </a:r>
            <a:r>
              <a:rPr lang="en-US" i="0" dirty="0" err="1" smtClean="0"/>
              <a:t>মাজেদুল</a:t>
            </a:r>
            <a:r>
              <a:rPr lang="en-US" i="0" dirty="0" smtClean="0"/>
              <a:t> </a:t>
            </a:r>
            <a:r>
              <a:rPr lang="en-US" i="0" dirty="0" err="1" smtClean="0"/>
              <a:t>ইসলাম</a:t>
            </a:r>
            <a:r>
              <a:rPr lang="bn-IN" i="0" dirty="0" smtClean="0"/>
              <a:t>,সহকারি শিক্ষক,</a:t>
            </a:r>
            <a:r>
              <a:rPr lang="en-US" i="0" dirty="0" err="1" smtClean="0"/>
              <a:t>নিয়াজ</a:t>
            </a:r>
            <a:r>
              <a:rPr lang="en-US" i="0" dirty="0" smtClean="0"/>
              <a:t> </a:t>
            </a:r>
            <a:r>
              <a:rPr lang="en-US" i="0" dirty="0" err="1" smtClean="0"/>
              <a:t>মুহম্মদ</a:t>
            </a:r>
            <a:r>
              <a:rPr lang="en-US" i="0" dirty="0" smtClean="0"/>
              <a:t> </a:t>
            </a:r>
            <a:r>
              <a:rPr lang="bn-IN" i="0" dirty="0" smtClean="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8</a:t>
            </a:fld>
            <a:endParaRPr lang="en-US" dirty="0"/>
          </a:p>
        </p:txBody>
      </p:sp>
      <p:sp>
        <p:nvSpPr>
          <p:cNvPr id="5" name="TextBox 4"/>
          <p:cNvSpPr txBox="1"/>
          <p:nvPr/>
        </p:nvSpPr>
        <p:spPr>
          <a:xfrm>
            <a:off x="4334500" y="263643"/>
            <a:ext cx="3715316" cy="1446550"/>
          </a:xfrm>
          <a:prstGeom prst="rect">
            <a:avLst/>
          </a:prstGeom>
          <a:noFill/>
          <a:ln w="76200">
            <a:solidFill>
              <a:srgbClr val="FFC000"/>
            </a:solidFill>
          </a:ln>
        </p:spPr>
        <p:txBody>
          <a:bodyPr wrap="square" rtlCol="0">
            <a:spAutoFit/>
          </a:bodyPr>
          <a:lstStyle/>
          <a:p>
            <a:r>
              <a:rPr lang="en-US" sz="88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আদর্শ</a:t>
            </a:r>
            <a:r>
              <a:rPr lang="en-US" sz="8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 </a:t>
            </a:r>
            <a:r>
              <a:rPr lang="en-US" sz="8800" b="1"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rPr>
              <a:t>পাঠ</a:t>
            </a:r>
            <a:endParaRPr lang="en-US" sz="8800"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566433" y="2345749"/>
            <a:ext cx="11251450" cy="3416320"/>
          </a:xfrm>
          <a:prstGeom prst="rect">
            <a:avLst/>
          </a:prstGeom>
          <a:blipFill>
            <a:blip r:embed="rId2"/>
            <a:tile tx="0" ty="0" sx="100000" sy="100000" flip="none" algn="tl"/>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5400" dirty="0">
                <a:latin typeface="NikoshBAN" panose="02000000000000000000" pitchFamily="2" charset="0"/>
                <a:cs typeface="NikoshBAN" panose="02000000000000000000" pitchFamily="2" charset="0"/>
              </a:rPr>
              <a:t>লখার রাতের বিছানা ফুটপাতের কঠিন শান। এই শান দিনের বেলায় রোদে পুড়ে গরম হয়। রাতে হিম লেগে বরফের মতো ঠাণ্ডা হয়। ঠাণ্ডা শানে শুয়ে লখার বুকে কাশি বসে। গায়ে জ্বর ওঠে। </a:t>
            </a:r>
            <a:endParaRPr lang="en-US" sz="54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2163460887"/>
      </p:ext>
    </p:extLst>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34EFFA-6DB0-45E3-94F0-C361D7272E58}" type="datetime1">
              <a:rPr lang="en-US" smtClean="0"/>
              <a:pPr/>
              <a:t>21-Mar-20</a:t>
            </a:fld>
            <a:endParaRPr lang="en-US" dirty="0"/>
          </a:p>
        </p:txBody>
      </p:sp>
      <p:sp>
        <p:nvSpPr>
          <p:cNvPr id="3" name="Footer Placeholder 2"/>
          <p:cNvSpPr>
            <a:spLocks noGrp="1"/>
          </p:cNvSpPr>
          <p:nvPr>
            <p:ph type="ftr" sz="quarter" idx="11"/>
          </p:nvPr>
        </p:nvSpPr>
        <p:spPr/>
        <p:txBody>
          <a:bodyPr/>
          <a:lstStyle/>
          <a:p>
            <a:r>
              <a:rPr lang="en-US" i="0" dirty="0" err="1" smtClean="0"/>
              <a:t>মোঃ</a:t>
            </a:r>
            <a:r>
              <a:rPr lang="en-US" i="0" dirty="0" smtClean="0"/>
              <a:t> </a:t>
            </a:r>
            <a:r>
              <a:rPr lang="en-US" i="0" dirty="0" err="1" smtClean="0"/>
              <a:t>মাজেদুল</a:t>
            </a:r>
            <a:r>
              <a:rPr lang="en-US" i="0" dirty="0" smtClean="0"/>
              <a:t> </a:t>
            </a:r>
            <a:r>
              <a:rPr lang="en-US" i="0" dirty="0" err="1" smtClean="0"/>
              <a:t>ইসলাম</a:t>
            </a:r>
            <a:r>
              <a:rPr lang="bn-IN" i="0" dirty="0" smtClean="0"/>
              <a:t>,সহকারি শিক্ষক,</a:t>
            </a:r>
            <a:r>
              <a:rPr lang="en-US" i="0" dirty="0" err="1" smtClean="0"/>
              <a:t>নিয়াজ</a:t>
            </a:r>
            <a:r>
              <a:rPr lang="en-US" i="0" dirty="0" smtClean="0"/>
              <a:t> </a:t>
            </a:r>
            <a:r>
              <a:rPr lang="en-US" i="0" dirty="0" err="1" smtClean="0"/>
              <a:t>মুহম্মদ</a:t>
            </a:r>
            <a:r>
              <a:rPr lang="en-US" i="0" dirty="0" smtClean="0"/>
              <a:t> </a:t>
            </a:r>
            <a:r>
              <a:rPr lang="bn-IN" i="0" dirty="0" smtClean="0"/>
              <a:t>উচ্চ বালক </a:t>
            </a:r>
            <a:r>
              <a:rPr lang="bn-IN" i="0" dirty="0" smtClean="0"/>
              <a:t>বিদ্যালয়</a:t>
            </a:r>
            <a:r>
              <a:rPr lang="en-US" i="0" dirty="0" smtClean="0"/>
              <a:t>,</a:t>
            </a:r>
            <a:r>
              <a:rPr lang="bn-IN" i="0" dirty="0" smtClean="0"/>
              <a:t> </a:t>
            </a:r>
            <a:r>
              <a:rPr lang="en-US" i="0" dirty="0" err="1" smtClean="0"/>
              <a:t>ব্রাহ্মণবাড়িয়া</a:t>
            </a:r>
            <a:r>
              <a:rPr lang="en-US" i="0" dirty="0" smtClean="0"/>
              <a:t>।</a:t>
            </a:r>
            <a:endParaRPr lang="en-US" i="0" dirty="0"/>
          </a:p>
        </p:txBody>
      </p:sp>
      <p:sp>
        <p:nvSpPr>
          <p:cNvPr id="4" name="Slide Number Placeholder 3"/>
          <p:cNvSpPr>
            <a:spLocks noGrp="1"/>
          </p:cNvSpPr>
          <p:nvPr>
            <p:ph type="sldNum" sz="quarter" idx="12"/>
          </p:nvPr>
        </p:nvSpPr>
        <p:spPr/>
        <p:txBody>
          <a:bodyPr/>
          <a:lstStyle/>
          <a:p>
            <a:fld id="{98B791D4-ABF2-4A16-B3DD-1A975CDA2D59}" type="slidenum">
              <a:rPr lang="en-US" smtClean="0"/>
              <a:pPr/>
              <a:t>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79" y="204716"/>
            <a:ext cx="11914494" cy="617861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70" y="78506"/>
            <a:ext cx="1270146" cy="1306950"/>
          </a:xfrm>
          <a:prstGeom prst="rect">
            <a:avLst/>
          </a:prstGeom>
        </p:spPr>
      </p:pic>
    </p:spTree>
    <p:extLst>
      <p:ext uri="{BB962C8B-B14F-4D97-AF65-F5344CB8AC3E}">
        <p14:creationId xmlns:p14="http://schemas.microsoft.com/office/powerpoint/2010/main" val="870464383"/>
      </p:ext>
    </p:extLst>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ikoshBAN">
      <a:majorFont>
        <a:latin typeface="NikoshBAN"/>
        <a:ea typeface=""/>
        <a:cs typeface=""/>
      </a:majorFont>
      <a:minorFont>
        <a:latin typeface="NikoshB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1693</TotalTime>
  <Words>1005</Words>
  <Application>Microsoft Office PowerPoint</Application>
  <PresentationFormat>Widescreen</PresentationFormat>
  <Paragraphs>184</Paragraphs>
  <Slides>21</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NikoshBAN</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মূল্যায়ন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Mijan</dc:creator>
  <cp:lastModifiedBy>islam12mm@gmail.com</cp:lastModifiedBy>
  <cp:revision>162</cp:revision>
  <dcterms:created xsi:type="dcterms:W3CDTF">2015-08-27T02:56:14Z</dcterms:created>
  <dcterms:modified xsi:type="dcterms:W3CDTF">2020-03-21T09:18:40Z</dcterms:modified>
</cp:coreProperties>
</file>