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3" r:id="rId9"/>
    <p:sldId id="271" r:id="rId10"/>
    <p:sldId id="272" r:id="rId11"/>
    <p:sldId id="266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89" autoAdjust="0"/>
  </p:normalViewPr>
  <p:slideViewPr>
    <p:cSldViewPr>
      <p:cViewPr>
        <p:scale>
          <a:sx n="69" d="100"/>
          <a:sy n="69" d="100"/>
        </p:scale>
        <p:origin x="-141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E30F88-1AE5-4347-8D1B-982A2B16A95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004C14-0FB3-40F4-8BFE-6634BC51EC35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105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উৎপাদন</a:t>
          </a:r>
          <a:endParaRPr lang="en-US" sz="11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73BE75-D2AE-43B7-8C1C-F9966281DE9C}" type="parTrans" cxnId="{BB0A20A7-DFF1-4A13-A555-C5B4D15C6952}">
      <dgm:prSet/>
      <dgm:spPr/>
      <dgm:t>
        <a:bodyPr/>
        <a:lstStyle/>
        <a:p>
          <a:endParaRPr lang="en-US"/>
        </a:p>
      </dgm:t>
    </dgm:pt>
    <dgm:pt modelId="{437C27C0-BFC3-455A-BA14-921BADBE0583}" type="sibTrans" cxnId="{BB0A20A7-DFF1-4A13-A555-C5B4D15C6952}">
      <dgm:prSet/>
      <dgm:spPr/>
      <dgm:t>
        <a:bodyPr/>
        <a:lstStyle/>
        <a:p>
          <a:endParaRPr lang="en-US"/>
        </a:p>
      </dgm:t>
    </dgm:pt>
    <dgm:pt modelId="{7D88DE63-FEC3-47A9-BD0A-36A3E57BF243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রূপগত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9DE0AE-4FDE-44E8-B5BC-1AA7E79F2701}" type="parTrans" cxnId="{EE543446-A18D-455F-BBC6-50D334D65E85}">
      <dgm:prSet/>
      <dgm:spPr/>
      <dgm:t>
        <a:bodyPr/>
        <a:lstStyle/>
        <a:p>
          <a:endParaRPr lang="en-US"/>
        </a:p>
      </dgm:t>
    </dgm:pt>
    <dgm:pt modelId="{7320ACF0-805E-4F01-9D38-61A2C2AB8FC5}" type="sibTrans" cxnId="{EE543446-A18D-455F-BBC6-50D334D65E85}">
      <dgm:prSet/>
      <dgm:spPr/>
      <dgm:t>
        <a:bodyPr/>
        <a:lstStyle/>
        <a:p>
          <a:endParaRPr lang="en-US"/>
        </a:p>
      </dgm:t>
    </dgm:pt>
    <dgm:pt modelId="{4BA1176F-028A-4A70-8600-C36FDBF805FF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সময়গত</a:t>
          </a:r>
          <a:endParaRPr lang="en-US" sz="3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F81279-41DF-4D4C-A7BF-626A95D7907F}" type="parTrans" cxnId="{C8A8E581-ED8F-4AA3-AB30-2A05DD30A78E}">
      <dgm:prSet/>
      <dgm:spPr/>
      <dgm:t>
        <a:bodyPr/>
        <a:lstStyle/>
        <a:p>
          <a:endParaRPr lang="en-US"/>
        </a:p>
      </dgm:t>
    </dgm:pt>
    <dgm:pt modelId="{48110128-24E7-4BCA-9E1A-775BA83744FE}" type="sibTrans" cxnId="{C8A8E581-ED8F-4AA3-AB30-2A05DD30A78E}">
      <dgm:prSet/>
      <dgm:spPr/>
      <dgm:t>
        <a:bodyPr/>
        <a:lstStyle/>
        <a:p>
          <a:endParaRPr lang="en-US"/>
        </a:p>
      </dgm:t>
    </dgm:pt>
    <dgm:pt modelId="{F6C8F610-EAEA-4AB9-9370-3E9E339D192D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সেবাগত</a:t>
          </a:r>
          <a:endParaRPr lang="en-US" sz="3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6EBF92-C33B-4651-ADE9-4D033A76E127}" type="parTrans" cxnId="{CB2D900D-4EF4-4ADE-8A71-FC42C49F0405}">
      <dgm:prSet/>
      <dgm:spPr/>
      <dgm:t>
        <a:bodyPr/>
        <a:lstStyle/>
        <a:p>
          <a:endParaRPr lang="en-US"/>
        </a:p>
      </dgm:t>
    </dgm:pt>
    <dgm:pt modelId="{4DFA3716-F749-4094-B589-81F71D1302CA}" type="sibTrans" cxnId="{CB2D900D-4EF4-4ADE-8A71-FC42C49F0405}">
      <dgm:prSet/>
      <dgm:spPr/>
      <dgm:t>
        <a:bodyPr/>
        <a:lstStyle/>
        <a:p>
          <a:endParaRPr lang="en-US"/>
        </a:p>
      </dgm:t>
    </dgm:pt>
    <dgm:pt modelId="{0AF84235-8846-47AC-998E-389E4219FA43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2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মালিকানাগত</a:t>
          </a:r>
          <a:endParaRPr lang="en-US" sz="20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2E017D-1E02-48AE-9CDF-25DD6D2F6A27}" type="parTrans" cxnId="{53ECA7E0-1D1D-4524-B4A1-203E95DC9292}">
      <dgm:prSet/>
      <dgm:spPr/>
      <dgm:t>
        <a:bodyPr/>
        <a:lstStyle/>
        <a:p>
          <a:endParaRPr lang="en-US"/>
        </a:p>
      </dgm:t>
    </dgm:pt>
    <dgm:pt modelId="{F10F20FB-A226-4140-83EF-5B8C4CA6490E}" type="sibTrans" cxnId="{53ECA7E0-1D1D-4524-B4A1-203E95DC9292}">
      <dgm:prSet/>
      <dgm:spPr/>
      <dgm:t>
        <a:bodyPr/>
        <a:lstStyle/>
        <a:p>
          <a:endParaRPr lang="en-US"/>
        </a:p>
      </dgm:t>
    </dgm:pt>
    <dgm:pt modelId="{C3236D15-5A02-4980-B969-E56E16916806}">
      <dgm:prSet custT="1"/>
      <dgm:spPr>
        <a:solidFill>
          <a:srgbClr val="00B050"/>
        </a:solidFill>
      </dgm:spPr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স্থানগত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A1FA61-6687-4A27-8B36-9AE641587AF1}" type="parTrans" cxnId="{372B9B44-9BF5-469F-A4C7-1D158BD738B7}">
      <dgm:prSet/>
      <dgm:spPr/>
      <dgm:t>
        <a:bodyPr/>
        <a:lstStyle/>
        <a:p>
          <a:endParaRPr lang="en-US"/>
        </a:p>
      </dgm:t>
    </dgm:pt>
    <dgm:pt modelId="{FE178749-7590-4321-BA6D-2CC55FEC1D86}" type="sibTrans" cxnId="{372B9B44-9BF5-469F-A4C7-1D158BD738B7}">
      <dgm:prSet/>
      <dgm:spPr/>
      <dgm:t>
        <a:bodyPr/>
        <a:lstStyle/>
        <a:p>
          <a:endParaRPr lang="en-US"/>
        </a:p>
      </dgm:t>
    </dgm:pt>
    <dgm:pt modelId="{8C74BDA9-B765-4F85-A6E4-7BDE45F30D91}" type="pres">
      <dgm:prSet presAssocID="{AAE30F88-1AE5-4347-8D1B-982A2B16A95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60CC10-FCAC-4E8D-BC64-451C1B34BFBA}" type="pres">
      <dgm:prSet presAssocID="{60004C14-0FB3-40F4-8BFE-6634BC51EC35}" presName="centerShape" presStyleLbl="node0" presStyleIdx="0" presStyleCnt="1"/>
      <dgm:spPr/>
      <dgm:t>
        <a:bodyPr/>
        <a:lstStyle/>
        <a:p>
          <a:endParaRPr lang="en-US"/>
        </a:p>
      </dgm:t>
    </dgm:pt>
    <dgm:pt modelId="{742AB647-0C0F-45C9-8E08-FE0F3FFE0400}" type="pres">
      <dgm:prSet presAssocID="{C09DE0AE-4FDE-44E8-B5BC-1AA7E79F2701}" presName="Name9" presStyleLbl="parChTrans1D2" presStyleIdx="0" presStyleCnt="5"/>
      <dgm:spPr/>
      <dgm:t>
        <a:bodyPr/>
        <a:lstStyle/>
        <a:p>
          <a:endParaRPr lang="en-US"/>
        </a:p>
      </dgm:t>
    </dgm:pt>
    <dgm:pt modelId="{DBC3A68E-4827-4DC7-BA49-B7C2A6714DF1}" type="pres">
      <dgm:prSet presAssocID="{C09DE0AE-4FDE-44E8-B5BC-1AA7E79F2701}" presName="connTx" presStyleLbl="parChTrans1D2" presStyleIdx="0" presStyleCnt="5"/>
      <dgm:spPr/>
      <dgm:t>
        <a:bodyPr/>
        <a:lstStyle/>
        <a:p>
          <a:endParaRPr lang="en-US"/>
        </a:p>
      </dgm:t>
    </dgm:pt>
    <dgm:pt modelId="{40C1DC90-4CEB-4E74-A1B0-10A5F7B793D3}" type="pres">
      <dgm:prSet presAssocID="{7D88DE63-FEC3-47A9-BD0A-36A3E57BF24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85476-F4D0-4024-9C88-0B075A58C895}" type="pres">
      <dgm:prSet presAssocID="{7DA1FA61-6687-4A27-8B36-9AE641587AF1}" presName="Name9" presStyleLbl="parChTrans1D2" presStyleIdx="1" presStyleCnt="5"/>
      <dgm:spPr/>
      <dgm:t>
        <a:bodyPr/>
        <a:lstStyle/>
        <a:p>
          <a:endParaRPr lang="en-US"/>
        </a:p>
      </dgm:t>
    </dgm:pt>
    <dgm:pt modelId="{EF53A921-6407-44AC-A66C-5CFE3C87A632}" type="pres">
      <dgm:prSet presAssocID="{7DA1FA61-6687-4A27-8B36-9AE641587AF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BDC21713-DAA0-420F-874B-A4AE003EAF79}" type="pres">
      <dgm:prSet presAssocID="{C3236D15-5A02-4980-B969-E56E16916806}" presName="node" presStyleLbl="node1" presStyleIdx="1" presStyleCnt="5" custRadScaleRad="101236" custRadScaleInc="2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19ED8-A287-4954-A261-0608E2E89DFB}" type="pres">
      <dgm:prSet presAssocID="{42F81279-41DF-4D4C-A7BF-626A95D7907F}" presName="Name9" presStyleLbl="parChTrans1D2" presStyleIdx="2" presStyleCnt="5"/>
      <dgm:spPr/>
      <dgm:t>
        <a:bodyPr/>
        <a:lstStyle/>
        <a:p>
          <a:endParaRPr lang="en-US"/>
        </a:p>
      </dgm:t>
    </dgm:pt>
    <dgm:pt modelId="{FEB5BD80-4ED0-4C92-A2E3-114C76E3D86E}" type="pres">
      <dgm:prSet presAssocID="{42F81279-41DF-4D4C-A7BF-626A95D7907F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EB8571B-9919-4A6D-8885-B95C6D3334C7}" type="pres">
      <dgm:prSet presAssocID="{4BA1176F-028A-4A70-8600-C36FDBF805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B73C4-107D-4290-844A-8220E24DCB20}" type="pres">
      <dgm:prSet presAssocID="{BC6EBF92-C33B-4651-ADE9-4D033A76E127}" presName="Name9" presStyleLbl="parChTrans1D2" presStyleIdx="3" presStyleCnt="5"/>
      <dgm:spPr/>
      <dgm:t>
        <a:bodyPr/>
        <a:lstStyle/>
        <a:p>
          <a:endParaRPr lang="en-US"/>
        </a:p>
      </dgm:t>
    </dgm:pt>
    <dgm:pt modelId="{9EC5C375-68ED-4AD2-A6A1-8E1E83B6A29F}" type="pres">
      <dgm:prSet presAssocID="{BC6EBF92-C33B-4651-ADE9-4D033A76E127}" presName="connTx" presStyleLbl="parChTrans1D2" presStyleIdx="3" presStyleCnt="5"/>
      <dgm:spPr/>
      <dgm:t>
        <a:bodyPr/>
        <a:lstStyle/>
        <a:p>
          <a:endParaRPr lang="en-US"/>
        </a:p>
      </dgm:t>
    </dgm:pt>
    <dgm:pt modelId="{DB6C2579-B349-4E8C-B858-E3C21CA68C15}" type="pres">
      <dgm:prSet presAssocID="{F6C8F610-EAEA-4AB9-9370-3E9E339D19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43CAD-DDB5-4366-A613-6916CE1416DA}" type="pres">
      <dgm:prSet presAssocID="{0E2E017D-1E02-48AE-9CDF-25DD6D2F6A27}" presName="Name9" presStyleLbl="parChTrans1D2" presStyleIdx="4" presStyleCnt="5"/>
      <dgm:spPr/>
      <dgm:t>
        <a:bodyPr/>
        <a:lstStyle/>
        <a:p>
          <a:endParaRPr lang="en-US"/>
        </a:p>
      </dgm:t>
    </dgm:pt>
    <dgm:pt modelId="{6F677F22-9FA8-4593-A7FB-0252D3D3A2A9}" type="pres">
      <dgm:prSet presAssocID="{0E2E017D-1E02-48AE-9CDF-25DD6D2F6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01B5B43-63E8-4FAD-BBD3-55AE5EBD7112}" type="pres">
      <dgm:prSet presAssocID="{0AF84235-8846-47AC-998E-389E4219FA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20ED70-21D9-4873-87B3-F122B8AB1BA0}" type="presOf" srcId="{C3236D15-5A02-4980-B969-E56E16916806}" destId="{BDC21713-DAA0-420F-874B-A4AE003EAF79}" srcOrd="0" destOrd="0" presId="urn:microsoft.com/office/officeart/2005/8/layout/radial1"/>
    <dgm:cxn modelId="{34FB5F64-21AF-4AAB-938C-585A570E661D}" type="presOf" srcId="{AAE30F88-1AE5-4347-8D1B-982A2B16A955}" destId="{8C74BDA9-B765-4F85-A6E4-7BDE45F30D91}" srcOrd="0" destOrd="0" presId="urn:microsoft.com/office/officeart/2005/8/layout/radial1"/>
    <dgm:cxn modelId="{EE543446-A18D-455F-BBC6-50D334D65E85}" srcId="{60004C14-0FB3-40F4-8BFE-6634BC51EC35}" destId="{7D88DE63-FEC3-47A9-BD0A-36A3E57BF243}" srcOrd="0" destOrd="0" parTransId="{C09DE0AE-4FDE-44E8-B5BC-1AA7E79F2701}" sibTransId="{7320ACF0-805E-4F01-9D38-61A2C2AB8FC5}"/>
    <dgm:cxn modelId="{B5B18041-D796-42FF-B25A-2362C7359CA6}" type="presOf" srcId="{0E2E017D-1E02-48AE-9CDF-25DD6D2F6A27}" destId="{51743CAD-DDB5-4366-A613-6916CE1416DA}" srcOrd="0" destOrd="0" presId="urn:microsoft.com/office/officeart/2005/8/layout/radial1"/>
    <dgm:cxn modelId="{B4A53287-90CD-4D8B-8507-019F0C1F1F1A}" type="presOf" srcId="{BC6EBF92-C33B-4651-ADE9-4D033A76E127}" destId="{20BB73C4-107D-4290-844A-8220E24DCB20}" srcOrd="0" destOrd="0" presId="urn:microsoft.com/office/officeart/2005/8/layout/radial1"/>
    <dgm:cxn modelId="{53ECA7E0-1D1D-4524-B4A1-203E95DC9292}" srcId="{60004C14-0FB3-40F4-8BFE-6634BC51EC35}" destId="{0AF84235-8846-47AC-998E-389E4219FA43}" srcOrd="4" destOrd="0" parTransId="{0E2E017D-1E02-48AE-9CDF-25DD6D2F6A27}" sibTransId="{F10F20FB-A226-4140-83EF-5B8C4CA6490E}"/>
    <dgm:cxn modelId="{6B03EE2C-B3F8-4729-B020-ED14987DA6C2}" type="presOf" srcId="{60004C14-0FB3-40F4-8BFE-6634BC51EC35}" destId="{FC60CC10-FCAC-4E8D-BC64-451C1B34BFBA}" srcOrd="0" destOrd="0" presId="urn:microsoft.com/office/officeart/2005/8/layout/radial1"/>
    <dgm:cxn modelId="{BB0A20A7-DFF1-4A13-A555-C5B4D15C6952}" srcId="{AAE30F88-1AE5-4347-8D1B-982A2B16A955}" destId="{60004C14-0FB3-40F4-8BFE-6634BC51EC35}" srcOrd="0" destOrd="0" parTransId="{5573BE75-D2AE-43B7-8C1C-F9966281DE9C}" sibTransId="{437C27C0-BFC3-455A-BA14-921BADBE0583}"/>
    <dgm:cxn modelId="{3E3EECD9-F13E-4DE4-B664-BD60A8C04E1A}" type="presOf" srcId="{BC6EBF92-C33B-4651-ADE9-4D033A76E127}" destId="{9EC5C375-68ED-4AD2-A6A1-8E1E83B6A29F}" srcOrd="1" destOrd="0" presId="urn:microsoft.com/office/officeart/2005/8/layout/radial1"/>
    <dgm:cxn modelId="{4EEA72B1-CA06-42DA-AC03-333C9DAB2BD5}" type="presOf" srcId="{7DA1FA61-6687-4A27-8B36-9AE641587AF1}" destId="{EF53A921-6407-44AC-A66C-5CFE3C87A632}" srcOrd="1" destOrd="0" presId="urn:microsoft.com/office/officeart/2005/8/layout/radial1"/>
    <dgm:cxn modelId="{F2DE7F64-7B65-451A-98D3-69C3E999F01F}" type="presOf" srcId="{C09DE0AE-4FDE-44E8-B5BC-1AA7E79F2701}" destId="{742AB647-0C0F-45C9-8E08-FE0F3FFE0400}" srcOrd="0" destOrd="0" presId="urn:microsoft.com/office/officeart/2005/8/layout/radial1"/>
    <dgm:cxn modelId="{CB2D900D-4EF4-4ADE-8A71-FC42C49F0405}" srcId="{60004C14-0FB3-40F4-8BFE-6634BC51EC35}" destId="{F6C8F610-EAEA-4AB9-9370-3E9E339D192D}" srcOrd="3" destOrd="0" parTransId="{BC6EBF92-C33B-4651-ADE9-4D033A76E127}" sibTransId="{4DFA3716-F749-4094-B589-81F71D1302CA}"/>
    <dgm:cxn modelId="{398C9189-B126-4F36-B0FC-F875BD036281}" type="presOf" srcId="{0E2E017D-1E02-48AE-9CDF-25DD6D2F6A27}" destId="{6F677F22-9FA8-4593-A7FB-0252D3D3A2A9}" srcOrd="1" destOrd="0" presId="urn:microsoft.com/office/officeart/2005/8/layout/radial1"/>
    <dgm:cxn modelId="{2A5302D6-024D-4C89-A6F0-A349B04DC99E}" type="presOf" srcId="{42F81279-41DF-4D4C-A7BF-626A95D7907F}" destId="{59C19ED8-A287-4954-A261-0608E2E89DFB}" srcOrd="0" destOrd="0" presId="urn:microsoft.com/office/officeart/2005/8/layout/radial1"/>
    <dgm:cxn modelId="{72FD28B1-00BF-4347-BAF6-BCE0826BCAF8}" type="presOf" srcId="{42F81279-41DF-4D4C-A7BF-626A95D7907F}" destId="{FEB5BD80-4ED0-4C92-A2E3-114C76E3D86E}" srcOrd="1" destOrd="0" presId="urn:microsoft.com/office/officeart/2005/8/layout/radial1"/>
    <dgm:cxn modelId="{336420F7-C5C3-44EC-A16A-A7A53A1C1B8D}" type="presOf" srcId="{F6C8F610-EAEA-4AB9-9370-3E9E339D192D}" destId="{DB6C2579-B349-4E8C-B858-E3C21CA68C15}" srcOrd="0" destOrd="0" presId="urn:microsoft.com/office/officeart/2005/8/layout/radial1"/>
    <dgm:cxn modelId="{829842AB-F981-43F2-A4E8-0879D978FFD6}" type="presOf" srcId="{7DA1FA61-6687-4A27-8B36-9AE641587AF1}" destId="{41885476-F4D0-4024-9C88-0B075A58C895}" srcOrd="0" destOrd="0" presId="urn:microsoft.com/office/officeart/2005/8/layout/radial1"/>
    <dgm:cxn modelId="{C8A8E581-ED8F-4AA3-AB30-2A05DD30A78E}" srcId="{60004C14-0FB3-40F4-8BFE-6634BC51EC35}" destId="{4BA1176F-028A-4A70-8600-C36FDBF805FF}" srcOrd="2" destOrd="0" parTransId="{42F81279-41DF-4D4C-A7BF-626A95D7907F}" sibTransId="{48110128-24E7-4BCA-9E1A-775BA83744FE}"/>
    <dgm:cxn modelId="{372B9B44-9BF5-469F-A4C7-1D158BD738B7}" srcId="{60004C14-0FB3-40F4-8BFE-6634BC51EC35}" destId="{C3236D15-5A02-4980-B969-E56E16916806}" srcOrd="1" destOrd="0" parTransId="{7DA1FA61-6687-4A27-8B36-9AE641587AF1}" sibTransId="{FE178749-7590-4321-BA6D-2CC55FEC1D86}"/>
    <dgm:cxn modelId="{D0C406FC-0B5C-4D01-A51E-A7DBAE1F19D2}" type="presOf" srcId="{C09DE0AE-4FDE-44E8-B5BC-1AA7E79F2701}" destId="{DBC3A68E-4827-4DC7-BA49-B7C2A6714DF1}" srcOrd="1" destOrd="0" presId="urn:microsoft.com/office/officeart/2005/8/layout/radial1"/>
    <dgm:cxn modelId="{6243A298-47CE-4B36-8F38-E1A0F71301B5}" type="presOf" srcId="{4BA1176F-028A-4A70-8600-C36FDBF805FF}" destId="{CEB8571B-9919-4A6D-8885-B95C6D3334C7}" srcOrd="0" destOrd="0" presId="urn:microsoft.com/office/officeart/2005/8/layout/radial1"/>
    <dgm:cxn modelId="{FBF5572F-D349-4271-9117-9B4B76C08788}" type="presOf" srcId="{0AF84235-8846-47AC-998E-389E4219FA43}" destId="{B01B5B43-63E8-4FAD-BBD3-55AE5EBD7112}" srcOrd="0" destOrd="0" presId="urn:microsoft.com/office/officeart/2005/8/layout/radial1"/>
    <dgm:cxn modelId="{E2DFE4D8-54E2-4294-89B1-312244346664}" type="presOf" srcId="{7D88DE63-FEC3-47A9-BD0A-36A3E57BF243}" destId="{40C1DC90-4CEB-4E74-A1B0-10A5F7B793D3}" srcOrd="0" destOrd="0" presId="urn:microsoft.com/office/officeart/2005/8/layout/radial1"/>
    <dgm:cxn modelId="{7B0F46FD-7B85-4FEC-9C0C-C39E4AED76EF}" type="presParOf" srcId="{8C74BDA9-B765-4F85-A6E4-7BDE45F30D91}" destId="{FC60CC10-FCAC-4E8D-BC64-451C1B34BFBA}" srcOrd="0" destOrd="0" presId="urn:microsoft.com/office/officeart/2005/8/layout/radial1"/>
    <dgm:cxn modelId="{039004D6-439F-4BDD-9C64-E39DCC61F5E7}" type="presParOf" srcId="{8C74BDA9-B765-4F85-A6E4-7BDE45F30D91}" destId="{742AB647-0C0F-45C9-8E08-FE0F3FFE0400}" srcOrd="1" destOrd="0" presId="urn:microsoft.com/office/officeart/2005/8/layout/radial1"/>
    <dgm:cxn modelId="{70E40ED0-FEE3-419F-B58E-1FD398DDFE7E}" type="presParOf" srcId="{742AB647-0C0F-45C9-8E08-FE0F3FFE0400}" destId="{DBC3A68E-4827-4DC7-BA49-B7C2A6714DF1}" srcOrd="0" destOrd="0" presId="urn:microsoft.com/office/officeart/2005/8/layout/radial1"/>
    <dgm:cxn modelId="{BBF7C7FA-7016-47EC-B688-BAA695344673}" type="presParOf" srcId="{8C74BDA9-B765-4F85-A6E4-7BDE45F30D91}" destId="{40C1DC90-4CEB-4E74-A1B0-10A5F7B793D3}" srcOrd="2" destOrd="0" presId="urn:microsoft.com/office/officeart/2005/8/layout/radial1"/>
    <dgm:cxn modelId="{78CD79E2-6CC1-4EC1-9A24-3245EE2B967B}" type="presParOf" srcId="{8C74BDA9-B765-4F85-A6E4-7BDE45F30D91}" destId="{41885476-F4D0-4024-9C88-0B075A58C895}" srcOrd="3" destOrd="0" presId="urn:microsoft.com/office/officeart/2005/8/layout/radial1"/>
    <dgm:cxn modelId="{EB81771C-6085-4B68-A46A-A916A3719DB6}" type="presParOf" srcId="{41885476-F4D0-4024-9C88-0B075A58C895}" destId="{EF53A921-6407-44AC-A66C-5CFE3C87A632}" srcOrd="0" destOrd="0" presId="urn:microsoft.com/office/officeart/2005/8/layout/radial1"/>
    <dgm:cxn modelId="{D981FF33-7712-4CB0-9DA7-9B24479D259F}" type="presParOf" srcId="{8C74BDA9-B765-4F85-A6E4-7BDE45F30D91}" destId="{BDC21713-DAA0-420F-874B-A4AE003EAF79}" srcOrd="4" destOrd="0" presId="urn:microsoft.com/office/officeart/2005/8/layout/radial1"/>
    <dgm:cxn modelId="{57BA2E27-230B-4644-908E-6A470194F3D1}" type="presParOf" srcId="{8C74BDA9-B765-4F85-A6E4-7BDE45F30D91}" destId="{59C19ED8-A287-4954-A261-0608E2E89DFB}" srcOrd="5" destOrd="0" presId="urn:microsoft.com/office/officeart/2005/8/layout/radial1"/>
    <dgm:cxn modelId="{33D891D9-FB68-4336-AD98-FF9894D5F2B4}" type="presParOf" srcId="{59C19ED8-A287-4954-A261-0608E2E89DFB}" destId="{FEB5BD80-4ED0-4C92-A2E3-114C76E3D86E}" srcOrd="0" destOrd="0" presId="urn:microsoft.com/office/officeart/2005/8/layout/radial1"/>
    <dgm:cxn modelId="{CC165E4A-B71D-45F6-865B-1915807AF836}" type="presParOf" srcId="{8C74BDA9-B765-4F85-A6E4-7BDE45F30D91}" destId="{CEB8571B-9919-4A6D-8885-B95C6D3334C7}" srcOrd="6" destOrd="0" presId="urn:microsoft.com/office/officeart/2005/8/layout/radial1"/>
    <dgm:cxn modelId="{8FCF079B-75A8-4011-917F-06B120FFC64F}" type="presParOf" srcId="{8C74BDA9-B765-4F85-A6E4-7BDE45F30D91}" destId="{20BB73C4-107D-4290-844A-8220E24DCB20}" srcOrd="7" destOrd="0" presId="urn:microsoft.com/office/officeart/2005/8/layout/radial1"/>
    <dgm:cxn modelId="{CB1F5B8D-1C01-4548-A18D-75EE8DE75BE4}" type="presParOf" srcId="{20BB73C4-107D-4290-844A-8220E24DCB20}" destId="{9EC5C375-68ED-4AD2-A6A1-8E1E83B6A29F}" srcOrd="0" destOrd="0" presId="urn:microsoft.com/office/officeart/2005/8/layout/radial1"/>
    <dgm:cxn modelId="{F4D6F4DD-8AA6-4906-80C1-45287FFC2A5D}" type="presParOf" srcId="{8C74BDA9-B765-4F85-A6E4-7BDE45F30D91}" destId="{DB6C2579-B349-4E8C-B858-E3C21CA68C15}" srcOrd="8" destOrd="0" presId="urn:microsoft.com/office/officeart/2005/8/layout/radial1"/>
    <dgm:cxn modelId="{3D446E94-237F-4E12-BD07-804E1A205EEB}" type="presParOf" srcId="{8C74BDA9-B765-4F85-A6E4-7BDE45F30D91}" destId="{51743CAD-DDB5-4366-A613-6916CE1416DA}" srcOrd="9" destOrd="0" presId="urn:microsoft.com/office/officeart/2005/8/layout/radial1"/>
    <dgm:cxn modelId="{C80271BC-6CFD-4E2E-A543-2F51AC3C4020}" type="presParOf" srcId="{51743CAD-DDB5-4366-A613-6916CE1416DA}" destId="{6F677F22-9FA8-4593-A7FB-0252D3D3A2A9}" srcOrd="0" destOrd="0" presId="urn:microsoft.com/office/officeart/2005/8/layout/radial1"/>
    <dgm:cxn modelId="{E3691678-2E72-48F2-A5CD-4F24F2DF5A48}" type="presParOf" srcId="{8C74BDA9-B765-4F85-A6E4-7BDE45F30D91}" destId="{B01B5B43-63E8-4FAD-BBD3-55AE5EBD7112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0CC10-FCAC-4E8D-BC64-451C1B34BFBA}">
      <dsp:nvSpPr>
        <dsp:cNvPr id="0" name=""/>
        <dsp:cNvSpPr/>
      </dsp:nvSpPr>
      <dsp:spPr>
        <a:xfrm>
          <a:off x="3430785" y="2276357"/>
          <a:ext cx="1749028" cy="174902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05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উৎপাদন</a:t>
          </a:r>
          <a:endParaRPr lang="en-US" sz="11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0785" y="2276357"/>
        <a:ext cx="1749028" cy="1749028"/>
      </dsp:txXfrm>
    </dsp:sp>
    <dsp:sp modelId="{742AB647-0C0F-45C9-8E08-FE0F3FFE0400}">
      <dsp:nvSpPr>
        <dsp:cNvPr id="0" name=""/>
        <dsp:cNvSpPr/>
      </dsp:nvSpPr>
      <dsp:spPr>
        <a:xfrm rot="16200000">
          <a:off x="4042686" y="1995463"/>
          <a:ext cx="525226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525226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4292169" y="2000614"/>
        <a:ext cx="26261" cy="26261"/>
      </dsp:txXfrm>
    </dsp:sp>
    <dsp:sp modelId="{40C1DC90-4CEB-4E74-A1B0-10A5F7B793D3}">
      <dsp:nvSpPr>
        <dsp:cNvPr id="0" name=""/>
        <dsp:cNvSpPr/>
      </dsp:nvSpPr>
      <dsp:spPr>
        <a:xfrm>
          <a:off x="3430785" y="2103"/>
          <a:ext cx="1749028" cy="174902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রূপগত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0785" y="2103"/>
        <a:ext cx="1749028" cy="1749028"/>
      </dsp:txXfrm>
    </dsp:sp>
    <dsp:sp modelId="{41885476-F4D0-4024-9C88-0B075A58C895}">
      <dsp:nvSpPr>
        <dsp:cNvPr id="0" name=""/>
        <dsp:cNvSpPr/>
      </dsp:nvSpPr>
      <dsp:spPr>
        <a:xfrm rot="20580912">
          <a:off x="5129602" y="2796309"/>
          <a:ext cx="553336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553336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580912">
        <a:off x="5392436" y="2800757"/>
        <a:ext cx="27666" cy="27666"/>
      </dsp:txXfrm>
    </dsp:sp>
    <dsp:sp modelId="{BDC21713-DAA0-420F-874B-A4AE003EAF79}">
      <dsp:nvSpPr>
        <dsp:cNvPr id="0" name=""/>
        <dsp:cNvSpPr/>
      </dsp:nvSpPr>
      <dsp:spPr>
        <a:xfrm>
          <a:off x="5632726" y="1603795"/>
          <a:ext cx="1749028" cy="174902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স্থানগত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32726" y="1603795"/>
        <a:ext cx="1749028" cy="1749028"/>
      </dsp:txXfrm>
    </dsp:sp>
    <dsp:sp modelId="{59C19ED8-A287-4954-A261-0608E2E89DFB}">
      <dsp:nvSpPr>
        <dsp:cNvPr id="0" name=""/>
        <dsp:cNvSpPr/>
      </dsp:nvSpPr>
      <dsp:spPr>
        <a:xfrm rot="3240000">
          <a:off x="4711073" y="4052545"/>
          <a:ext cx="525226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525226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40000">
        <a:off x="4960555" y="4057696"/>
        <a:ext cx="26261" cy="26261"/>
      </dsp:txXfrm>
    </dsp:sp>
    <dsp:sp modelId="{CEB8571B-9919-4A6D-8885-B95C6D3334C7}">
      <dsp:nvSpPr>
        <dsp:cNvPr id="0" name=""/>
        <dsp:cNvSpPr/>
      </dsp:nvSpPr>
      <dsp:spPr>
        <a:xfrm>
          <a:off x="4767559" y="4116268"/>
          <a:ext cx="1749028" cy="174902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সময়গত</a:t>
          </a:r>
          <a:endParaRPr lang="en-US" sz="32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67559" y="4116268"/>
        <a:ext cx="1749028" cy="1749028"/>
      </dsp:txXfrm>
    </dsp:sp>
    <dsp:sp modelId="{20BB73C4-107D-4290-844A-8220E24DCB20}">
      <dsp:nvSpPr>
        <dsp:cNvPr id="0" name=""/>
        <dsp:cNvSpPr/>
      </dsp:nvSpPr>
      <dsp:spPr>
        <a:xfrm rot="7560000">
          <a:off x="3374300" y="4052545"/>
          <a:ext cx="525226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525226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560000">
        <a:off x="3623782" y="4057696"/>
        <a:ext cx="26261" cy="26261"/>
      </dsp:txXfrm>
    </dsp:sp>
    <dsp:sp modelId="{DB6C2579-B349-4E8C-B858-E3C21CA68C15}">
      <dsp:nvSpPr>
        <dsp:cNvPr id="0" name=""/>
        <dsp:cNvSpPr/>
      </dsp:nvSpPr>
      <dsp:spPr>
        <a:xfrm>
          <a:off x="2094012" y="4116268"/>
          <a:ext cx="1749028" cy="174902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সেবাগত</a:t>
          </a:r>
          <a:endParaRPr lang="en-US" sz="32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4012" y="4116268"/>
        <a:ext cx="1749028" cy="1749028"/>
      </dsp:txXfrm>
    </dsp:sp>
    <dsp:sp modelId="{51743CAD-DDB5-4366-A613-6916CE1416DA}">
      <dsp:nvSpPr>
        <dsp:cNvPr id="0" name=""/>
        <dsp:cNvSpPr/>
      </dsp:nvSpPr>
      <dsp:spPr>
        <a:xfrm rot="11880000">
          <a:off x="2961214" y="2781199"/>
          <a:ext cx="525226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525226" y="1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1880000">
        <a:off x="3210697" y="2786349"/>
        <a:ext cx="26261" cy="26261"/>
      </dsp:txXfrm>
    </dsp:sp>
    <dsp:sp modelId="{B01B5B43-63E8-4FAD-BBD3-55AE5EBD7112}">
      <dsp:nvSpPr>
        <dsp:cNvPr id="0" name=""/>
        <dsp:cNvSpPr/>
      </dsp:nvSpPr>
      <dsp:spPr>
        <a:xfrm>
          <a:off x="1267841" y="1573574"/>
          <a:ext cx="1749028" cy="174902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মালিকানাগত</a:t>
          </a:r>
          <a:endParaRPr lang="en-US" sz="20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67841" y="1573574"/>
        <a:ext cx="1749028" cy="1749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6927" y="0"/>
            <a:ext cx="9144000" cy="1447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</a:t>
            </a:r>
            <a:endParaRPr lang="en-US" sz="115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ba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699084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্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85800"/>
            <a:ext cx="2847975" cy="1600200"/>
          </a:xfrm>
          <a:prstGeom prst="rect">
            <a:avLst/>
          </a:prstGeom>
        </p:spPr>
      </p:pic>
      <p:pic>
        <p:nvPicPr>
          <p:cNvPr id="3" name="Picture 2" descr="ম-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04800"/>
            <a:ext cx="2895600" cy="1828800"/>
          </a:xfrm>
          <a:prstGeom prst="rect">
            <a:avLst/>
          </a:prstGeom>
        </p:spPr>
      </p:pic>
      <p:pic>
        <p:nvPicPr>
          <p:cNvPr id="4" name="Picture 3" descr="ূ-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2438400"/>
            <a:ext cx="2752725" cy="1666875"/>
          </a:xfrm>
          <a:prstGeom prst="rect">
            <a:avLst/>
          </a:prstGeom>
        </p:spPr>
      </p:pic>
      <p:pic>
        <p:nvPicPr>
          <p:cNvPr id="5" name="Picture 4" descr="ূ-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2362200"/>
            <a:ext cx="2971800" cy="18288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581400" y="990600"/>
            <a:ext cx="1752600" cy="609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581400" y="3048000"/>
            <a:ext cx="1752600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95600" y="76200"/>
            <a:ext cx="3810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676400"/>
            <a:ext cx="65532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উপযোগের প্রক্রিয়া কে কয় ভাগে ভাগ করা জায়?</a:t>
            </a:r>
          </a:p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৩, খ) ৫, গ) ৭, ঘ) ৬ ভাগে।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 দেশগুলোতে রুপগত উৎপাদনের গুরুত্ব বেশ ব্যাখ্যা কর।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42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828800"/>
            <a:ext cx="6248400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Up Ribbon 4"/>
          <p:cNvSpPr/>
          <p:nvPr/>
        </p:nvSpPr>
        <p:spPr>
          <a:xfrm>
            <a:off x="685800" y="152400"/>
            <a:ext cx="7467600" cy="16764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FF00"/>
                </a:solidFill>
              </a:rPr>
              <a:t> </a:t>
            </a:r>
            <a:r>
              <a:rPr lang="bn-IN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302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2600" y="3584799"/>
            <a:ext cx="3581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 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৯ম</a:t>
            </a: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ষয়ঃ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</a:p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অধ্যয়ঃ ৪ র্থ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3352800" y="457200"/>
            <a:ext cx="5791200" cy="1143000"/>
          </a:xfrm>
          <a:prstGeom prst="ribb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1752600"/>
            <a:ext cx="4267200" cy="5105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এ,কে,এম শরিফুল আলম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মুক্তারপুর আম-জামতলা মাধ্যমিক বিদ্যালয়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চৌগাছা,যশোর।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572000" y="1752600"/>
            <a:ext cx="4572000" cy="5105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1482557001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90800" cy="315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6972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63769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এই ছবিতে কি দেখতে পাচ্ছ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151930"/>
            <a:ext cx="3810000" cy="2734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9972" y="1219200"/>
            <a:ext cx="3974028" cy="28104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962400"/>
            <a:ext cx="3962400" cy="2438400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4038600"/>
            <a:ext cx="40386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495089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371600" y="304800"/>
            <a:ext cx="6553200" cy="2286000"/>
          </a:xfrm>
          <a:prstGeom prst="downArrow">
            <a:avLst>
              <a:gd name="adj1" fmla="val 50000"/>
              <a:gd name="adj2" fmla="val 4917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3048000"/>
            <a:ext cx="6172200" cy="3581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 ও উৎপাদক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73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2209800"/>
            <a:ext cx="2514600" cy="16764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849868"/>
            <a:ext cx="510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উৎপাদনের ধারনা বর্ণনা করতে পারবে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3622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উৎপাদনের সাথে উৎপাদকের  সম্পর্ক ব্যাখ্যা করতে পারব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1148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উৎপাদনের উপকরণ সমূহ বর্ণনা করতে পাব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67000" y="2667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4419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1295400"/>
            <a:ext cx="11887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0" y="1295400"/>
            <a:ext cx="0" cy="3200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848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697652"/>
            <a:ext cx="4038600" cy="25028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532909"/>
            <a:ext cx="4038599" cy="257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09275" y="51321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্-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90848" y="685800"/>
            <a:ext cx="4624552" cy="2438400"/>
          </a:xfrm>
          <a:prstGeom prst="rect">
            <a:avLst/>
          </a:prstGeom>
        </p:spPr>
      </p:pic>
      <p:pic>
        <p:nvPicPr>
          <p:cNvPr id="9" name="Picture 8" descr="্-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3505200"/>
            <a:ext cx="423680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9366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উৎপাদনঃ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উৎপাদন বলতে মূলত উপ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সৃষ্টি করা কে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ঝায়। উৎপাদিত দ্রব্যের বিনিময় মূল্য থাকতে হয়। উপযোগ সৃষ্টি না হলে উৎপাদন বোঝায় না। উপকর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প্রাথমিক দ্রব্য ব্যবহার ক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নতুন কোন দ্রব্য বা উপযোগ সৃষ্টি করা কে  উৎপাদন বলে।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698312970"/>
              </p:ext>
            </p:extLst>
          </p:nvPr>
        </p:nvGraphicFramePr>
        <p:xfrm>
          <a:off x="228600" y="0"/>
          <a:ext cx="8610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8674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 প্রক্রিয়া এই পাঁচ ভাগে ভাগ করা যায়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69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রুপগত উৎপাদনঃ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দ্রব্যের রূপ পরিবর্তের মাধ্যমে নতুন দ্রব্য উৎপাপন করাকে রূপগত উৎপাদন বলে।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্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514600"/>
            <a:ext cx="2619375" cy="1743075"/>
          </a:xfrm>
          <a:prstGeom prst="rect">
            <a:avLst/>
          </a:prstGeom>
        </p:spPr>
      </p:pic>
      <p:pic>
        <p:nvPicPr>
          <p:cNvPr id="5" name="Picture 4" descr="ূ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981200"/>
            <a:ext cx="1714500" cy="2438401"/>
          </a:xfrm>
          <a:prstGeom prst="rect">
            <a:avLst/>
          </a:prstGeom>
        </p:spPr>
      </p:pic>
      <p:pic>
        <p:nvPicPr>
          <p:cNvPr id="6" name="Picture 5" descr="ূ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2362201"/>
            <a:ext cx="1409700" cy="16764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581400" y="3124200"/>
            <a:ext cx="1752600" cy="609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511</TotalTime>
  <Words>187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MAHBUB</dc:creator>
  <cp:lastModifiedBy>SHARIFUL</cp:lastModifiedBy>
  <cp:revision>78</cp:revision>
  <dcterms:created xsi:type="dcterms:W3CDTF">2006-08-16T00:00:00Z</dcterms:created>
  <dcterms:modified xsi:type="dcterms:W3CDTF">2020-03-22T13:10:24Z</dcterms:modified>
</cp:coreProperties>
</file>