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1" r:id="rId4"/>
    <p:sldId id="263" r:id="rId5"/>
    <p:sldId id="282" r:id="rId6"/>
    <p:sldId id="262" r:id="rId7"/>
    <p:sldId id="283" r:id="rId8"/>
    <p:sldId id="265" r:id="rId9"/>
    <p:sldId id="284" r:id="rId10"/>
    <p:sldId id="285" r:id="rId11"/>
    <p:sldId id="266" r:id="rId12"/>
    <p:sldId id="267" r:id="rId13"/>
    <p:sldId id="269" r:id="rId14"/>
    <p:sldId id="268" r:id="rId15"/>
    <p:sldId id="280" r:id="rId16"/>
    <p:sldId id="281" r:id="rId17"/>
    <p:sldId id="270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" y="821656"/>
            <a:ext cx="9057234" cy="5290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492204"/>
            <a:ext cx="563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74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763" y="19050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825" y="76200"/>
            <a:ext cx="40671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771214"/>
            <a:ext cx="6317974" cy="4215272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5299213" y="3205494"/>
            <a:ext cx="1634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90" y="5029200"/>
            <a:ext cx="8892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স্বভোজী।যেমন-স্পাইরোগাইরা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80010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</a:p>
          <a:p>
            <a:endParaRPr lang="en-US" sz="24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শৈবালের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369" y="121742"/>
            <a:ext cx="6661031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3" y="2057400"/>
            <a:ext cx="4311204" cy="3229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" y="2057400"/>
            <a:ext cx="4423224" cy="33174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560983" y="1371600"/>
            <a:ext cx="14478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962400" y="1371600"/>
            <a:ext cx="304800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6949" y="1079212"/>
            <a:ext cx="484703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10200"/>
            <a:ext cx="79248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পরপভোজী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জন্মে।যেমন-এগারিকাস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114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592050"/>
            <a:ext cx="7772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ছত্রাকের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শৈবাল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ছত্রাকের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8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59" y="1806903"/>
            <a:ext cx="3282121" cy="2461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641" y="130314"/>
            <a:ext cx="55141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914400"/>
            <a:ext cx="5371065" cy="40282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84575" y="1275159"/>
            <a:ext cx="3954405" cy="1749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86600" y="1275159"/>
            <a:ext cx="452380" cy="1239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5130" y="751939"/>
            <a:ext cx="86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074384"/>
            <a:ext cx="9124432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মসবর্গ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রাইজয়েড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স্যাঁতসেঁতে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ইট,মাটি,দেয়াল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ওগাছের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জন্মায়।তবে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যেমন-মস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9" y="1143000"/>
            <a:ext cx="5945952" cy="4756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6503"/>
            <a:ext cx="5257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8352" y="152400"/>
            <a:ext cx="3045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সর্বোন্নত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মূল,কান্ড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স্যাঁতসেঁতে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দালানের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182380"/>
            <a:ext cx="52578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ঢেঁকিশাক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46171"/>
            <a:ext cx="6781800" cy="38164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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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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মস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বর্গীয়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বৈশিষ্ট্য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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মস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ফার্ণ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বর্গীয়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মধ্যে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কোনটি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উন্নত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 	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কেন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  <a:sym typeface="Wingdings"/>
            </a:endParaRPr>
          </a:p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675" y="279737"/>
            <a:ext cx="2828925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‘ক’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খ’এর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উদ্ভদটি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601951" cy="160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90256"/>
            <a:ext cx="2590800" cy="171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99781"/>
            <a:ext cx="2166445" cy="1733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7915" y="3048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925" y="314285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722" y="314285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0580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মৌলভবিাজার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863876"/>
            <a:ext cx="8305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2159"/>
            <a:ext cx="83058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48" y="1371600"/>
            <a:ext cx="1598152" cy="20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7170"/>
            <a:ext cx="81534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7925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18" y="609600"/>
            <a:ext cx="8543581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শ্রেণিকরন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7175"/>
            <a:ext cx="4712978" cy="3137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66831"/>
            <a:ext cx="435728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26" y="1527176"/>
            <a:ext cx="4124274" cy="313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041" y="5029199"/>
            <a:ext cx="437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49940"/>
            <a:ext cx="59436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754963" cy="327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40" y="152400"/>
            <a:ext cx="527666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384540" cy="95410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60" y="152400"/>
            <a:ext cx="3357880" cy="4643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4862960"/>
            <a:ext cx="26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1103366"/>
            <a:ext cx="337518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2613" y="1636766"/>
            <a:ext cx="571500" cy="6858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41919" y="2299375"/>
            <a:ext cx="7838661" cy="7620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8037096" y="2316868"/>
            <a:ext cx="609600" cy="7239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994180" y="2375575"/>
            <a:ext cx="609600" cy="6477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611948" y="2335818"/>
            <a:ext cx="582632" cy="68745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79580" y="2394327"/>
            <a:ext cx="621198" cy="62894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183" y="3029173"/>
            <a:ext cx="1543416" cy="8647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55081" y="3017577"/>
            <a:ext cx="1722087" cy="8878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সমাঙ্গঁ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96040" y="3040768"/>
            <a:ext cx="1572966" cy="86470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569609" y="3017576"/>
            <a:ext cx="1544574" cy="87630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011324" y="3905474"/>
            <a:ext cx="592456" cy="56560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53080" y="4471076"/>
            <a:ext cx="3292801" cy="3147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1616599" y="4510004"/>
            <a:ext cx="484632" cy="57067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624643" y="4505863"/>
            <a:ext cx="556957" cy="58185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6800" y="5080675"/>
            <a:ext cx="1591619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শৈবাল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77168" y="5080675"/>
            <a:ext cx="1434780" cy="91771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652" y="171111"/>
            <a:ext cx="497538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54712" y="6096000"/>
            <a:ext cx="608238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178546"/>
            <a:ext cx="7848600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  <a:sym typeface="Wingdings"/>
              </a:rPr>
              <a:t>দলী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  <a:sym typeface="Wingdings"/>
              </a:rPr>
              <a:t>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অপুষ্পক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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/>
              </a:rPr>
              <a:t>অপুষ্পক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শ্রেণিকরণ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30314"/>
            <a:ext cx="8610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b="5217"/>
          <a:stretch/>
        </p:blipFill>
        <p:spPr>
          <a:xfrm>
            <a:off x="396525" y="797953"/>
            <a:ext cx="3337276" cy="3011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023" y="391913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ব্যকটেরিয়া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05" y="875453"/>
            <a:ext cx="2808895" cy="2858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031" y="38148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52812"/>
            <a:ext cx="8141122" cy="231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ব্যকটেরিয়া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1264</TotalTime>
  <Words>480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KGHS</cp:lastModifiedBy>
  <cp:revision>194</cp:revision>
  <dcterms:created xsi:type="dcterms:W3CDTF">2006-08-16T00:00:00Z</dcterms:created>
  <dcterms:modified xsi:type="dcterms:W3CDTF">2020-03-21T18:32:37Z</dcterms:modified>
</cp:coreProperties>
</file>