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4"/>
  </p:notesMasterIdLst>
  <p:sldIdLst>
    <p:sldId id="337" r:id="rId2"/>
    <p:sldId id="343" r:id="rId3"/>
    <p:sldId id="340" r:id="rId4"/>
    <p:sldId id="338" r:id="rId5"/>
    <p:sldId id="348" r:id="rId6"/>
    <p:sldId id="341" r:id="rId7"/>
    <p:sldId id="342" r:id="rId8"/>
    <p:sldId id="293" r:id="rId9"/>
    <p:sldId id="345" r:id="rId10"/>
    <p:sldId id="366" r:id="rId11"/>
    <p:sldId id="365" r:id="rId12"/>
    <p:sldId id="364" r:id="rId13"/>
    <p:sldId id="367" r:id="rId14"/>
    <p:sldId id="314" r:id="rId15"/>
    <p:sldId id="336" r:id="rId16"/>
    <p:sldId id="335" r:id="rId17"/>
    <p:sldId id="363" r:id="rId18"/>
    <p:sldId id="334" r:id="rId19"/>
    <p:sldId id="344" r:id="rId20"/>
    <p:sldId id="359" r:id="rId21"/>
    <p:sldId id="360" r:id="rId22"/>
    <p:sldId id="35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D4D8"/>
    <a:srgbClr val="FC3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DC2B5-AB7D-4B21-8CD9-1EBD9C68FA98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D6261-D7EC-436D-B783-A887925B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6D67-7743-4FE4-9E95-CCC2ED4942C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9349-F113-4047-96F4-518CA4A4F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534400" cy="6248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Flowchart: Alternate Process 5"/>
          <p:cNvSpPr/>
          <p:nvPr/>
        </p:nvSpPr>
        <p:spPr>
          <a:xfrm>
            <a:off x="1752600" y="5562600"/>
            <a:ext cx="5453070" cy="783193"/>
          </a:xfrm>
          <a:prstGeom prst="flowChartAlternateProcess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3276600" y="6096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69324" y="4800600"/>
            <a:ext cx="7772400" cy="16002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ইন্টারনেট কী ।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ব্রাউজার কী । 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কয়েকটি সার্চইঞ্জিনের নাম লিখ।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57200"/>
            <a:ext cx="53339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pic>
        <p:nvPicPr>
          <p:cNvPr id="4" name="Picture 5" descr="Slide Pict-1 (2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2992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lide Pict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288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33800" y="5486400"/>
            <a:ext cx="5029200" cy="838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জনপ্রিয় ওয়েব সাইট</a:t>
            </a:r>
            <a:r>
              <a:rPr lang="en-US" sz="35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5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</a:br>
            <a:endParaRPr lang="en-US" sz="35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81000"/>
            <a:ext cx="53339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pic>
        <p:nvPicPr>
          <p:cNvPr id="4" name="Picture 2" descr="I:\internet-explore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295401"/>
            <a:ext cx="4498241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Slide Pict-1 (2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3590925" cy="438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52600" y="5791200"/>
            <a:ext cx="5872162" cy="6683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ওয়েব ব্রাউজার ও সার্চ ইঞ্জিন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0" y="228600"/>
            <a:ext cx="8533000" cy="6400800"/>
          </a:xfrm>
          <a:prstGeom prst="rect">
            <a:avLst/>
          </a:prstGeom>
        </p:spPr>
      </p:pic>
      <p:sp>
        <p:nvSpPr>
          <p:cNvPr id="17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2" descr="E:\New Picture Down\Picture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35263"/>
            <a:ext cx="2300917" cy="19507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Flowchart: Alternate Process 18"/>
          <p:cNvSpPr/>
          <p:nvPr/>
        </p:nvSpPr>
        <p:spPr>
          <a:xfrm>
            <a:off x="609600" y="5181600"/>
            <a:ext cx="8001000" cy="914400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ব্রাউজার কী।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৪ টি ব্রাউজারের নাম বল ।</a:t>
            </a: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81000"/>
            <a:ext cx="53339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pic>
        <p:nvPicPr>
          <p:cNvPr id="9" name="Picture 3" descr="C:\Documents and Settings\ConnectingClassRoom\Desktop\Personal Presentation\mozilla_firefox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3530600" cy="230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Documents and Settings\ConnectingClassRoom\Desktop\Personal Presentation\opera_logo_256x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2133600" cy="2133600"/>
          </a:xfrm>
          <a:prstGeom prst="rect">
            <a:avLst/>
          </a:prstGeom>
          <a:noFill/>
        </p:spPr>
      </p:pic>
      <p:pic>
        <p:nvPicPr>
          <p:cNvPr id="12" name="Picture 6" descr="C:\Documents and Settings\ConnectingClassRoom\Desktop\Personal Presentation\Browsers_0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1981200" cy="1981200"/>
          </a:xfrm>
          <a:prstGeom prst="rect">
            <a:avLst/>
          </a:prstGeom>
          <a:noFill/>
        </p:spPr>
      </p:pic>
      <p:pic>
        <p:nvPicPr>
          <p:cNvPr id="13" name="Picture 7" descr="C:\Documents and Settings\ConnectingClassRoom\Desktop\Personal Presentation\256-i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066800"/>
            <a:ext cx="2209800" cy="2056872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981200" y="3352800"/>
            <a:ext cx="1995237" cy="747468"/>
            <a:chOff x="3063240" y="2286000"/>
            <a:chExt cx="1995237" cy="747468"/>
          </a:xfrm>
        </p:grpSpPr>
        <p:sp>
          <p:nvSpPr>
            <p:cNvPr id="15" name="TextBox 14"/>
            <p:cNvSpPr txBox="1"/>
            <p:nvPr/>
          </p:nvSpPr>
          <p:spPr>
            <a:xfrm>
              <a:off x="3124200" y="2633358"/>
              <a:ext cx="1934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মজিলা ফায়ারফক্স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Up Arrow Callout 15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05400" y="2971800"/>
            <a:ext cx="2209800" cy="762000"/>
            <a:chOff x="3063240" y="2286000"/>
            <a:chExt cx="1995237" cy="762000"/>
          </a:xfrm>
        </p:grpSpPr>
        <p:sp>
          <p:nvSpPr>
            <p:cNvPr id="18" name="TextBox 17"/>
            <p:cNvSpPr txBox="1"/>
            <p:nvPr/>
          </p:nvSpPr>
          <p:spPr>
            <a:xfrm>
              <a:off x="3124200" y="2647890"/>
              <a:ext cx="1934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ইন্টারনেট এক্সপ্লোরার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Up Arrow Callout 18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81800" y="5791200"/>
            <a:ext cx="1995237" cy="796506"/>
            <a:chOff x="3063240" y="2286000"/>
            <a:chExt cx="1995237" cy="796506"/>
          </a:xfrm>
        </p:grpSpPr>
        <p:sp>
          <p:nvSpPr>
            <p:cNvPr id="21" name="TextBox 20"/>
            <p:cNvSpPr txBox="1"/>
            <p:nvPr/>
          </p:nvSpPr>
          <p:spPr>
            <a:xfrm>
              <a:off x="3124200" y="2620841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গুগল ক্রোম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Up Arrow Callout 21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67363" y="5791200"/>
            <a:ext cx="1995237" cy="779253"/>
            <a:chOff x="3063240" y="2286000"/>
            <a:chExt cx="1995237" cy="779253"/>
          </a:xfrm>
        </p:grpSpPr>
        <p:sp>
          <p:nvSpPr>
            <p:cNvPr id="24" name="TextBox 23"/>
            <p:cNvSpPr txBox="1"/>
            <p:nvPr/>
          </p:nvSpPr>
          <p:spPr>
            <a:xfrm>
              <a:off x="3124200" y="2603588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অপেরা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Up Arrow Callout 24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5791200"/>
            <a:ext cx="1995237" cy="786441"/>
            <a:chOff x="3063240" y="2286000"/>
            <a:chExt cx="1995237" cy="786441"/>
          </a:xfrm>
        </p:grpSpPr>
        <p:sp>
          <p:nvSpPr>
            <p:cNvPr id="27" name="TextBox 26"/>
            <p:cNvSpPr txBox="1"/>
            <p:nvPr/>
          </p:nvSpPr>
          <p:spPr>
            <a:xfrm>
              <a:off x="3124200" y="2610776"/>
              <a:ext cx="1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সাফারি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Up Arrow Callout 27"/>
            <p:cNvSpPr/>
            <p:nvPr/>
          </p:nvSpPr>
          <p:spPr>
            <a:xfrm>
              <a:off x="3063240" y="2286000"/>
              <a:ext cx="1981200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8" descr="C:\Documents and Settings\ConnectingClassRoom\Desktop\Personal Presentation\Google_Chrome_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8100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81000"/>
            <a:ext cx="53339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14800"/>
            <a:ext cx="3128963" cy="207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76400"/>
            <a:ext cx="3209925" cy="223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0"/>
          <p:cNvSpPr>
            <a:spLocks noChangeArrowheads="1"/>
          </p:cNvSpPr>
          <p:nvPr/>
        </p:nvSpPr>
        <p:spPr bwMode="auto">
          <a:xfrm>
            <a:off x="598488" y="1512888"/>
            <a:ext cx="4090987" cy="43513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 সংক্রান্ত যে কোন তথ্য এখন সহজেই পাওয়া যায়-</a:t>
            </a:r>
            <a:endParaRPr lang="en-US" sz="28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ইন্টারনেটের মাধ্যমে ঘরে বসে।</a:t>
            </a:r>
          </a:p>
          <a:p>
            <a:pPr>
              <a:defRPr/>
            </a:pPr>
            <a:endParaRPr lang="en-US" sz="280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8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8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এমনকি ক্লাশরুম গুলিকেও এখন করা হয়েছে-</a:t>
            </a:r>
            <a:endParaRPr lang="en-US" sz="28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ইন্টারনেট নির্ভর । </a:t>
            </a:r>
          </a:p>
        </p:txBody>
      </p:sp>
    </p:spTree>
    <p:extLst>
      <p:ext uri="{BB962C8B-B14F-4D97-AF65-F5344CB8AC3E}">
        <p14:creationId xmlns:p14="http://schemas.microsoft.com/office/powerpoint/2010/main" val="124626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381000"/>
            <a:ext cx="53339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733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5"/>
          <p:cNvSpPr>
            <a:spLocks noChangeArrowheads="1"/>
          </p:cNvSpPr>
          <p:nvPr/>
        </p:nvSpPr>
        <p:spPr bwMode="auto">
          <a:xfrm>
            <a:off x="685800" y="3429000"/>
            <a:ext cx="2592387" cy="177516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25922" tIns="62961" rIns="125922" bIns="62961">
            <a:spAutoFit/>
          </a:bodyPr>
          <a:lstStyle/>
          <a:p>
            <a:pPr algn="ctr" defTabSz="1258888">
              <a:defRPr/>
            </a:pPr>
            <a:r>
              <a:rPr lang="bn-BD" sz="3200" b="1">
                <a:latin typeface="NikoshBAN" pitchFamily="2" charset="0"/>
                <a:cs typeface="NikoshBAN" pitchFamily="2" charset="0"/>
              </a:rPr>
              <a:t>ইন্টারনেটের মাধ্যমে সরাসরি টিভি দেখা যাচ্ছে।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4343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5"/>
          <p:cNvSpPr>
            <a:spLocks noChangeArrowheads="1"/>
          </p:cNvSpPr>
          <p:nvPr/>
        </p:nvSpPr>
        <p:spPr bwMode="auto">
          <a:xfrm>
            <a:off x="4267200" y="5029200"/>
            <a:ext cx="4400550" cy="123033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25922" tIns="62961" rIns="125922" bIns="62961">
            <a:spAutoFit/>
          </a:bodyPr>
          <a:lstStyle/>
          <a:p>
            <a:pPr algn="ctr" defTabSz="1258888">
              <a:defRPr/>
            </a:pPr>
            <a:r>
              <a:rPr lang="bn-BD" sz="3200" b="1">
                <a:latin typeface="NikoshBAN" pitchFamily="2" charset="0"/>
                <a:cs typeface="NikoshBAN" pitchFamily="2" charset="0"/>
              </a:rPr>
              <a:t>আজকাল অনেকে অনলাইনে পত্রিকা পড়ছে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04074"/>
            <a:ext cx="8742554" cy="4249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4866" y="211345"/>
            <a:ext cx="4111108" cy="1998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" descr="Water droplets"/>
          <p:cNvSpPr>
            <a:spLocks noChangeArrowheads="1"/>
          </p:cNvSpPr>
          <p:nvPr/>
        </p:nvSpPr>
        <p:spPr bwMode="auto">
          <a:xfrm>
            <a:off x="533400" y="319230"/>
            <a:ext cx="3043238" cy="8064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70777" y="5553926"/>
            <a:ext cx="8458200" cy="1151674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  মাধ্যমে  ই-বুক রিডার থেকে বই সংগ্রহ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যায় ব্যাখ্যা কর ।</a:t>
            </a:r>
            <a:endParaRPr lang="en-AU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685800"/>
            <a:ext cx="53339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pic>
        <p:nvPicPr>
          <p:cNvPr id="7" name="Picture 4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33528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35814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/>
          </p:cNvSpPr>
          <p:nvPr/>
        </p:nvSpPr>
        <p:spPr bwMode="auto">
          <a:xfrm>
            <a:off x="4572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ইন্টারনেটে একটি এলাকার ম্যাপ দেখা যায়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33400"/>
            <a:ext cx="53339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pic>
        <p:nvPicPr>
          <p:cNvPr id="9" name="Picture 2" descr="C:\Documents and Settings\ConnectingClassRoom\Desktop\Personal Presentation\video_chat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0"/>
            <a:ext cx="405993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ConnectingClassRoom\Desktop\Personal Presentation\2011-06-09__buis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3797215" cy="25146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900362" y="3927856"/>
            <a:ext cx="3062038" cy="774517"/>
            <a:chOff x="3063239" y="2286000"/>
            <a:chExt cx="3062038" cy="774517"/>
          </a:xfrm>
        </p:grpSpPr>
        <p:sp>
          <p:nvSpPr>
            <p:cNvPr id="12" name="TextBox 11"/>
            <p:cNvSpPr txBox="1"/>
            <p:nvPr/>
          </p:nvSpPr>
          <p:spPr>
            <a:xfrm>
              <a:off x="3124200" y="2598852"/>
              <a:ext cx="3001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তথ্য সংগ্রহ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Up Arrow Callout 12"/>
            <p:cNvSpPr/>
            <p:nvPr/>
          </p:nvSpPr>
          <p:spPr>
            <a:xfrm>
              <a:off x="3063239" y="2286000"/>
              <a:ext cx="2909637" cy="6858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48200" y="5181600"/>
            <a:ext cx="3886200" cy="1273016"/>
          </a:xfrm>
          <a:prstGeom prst="upArrowCallou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দেশ-বিদেশে ছবিসহ কথা বলা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155812" y="-187088"/>
            <a:ext cx="9150824" cy="6851176"/>
            <a:chOff x="-3412" y="3412"/>
            <a:chExt cx="9150824" cy="6851176"/>
          </a:xfrm>
          <a:solidFill>
            <a:schemeClr val="accent2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grpFill/>
            <a:ln w="76200">
              <a:solidFill>
                <a:schemeClr val="bg2">
                  <a:lumMod val="2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solidFill>
              <a:srgbClr val="00B0F0"/>
            </a:solidFill>
            <a:ln w="76200">
              <a:solidFill>
                <a:schemeClr val="bg2">
                  <a:lumMod val="2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Flowchart: Alternate Process 4"/>
          <p:cNvSpPr/>
          <p:nvPr/>
        </p:nvSpPr>
        <p:spPr>
          <a:xfrm>
            <a:off x="2590800" y="4572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096739"/>
            <a:ext cx="3011424" cy="3770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MG_20151213_111001.jpg"/>
          <p:cNvPicPr>
            <a:picLocks noChangeAspect="1"/>
          </p:cNvPicPr>
          <p:nvPr/>
        </p:nvPicPr>
        <p:blipFill>
          <a:blip r:embed="rId3" cstate="print"/>
          <a:srcRect l="8148" t="5263" r="5926" b="13158"/>
          <a:stretch>
            <a:fillRect/>
          </a:stretch>
        </p:blipFill>
        <p:spPr>
          <a:xfrm>
            <a:off x="5334000" y="1295400"/>
            <a:ext cx="2362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181600" y="3962400"/>
            <a:ext cx="3068906" cy="2246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পরিচিতি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28600"/>
            <a:ext cx="8458200" cy="6343650"/>
          </a:xfrm>
          <a:prstGeom prst="rect">
            <a:avLst/>
          </a:prstGeom>
        </p:spPr>
      </p:pic>
      <p:pic>
        <p:nvPicPr>
          <p:cNvPr id="9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5589" y="228600"/>
            <a:ext cx="3671202" cy="2093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5334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 descr="darkness blues wide"/>
          <p:cNvSpPr>
            <a:spLocks noChangeArrowheads="1"/>
          </p:cNvSpPr>
          <p:nvPr/>
        </p:nvSpPr>
        <p:spPr bwMode="auto">
          <a:xfrm>
            <a:off x="1295400" y="4267200"/>
            <a:ext cx="7010400" cy="20574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ইন্টারনেটের মাধ্যমে কি ভাবে বই পড়া যায় বর্ননা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দাও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ইন্টারনেটের ৩ টি ব্যবহার বল । </a:t>
            </a:r>
          </a:p>
          <a:p>
            <a:pPr marL="514350" indent="-514350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10" name="Picture 9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799" y="1600200"/>
            <a:ext cx="5155217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304800" y="312695"/>
            <a:ext cx="2743200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04800" y="5943600"/>
            <a:ext cx="8534400" cy="7620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/>
            <a:r>
              <a:rPr lang="bn-BD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 নেটের যে কোন ৫ টি সুবিধা সম্পর্কে লিখ। </a:t>
            </a:r>
            <a:endParaRPr lang="bn-BD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5" descr="C:\Documents and Settings\USER\Desktop\Networ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5715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71600" y="5867400"/>
            <a:ext cx="6986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6824" y="6824"/>
            <a:ext cx="9150824" cy="6851176"/>
            <a:chOff x="-6824" y="6824"/>
            <a:chExt cx="9150824" cy="6851176"/>
          </a:xfrm>
          <a:solidFill>
            <a:schemeClr val="bg2">
              <a:lumMod val="2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3" name="Rectangle 22"/>
            <p:cNvSpPr/>
            <p:nvPr/>
          </p:nvSpPr>
          <p:spPr>
            <a:xfrm>
              <a:off x="-6824" y="6824"/>
              <a:ext cx="9150824" cy="6851176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solidFill>
              <a:srgbClr val="00B0F0"/>
            </a:solidFill>
            <a:ln w="76200">
              <a:solidFill>
                <a:schemeClr val="bg2">
                  <a:lumMod val="2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819400" y="381000"/>
            <a:ext cx="3924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u="sng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লক্ষ্য কর</a:t>
            </a:r>
            <a:endParaRPr lang="en-US" sz="40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599" y="1295402"/>
            <a:ext cx="8763000" cy="3200400"/>
            <a:chOff x="678965" y="2063499"/>
            <a:chExt cx="7511400" cy="2459952"/>
          </a:xfrm>
        </p:grpSpPr>
        <p:grpSp>
          <p:nvGrpSpPr>
            <p:cNvPr id="9" name="Group 8"/>
            <p:cNvGrpSpPr/>
            <p:nvPr/>
          </p:nvGrpSpPr>
          <p:grpSpPr>
            <a:xfrm>
              <a:off x="678965" y="2063499"/>
              <a:ext cx="7511400" cy="2459952"/>
              <a:chOff x="1245572" y="1457896"/>
              <a:chExt cx="7410885" cy="2384745"/>
            </a:xfrm>
          </p:grpSpPr>
          <p:pic>
            <p:nvPicPr>
              <p:cNvPr id="11" name="Picture 6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5572" y="1457896"/>
                <a:ext cx="3479491" cy="2384745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ttp://classroomclipart.com/images/gallery/Animations/sending_email_animation_10B.gif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621861" y="1482781"/>
                <a:ext cx="3034596" cy="2359858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576" y="2239208"/>
              <a:ext cx="2206147" cy="20499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  <a:solidFill>
            <a:schemeClr val="accent2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grpFill/>
            <a:ln w="76200">
              <a:solidFill>
                <a:schemeClr val="bg2">
                  <a:lumMod val="25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solidFill>
              <a:srgbClr val="00B0F0"/>
            </a:solidFill>
            <a:ln w="762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85928" y="358914"/>
            <a:ext cx="3924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u="sng" spc="1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লক্ষ্য কর</a:t>
            </a:r>
            <a:endParaRPr lang="en-US" sz="40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1" y="1143000"/>
            <a:ext cx="4441639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84854"/>
            <a:ext cx="4191000" cy="234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3124200" y="457200"/>
            <a:ext cx="4724400" cy="2286000"/>
          </a:xfrm>
          <a:prstGeom prst="wedgeEllipseCallout">
            <a:avLst>
              <a:gd name="adj1" fmla="val 22601"/>
              <a:gd name="adj2" fmla="val 94256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914400" y="5943600"/>
            <a:ext cx="7162800" cy="487136"/>
          </a:xfrm>
          <a:prstGeom prst="wedgeRectCallout">
            <a:avLst>
              <a:gd name="adj1" fmla="val -1102"/>
              <a:gd name="adj2" fmla="val 5385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8" descr="Picture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441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n-BD" sz="3600" kern="10" dirty="0">
                <a:ln w="9525">
                  <a:solidFill>
                    <a:srgbClr val="E0F60A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</a:rPr>
              <a:t>আজকের পাঠ</a:t>
            </a:r>
            <a:endParaRPr lang="en-US" sz="3600" kern="10" dirty="0">
              <a:ln w="9525">
                <a:solidFill>
                  <a:srgbClr val="E0F60A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209800" y="5562600"/>
            <a:ext cx="41148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ইন্টারনেট পরিচিতি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84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03552" y="1524000"/>
            <a:ext cx="4772024" cy="1062038"/>
          </a:xfrm>
          <a:prstGeom prst="downArrow">
            <a:avLst>
              <a:gd name="adj1" fmla="val 100000"/>
              <a:gd name="adj2" fmla="val 4035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4-Point Star 4"/>
          <p:cNvSpPr/>
          <p:nvPr/>
        </p:nvSpPr>
        <p:spPr>
          <a:xfrm>
            <a:off x="457200" y="2388245"/>
            <a:ext cx="810228" cy="659757"/>
          </a:xfrm>
          <a:prstGeom prst="star4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9828" y="2456505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ইন্টারনেট কি তা বর্ননা করতে পারবে 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457200" y="4442875"/>
            <a:ext cx="810228" cy="659757"/>
          </a:xfrm>
          <a:prstGeom prst="star4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9828" y="4511137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ব্রাউজার ব্যবহার করে ওয়েব সাইটে প্রবেশ করতে পারবে।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461962" y="3352231"/>
            <a:ext cx="810228" cy="659757"/>
          </a:xfrm>
          <a:prstGeom prst="star4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4590" y="3420493"/>
            <a:ext cx="672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ওয়েব সাইট সম্পর্কে বনর্না করতে পারবে 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6"/>
          <p:cNvSpPr/>
          <p:nvPr/>
        </p:nvSpPr>
        <p:spPr>
          <a:xfrm>
            <a:off x="2667000" y="609600"/>
            <a:ext cx="3505200" cy="762001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0" y="457200"/>
            <a:ext cx="53339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68580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4495800"/>
            <a:ext cx="701516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ইন্টারনেট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পৃথিবীজুড়ে বিস্তৃত নেটওয়ার্কের সমন্বয়ে গঠিত একটি বৃহৎ নেটওয়ার্ক ব্যবস্থপনার নাম।</a:t>
            </a:r>
            <a:r>
              <a:rPr lang="bn-BD" sz="3600" dirty="0">
                <a:solidFill>
                  <a:srgbClr val="2E75B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2E75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95563" y="1654175"/>
            <a:ext cx="457200" cy="3762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35338" y="1841500"/>
            <a:ext cx="457200" cy="3778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91025" y="2030413"/>
            <a:ext cx="457200" cy="3762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05438" y="1841500"/>
            <a:ext cx="457200" cy="3778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7588" y="1654175"/>
            <a:ext cx="457200" cy="3762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3412" y="3412"/>
            <a:ext cx="9150824" cy="6851176"/>
            <a:chOff x="-3412" y="3412"/>
            <a:chExt cx="9150824" cy="6851176"/>
          </a:xfrm>
          <a:solidFill>
            <a:schemeClr val="accent2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6" name="Rectangle 25"/>
            <p:cNvSpPr/>
            <p:nvPr/>
          </p:nvSpPr>
          <p:spPr>
            <a:xfrm>
              <a:off x="-3412" y="3412"/>
              <a:ext cx="9150824" cy="6851176"/>
            </a:xfrm>
            <a:prstGeom prst="rect">
              <a:avLst/>
            </a:prstGeom>
            <a:grpFill/>
            <a:ln w="76200"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5382" y="187088"/>
              <a:ext cx="8809630" cy="6477000"/>
            </a:xfrm>
            <a:prstGeom prst="rect">
              <a:avLst/>
            </a:prstGeom>
            <a:solidFill>
              <a:srgbClr val="00B0F0"/>
            </a:solidFill>
            <a:ln w="76200"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828800" y="457200"/>
            <a:ext cx="53339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381000" y="1219200"/>
            <a:ext cx="3886200" cy="3276600"/>
            <a:chOff x="0" y="29497"/>
            <a:chExt cx="5638800" cy="6923548"/>
          </a:xfrm>
        </p:grpSpPr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29497"/>
              <a:ext cx="5562600" cy="38567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2" descr="E:\CPD of ICT Digital Contant Development 23-04-14\Contant\ereader-comparis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673145"/>
              <a:ext cx="5638800" cy="4279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ectangle 19"/>
          <p:cNvSpPr/>
          <p:nvPr/>
        </p:nvSpPr>
        <p:spPr>
          <a:xfrm>
            <a:off x="838200" y="5562600"/>
            <a:ext cx="7486650" cy="631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পাঠ্যপুস্তক ডাউনলোড করা যায়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34000" y="3276600"/>
            <a:ext cx="2980198" cy="2063496"/>
            <a:chOff x="5410200" y="3429000"/>
            <a:chExt cx="2980198" cy="2063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3429000"/>
              <a:ext cx="2980198" cy="1027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4343400"/>
              <a:ext cx="2895600" cy="1149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4"/>
          <p:cNvSpPr>
            <a:spLocks noChangeArrowheads="1"/>
          </p:cNvSpPr>
          <p:nvPr/>
        </p:nvSpPr>
        <p:spPr bwMode="auto">
          <a:xfrm>
            <a:off x="762000" y="4419600"/>
            <a:ext cx="3276600" cy="801529"/>
          </a:xfrm>
          <a:prstGeom prst="upArrowCallou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ঘরে বসেই অনলাইনে পাঠ</a:t>
            </a:r>
            <a:endParaRPr lang="en-US" sz="2800" b="1">
              <a:solidFill>
                <a:srgbClr val="02010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9" descr="Slide Pictu -2 (7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219200"/>
            <a:ext cx="322433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272</Words>
  <Application>Microsoft Office PowerPoint</Application>
  <PresentationFormat>On-screen Show (4:3)</PresentationFormat>
  <Paragraphs>71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NIHADCOCHING</dc:creator>
  <cp:lastModifiedBy>KGHS</cp:lastModifiedBy>
  <cp:revision>125</cp:revision>
  <dcterms:created xsi:type="dcterms:W3CDTF">2016-03-26T15:04:33Z</dcterms:created>
  <dcterms:modified xsi:type="dcterms:W3CDTF">2020-03-21T19:29:03Z</dcterms:modified>
</cp:coreProperties>
</file>