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4" r:id="rId8"/>
    <p:sldId id="267" r:id="rId9"/>
    <p:sldId id="262" r:id="rId10"/>
    <p:sldId id="265" r:id="rId11"/>
    <p:sldId id="266" r:id="rId12"/>
    <p:sldId id="261" r:id="rId13"/>
    <p:sldId id="268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28600"/>
            <a:ext cx="6553201" cy="8762999"/>
            <a:chOff x="152400" y="228600"/>
            <a:chExt cx="6553201" cy="8762999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2362200"/>
              <a:ext cx="6553201" cy="26161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মাহবুবুল আলম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হাতিরদিয়া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সরকারি প্রাথমিক বিদ্যালয়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মনোহরদী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নরসিংদী।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3048000" cy="19812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E:\ভিয়েতনাম ছবি\20190630_1154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075852"/>
              <a:ext cx="6553200" cy="391574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" t="7678" r="52221" b="7191"/>
            <a:stretch/>
          </p:blipFill>
          <p:spPr bwMode="auto">
            <a:xfrm>
              <a:off x="3581400" y="228600"/>
              <a:ext cx="3124200" cy="198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6172201" cy="7982367"/>
            <a:chOff x="304800" y="381000"/>
            <a:chExt cx="6172201" cy="798236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"/>
              <a:ext cx="6095999" cy="5019675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4800" y="5562600"/>
              <a:ext cx="6172201" cy="280076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আক্রান্ত হলে </a:t>
              </a:r>
              <a:r>
                <a:rPr lang="as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করণীয়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endPara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আলাদা কক্ষে </a:t>
              </a:r>
              <a:r>
                <a:rPr lang="as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থাক</a:t>
              </a:r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তে</a:t>
              </a:r>
              <a:r>
                <a:rPr lang="as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হবে   </a:t>
              </a:r>
              <a:endPara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প্রচুর পানি এবং তরল  পান করতে হবে</a:t>
              </a:r>
            </a:p>
            <a:p>
              <a:r>
                <a:rPr lang="as-IN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# নিকটস্থ </a:t>
              </a:r>
              <a:r>
                <a:rPr lang="as-IN" sz="2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হাসপাতালের </a:t>
              </a:r>
              <a:r>
                <a:rPr lang="as-IN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ডাক্তারের পরামর্শ নিতে হবে</a:t>
              </a:r>
              <a:r>
                <a:rPr lang="as-IN" sz="2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#হাঁচি কাশির শিষ্টাচার মেনে চলতে হবে।</a:t>
              </a:r>
              <a:endParaRPr lang="as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381000"/>
            <a:ext cx="6400800" cy="8005941"/>
            <a:chOff x="228600" y="381000"/>
            <a:chExt cx="6400800" cy="800594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1000"/>
              <a:ext cx="6400800" cy="4114800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FFFF00"/>
              </a:solidFill>
            </a:ln>
            <a:effectLst/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457200" y="4724400"/>
              <a:ext cx="5867400" cy="366254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করোনা ভাইরাসের বর্তমান পরিস্থিতিঃ</a:t>
              </a:r>
            </a:p>
            <a:p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করোনা ভাইরাস ইতোমধ্যেই ১৮০টির বেশি দেশে ছড়িয়ে পড়েছে। </a:t>
              </a:r>
            </a:p>
            <a:p>
              <a:endPara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এই পর্যন্ত আক্রান্ত তিন লাখেরও বেশি।</a:t>
              </a:r>
            </a:p>
            <a:p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তেরো হাজারের অধিক লোক মারা গেছে। </a:t>
              </a: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0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1"/>
            <a:ext cx="6400800" cy="8228587"/>
            <a:chOff x="152400" y="152401"/>
            <a:chExt cx="6400800" cy="822858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1"/>
              <a:ext cx="6324600" cy="49529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400" y="5334000"/>
              <a:ext cx="6324600" cy="3046988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এখন পর্যন্ত করোনা ভাইরাসের টীকা আবিষ্কৃত হয়নি।</a:t>
              </a:r>
            </a:p>
            <a:p>
              <a:r>
                <a:rPr lang="bn-BD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আমরা অধীর অপেক্ষায় আছি করোনা ভাইরাসের প্রতিষেধকের জন্য, হয়তো দ্রুত সময়ের মধ্যে এই প্রাণঘাতী ভাইরাস মানব গবেষণার কাছে পরাজিত হবে। ততদিন প্রতিরোধই ভরসা।  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547" y="609601"/>
            <a:ext cx="6664004" cy="6680774"/>
            <a:chOff x="29547" y="609601"/>
            <a:chExt cx="6664004" cy="66807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8" y="609601"/>
              <a:ext cx="6254750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9547" y="6705600"/>
              <a:ext cx="6664004" cy="584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করোনা ভাইরাসমুক্ত বিশ্ব হোক এই প্রত্যাশায় বিদায়।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228600"/>
            <a:ext cx="6248400" cy="7981950"/>
            <a:chOff x="381000" y="228600"/>
            <a:chExt cx="6248400" cy="7981950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228600"/>
              <a:ext cx="60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করোনা ভাইরাস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14400"/>
              <a:ext cx="2857500" cy="1600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14400"/>
              <a:ext cx="2857500" cy="1600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743200"/>
              <a:ext cx="6086475" cy="546735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0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6248399" cy="7772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1718"/>
            <a:ext cx="6477000" cy="89562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 কী?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শব্দের অর্থ বিষ। এটি একটি ল্যাটিন শব্দ। আদিমকালে  রোগ সৃষ্টিকারী সব বিষাক্ত পদার্থকেই ভাইরাস বলা হতো। 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অতি ক্ষুদ্র  বস্তু যা ইলেক্ট্রনিক মাইক্রোস্কোপে দেখা যায়। ভাইরাসের দেহের বাহিরে একটি প্রোটিন আবরণ থাকে, ভিতরে নিউক্লিক এসিড বা আরএনএ 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থাকে। এটি অকোষীয় বস্তু। কোষের বাহিরে এর কোনো অস্তিত্ব প্রকাশ পায় না। অর্থাৎ কোনো সজীব কোষে প্রবেশ করলেই ভাইরাস তার উপস্থিতি জানান দেয়। 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জীবিত কোষে বংশবৃদ্ধি করতে পারে এবং জড় পরিবেশেও থাকতে পারে। ভাইরাস নিয়ে বিজ্ঞানের যে শাখায় আলোচনা করা হয় তাকে ভাইরোলজি বলে। ভাইরোলজির জনক বিজ্ঞানী ডাব্লিউ এম স্ট্যানলিক। </a:t>
            </a:r>
          </a:p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বিভিন্ন আকৃতির হতে পারে, যেমন লম্বাকার, ডিম্বাকার,দণ্ডাকার, গোলাকার, সূত্রাকার  ইত্যাদি। 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ভাইরাস সাধারণত ১২ থেকে ৩০০ ন্যানোমিটার পর্যন্ত হতে পারে। </a:t>
            </a:r>
          </a:p>
          <a:p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 কারণে মানুষের ইনফ্লুয়েঞ্জা, সার্স, সাধারণ জ্বর , করোনা, হাম-রুবেলা, জলাতংক ইত্যাদি রোগ হয়।</a:t>
            </a:r>
          </a:p>
        </p:txBody>
      </p:sp>
    </p:spTree>
    <p:extLst>
      <p:ext uri="{BB962C8B-B14F-4D97-AF65-F5344CB8AC3E}">
        <p14:creationId xmlns:p14="http://schemas.microsoft.com/office/powerpoint/2010/main" val="10998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28600"/>
            <a:ext cx="6400800" cy="8389918"/>
            <a:chOff x="152400" y="228600"/>
            <a:chExt cx="6400800" cy="83899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6095999" cy="426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400" y="4648200"/>
              <a:ext cx="6400800" cy="397031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কীভাবে ছড়ায়</a:t>
              </a:r>
            </a:p>
            <a:p>
              <a:r>
                <a:rPr lang="as-IN" sz="36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36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হাঁচি কাশির মাধ্যমে                      </a:t>
              </a:r>
              <a:endPara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36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36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আক্রান্ত ব্যক্তিকে স্পর্শ করলে </a:t>
              </a:r>
            </a:p>
            <a:p>
              <a:r>
                <a:rPr lang="as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# ভাইরাস আছে এমন কিছু স্পর্শ করে হাত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as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 </a:t>
              </a:r>
              <a:r>
                <a:rPr lang="as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ধুয়ে মুখে , নাকে বা চোখে হাত লাগালে</a:t>
              </a:r>
            </a:p>
            <a:p>
              <a:r>
                <a:rPr lang="as-IN" sz="36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# পয়নিষ্কাশন ব্যবস্থার মাধ্যমেও ছড়াতে পারে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9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1" y="304800"/>
            <a:ext cx="6324600" cy="8126075"/>
            <a:chOff x="228601" y="304800"/>
            <a:chExt cx="6324600" cy="81260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04800"/>
              <a:ext cx="6324600" cy="426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4953000"/>
              <a:ext cx="6019800" cy="34778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লক্ষণ </a:t>
              </a:r>
            </a:p>
            <a:p>
              <a:pPr algn="ctr"/>
              <a:r>
                <a:rPr lang="as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# সর্দি     </a:t>
              </a:r>
              <a:endPara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</a:t>
              </a:r>
              <a:r>
                <a:rPr lang="as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কাশি                </a:t>
              </a:r>
              <a:endPara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4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মাথা ব্যথা                    </a:t>
              </a:r>
              <a:endPara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গলা </a:t>
              </a:r>
              <a:r>
                <a:rPr lang="as-IN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ব্যথা</a:t>
              </a:r>
              <a:endParaRPr lang="bn-BD" sz="2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জ্বর </a:t>
              </a:r>
              <a:r>
                <a:rPr lang="as-IN" sz="24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</a:t>
              </a:r>
              <a:r>
                <a:rPr lang="as-IN" sz="24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4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মারাত্মক পর্যায়ে অজ্ঞান হয়ে যাওয়া </a:t>
              </a:r>
            </a:p>
            <a:p>
              <a:pPr algn="ctr"/>
              <a:r>
                <a:rPr lang="as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শিশু ,বৃদ্ধ ও কম রোগ প্রতিরোধ ক্ষমতা ব্যক্তিদের নিউমোনিয়া ও ব্রংকাইটিস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4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28601"/>
            <a:ext cx="6248400" cy="7361098"/>
            <a:chOff x="152400" y="228601"/>
            <a:chExt cx="6248400" cy="736109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1"/>
              <a:ext cx="6096000" cy="3581399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52400" y="4419600"/>
              <a:ext cx="6248400" cy="3170099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s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কখন হাত ধুতেহবে </a:t>
              </a:r>
            </a:p>
            <a:p>
              <a:r>
                <a:rPr lang="as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# জীবানু লেগে থাকতে পারে এমন কিছু স্পর্শ করার </a:t>
              </a:r>
              <a:r>
                <a:rPr lang="as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হাঁচি  কাশি দেওয়ার পর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রোগীর সেবা-যত্ন করার পর    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খাবার খাওয়া ও খাবার প্রস্তুত করার আগে ও পরে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টয়লেট করার পর                 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যখনই হাত ময়লা হবে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8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381000"/>
            <a:ext cx="6553200" cy="8434090"/>
            <a:chOff x="152400" y="381000"/>
            <a:chExt cx="6553200" cy="843409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5715000" cy="2743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400" y="3429000"/>
              <a:ext cx="6553200" cy="538609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এখনো ভ্যাক্সিন আবিষ্কার না হওয়ায় বিস্তার রোধই এর প্রতিরোধের উপায়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as-IN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মাঝে মাঝে সাবান পানি বা স্যানিটাইজার দিয়ে হাত ধোয়া </a:t>
              </a:r>
            </a:p>
            <a:p>
              <a:r>
                <a:rPr lang="as-IN" sz="2800" dirty="0">
                  <a:latin typeface="NikoshBAN" pitchFamily="2" charset="0"/>
                  <a:cs typeface="NikoshBAN" pitchFamily="2" charset="0"/>
                </a:rPr>
                <a:t># হাত না ধুয়ে মুখ , চোখ ও নাক স্পর্শ না করা </a:t>
              </a:r>
            </a:p>
            <a:p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হাঁচি কাশি দেওয়ার সময় মুখ টিস্যু দিয়ে ঢেকে রাখা </a:t>
              </a:r>
            </a:p>
            <a:p>
              <a:r>
                <a:rPr lang="as-IN" sz="2800" dirty="0">
                  <a:latin typeface="NikoshBAN" pitchFamily="2" charset="0"/>
                  <a:cs typeface="NikoshBAN" pitchFamily="2" charset="0"/>
                </a:rPr>
                <a:t># ঠাণ্ডা বা ফ্লু আক্রান্ত ব্যক্তির সাথে না মেশা </a:t>
              </a:r>
            </a:p>
            <a:p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মাংস ও ডিম খুব ভালো করে রান্না করা </a:t>
              </a:r>
            </a:p>
            <a:p>
              <a:r>
                <a:rPr lang="as-IN" sz="2800" dirty="0">
                  <a:latin typeface="NikoshBAN" pitchFamily="2" charset="0"/>
                  <a:cs typeface="NikoshBAN" pitchFamily="2" charset="0"/>
                </a:rPr>
                <a:t># বন্য জীবজন্তু কিংবা গৃহপালিত পশুকে খালি হাতে স্পর্শ না করা </a:t>
              </a:r>
            </a:p>
            <a:p>
              <a:r>
                <a:rPr lang="as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# ঘরের বাহিরে যাওয়ার সময় সবসময় মাস্ক ব্যবহার করা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3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381000"/>
            <a:ext cx="6324600" cy="7891522"/>
            <a:chOff x="304800" y="609600"/>
            <a:chExt cx="6324600" cy="789152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09600"/>
              <a:ext cx="6324600" cy="4572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" y="5638800"/>
              <a:ext cx="5715000" cy="286232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করোনা ভাইরাসে মানবদেহে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হওয়া রোগকে কভিড-১৯ বলে। এই ভাইরাসটি ২০১৯ সালের ডিসেম্বরে প্রথম চীনের হুবেই প্রদেশের উহান শহর থেকে আবিষ্কৃত হয়।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488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33</cp:revision>
  <dcterms:created xsi:type="dcterms:W3CDTF">2006-08-16T00:00:00Z</dcterms:created>
  <dcterms:modified xsi:type="dcterms:W3CDTF">2020-03-22T23:06:45Z</dcterms:modified>
</cp:coreProperties>
</file>