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  <p:sldMasterId id="2147484257" r:id="rId2"/>
    <p:sldMasterId id="2147484269" r:id="rId3"/>
    <p:sldMasterId id="2147484281" r:id="rId4"/>
  </p:sldMasterIdLst>
  <p:notesMasterIdLst>
    <p:notesMasterId r:id="rId19"/>
  </p:notesMasterIdLst>
  <p:sldIdLst>
    <p:sldId id="279" r:id="rId5"/>
    <p:sldId id="277" r:id="rId6"/>
    <p:sldId id="267" r:id="rId7"/>
    <p:sldId id="269" r:id="rId8"/>
    <p:sldId id="270" r:id="rId9"/>
    <p:sldId id="259" r:id="rId10"/>
    <p:sldId id="260" r:id="rId11"/>
    <p:sldId id="280" r:id="rId12"/>
    <p:sldId id="281" r:id="rId13"/>
    <p:sldId id="282" r:id="rId14"/>
    <p:sldId id="275" r:id="rId15"/>
    <p:sldId id="274" r:id="rId16"/>
    <p:sldId id="26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C196-B089-4C28-A491-4F44FEE9EC9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87CF-3A5E-4A1F-8324-25C02E6CA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6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687CF-3A5E-4A1F-8324-25C02E6CAF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37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82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8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9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0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9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2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4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3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2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2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7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5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8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6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7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0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58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6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9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82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4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1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5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2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7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2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4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96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255" r:id="rId15"/>
    <p:sldLayoutId id="21474842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1" y="136478"/>
            <a:ext cx="8784608" cy="6588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9425" y="2701637"/>
            <a:ext cx="4160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732" y="642036"/>
            <a:ext cx="7239000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অংশগ্রহণ করে নির্ধারিত কাজ সম্পন্ন </a:t>
            </a:r>
            <a:r>
              <a:rPr lang="bn-BD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4504"/>
            <a:ext cx="1894114" cy="1876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74321" y="4930258"/>
            <a:ext cx="8699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দলে ভাগ করে দেব। চিত্রটি আঁকবে প্রত্যেকের খাতায় অনুশীলন করবে। না পারলে সহযোগিতা করবো।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669" y="2839816"/>
            <a:ext cx="7947212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 কম্পাসের সাহায্যে একটি বৃত্ত আঁক এবং বৃত্তের বিভিন্ন অংশগুলো চিহ্নিত কর।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2058" y="1507790"/>
            <a:ext cx="2390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8549"/>
            <a:ext cx="91439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১১০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 এবং নীরবে পাঠ করো...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25" y="5838468"/>
            <a:ext cx="195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481" y="4483986"/>
            <a:ext cx="195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33" y="5123328"/>
            <a:ext cx="195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028" y="3908206"/>
            <a:ext cx="195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240" y="3261522"/>
            <a:ext cx="195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83" y="2579390"/>
            <a:ext cx="175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 বিন্দু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0936" y="2579390"/>
            <a:ext cx="60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বিন্দুকে কেন্দ্র করে বৃত্ত অঙ্কিত হয়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6320" y="3271337"/>
            <a:ext cx="60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বিন্দুকে কেন্দ্র করে অঙ্কিত বক্র রেখা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9764" y="3916796"/>
            <a:ext cx="60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কেন্দ্রগামি সরল রেখা বা জ্যা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6654" y="4495020"/>
            <a:ext cx="60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পরিধির রেখার দুইটি সংযোজক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3204" y="5127032"/>
            <a:ext cx="60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 হতে পরিধি সমান দূরত্ব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3541" y="5839726"/>
            <a:ext cx="608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পরিধির একটি অংশ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481219"/>
            <a:ext cx="391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জেনে নিই...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3" y="2076520"/>
            <a:ext cx="690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আঁকতে কোনটি প্রয়োজন?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7" y="2662058"/>
            <a:ext cx="21213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27" y="3247597"/>
            <a:ext cx="690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বৃহত্তম জ্যা হচ্ছে...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6220" y="2670080"/>
            <a:ext cx="23968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931" y="2678102"/>
            <a:ext cx="224660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4494" y="2686124"/>
            <a:ext cx="189667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421" y="3873235"/>
            <a:ext cx="21567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4241" y="3881257"/>
            <a:ext cx="25346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1082" y="3889279"/>
            <a:ext cx="22522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1552" y="3897301"/>
            <a:ext cx="17196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45" y="4585550"/>
            <a:ext cx="76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বৃত্তের ব্যাসার্ধ এবং ব্যাস এর মধ্যে সম্পর্ক কি?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772" y="5224834"/>
            <a:ext cx="21543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8201" y="5232856"/>
            <a:ext cx="23366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0324" y="5240878"/>
            <a:ext cx="2131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3063" y="5248900"/>
            <a:ext cx="20744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একতৃতীয়াংশ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60694" y="2718245"/>
            <a:ext cx="457200" cy="548640"/>
            <a:chOff x="6309360" y="1828800"/>
            <a:chExt cx="418011" cy="457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335383" y="2671260"/>
            <a:ext cx="561702" cy="600892"/>
            <a:chOff x="7628709" y="1632857"/>
            <a:chExt cx="561702" cy="60089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818684" y="2730722"/>
            <a:ext cx="457200" cy="548640"/>
            <a:chOff x="6309360" y="1828800"/>
            <a:chExt cx="418011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819061" y="2731308"/>
            <a:ext cx="457200" cy="548640"/>
            <a:chOff x="6309360" y="1828800"/>
            <a:chExt cx="418011" cy="4572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335383" y="3895658"/>
            <a:ext cx="561702" cy="600892"/>
            <a:chOff x="7628709" y="1632857"/>
            <a:chExt cx="561702" cy="60089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79798" y="3931920"/>
            <a:ext cx="457200" cy="548640"/>
            <a:chOff x="6309360" y="1828800"/>
            <a:chExt cx="418011" cy="4572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778135" y="3931920"/>
            <a:ext cx="457200" cy="548640"/>
            <a:chOff x="6309360" y="1828800"/>
            <a:chExt cx="418011" cy="4572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024949" y="3943812"/>
            <a:ext cx="457200" cy="548640"/>
            <a:chOff x="6309360" y="1828800"/>
            <a:chExt cx="418011" cy="4572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309258" y="5254191"/>
            <a:ext cx="561702" cy="600892"/>
            <a:chOff x="7628709" y="1632857"/>
            <a:chExt cx="561702" cy="600892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027545" y="5307611"/>
            <a:ext cx="457200" cy="548640"/>
            <a:chOff x="6309360" y="1828800"/>
            <a:chExt cx="418011" cy="4572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707554" y="5279731"/>
            <a:ext cx="457200" cy="548640"/>
            <a:chOff x="6309360" y="1828800"/>
            <a:chExt cx="418011" cy="4572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722356" y="5279731"/>
            <a:ext cx="457200" cy="548640"/>
            <a:chOff x="6309360" y="1828800"/>
            <a:chExt cx="418011" cy="4572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70529" y="53788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6" y="197695"/>
            <a:ext cx="1794275" cy="1375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23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945425"/>
            <a:ext cx="91440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দিয়ে ইচ্ছে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মত একটি নক্সা অঙ্কন করে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529" y="619771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" y="108498"/>
            <a:ext cx="1693006" cy="1693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eurs blanches osm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2" y="207818"/>
            <a:ext cx="8846034" cy="6424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" y="588328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 তালে বাঁচতে হলে, যোগ্য হবো জ্ঞানে গুনে।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8433" y="5126450"/>
            <a:ext cx="4054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9" y="1371602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60" y="1436914"/>
            <a:ext cx="2218816" cy="27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817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858983"/>
            <a:ext cx="8832272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41" y="2297673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২৯.৪.১ বৃত্ত আঁকতে 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463" y="2951018"/>
            <a:ext cx="880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২৯.৫.১ বৃত্তের চাপ, জ্যা, ব্যাস ও ব্যাসার্ধ জানবে এবং এদের চিহ্নত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853" y="3793787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করি...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719" y="4485077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আকৃতি কেমন?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677" y="5220057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জনের সাথে আলাপ করে নাম বলি...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8" y="245919"/>
            <a:ext cx="29337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76" y="0"/>
            <a:ext cx="2766260" cy="3532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83" y="332510"/>
            <a:ext cx="2858800" cy="28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7" y="748144"/>
            <a:ext cx="6109855" cy="6109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735" y="3034146"/>
            <a:ext cx="150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0656" y="730647"/>
            <a:ext cx="7004566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ভালোভাবে লক্ষ্য করো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634" y="765754"/>
            <a:ext cx="7004566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পূর্ববর্তী শ্রেণিতে যেভাবে এঁকেছি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993448"/>
            <a:ext cx="4010025" cy="20764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61710" y="2426583"/>
            <a:ext cx="3270537" cy="3234298"/>
            <a:chOff x="2119745" y="3798183"/>
            <a:chExt cx="3270537" cy="32342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417" y="4482583"/>
              <a:ext cx="2667865" cy="25498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745" y="3798183"/>
              <a:ext cx="2930235" cy="28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6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14744" y="4601765"/>
            <a:ext cx="8707582" cy="2062103"/>
          </a:xfrm>
          <a:prstGeom prst="rect">
            <a:avLst/>
          </a:prstGeom>
          <a:noFill/>
          <a:ln w="28575" cmpd="thickThin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বিন্দুকে কেন্দ্র করে বক্র রেখার একবার ঘুরে আসাকে বৃত্ত বলে।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লাল বিন্দুকে কেন্দ্র করে নীল বিন্দুটি ঘুরছে।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75407"/>
            <a:ext cx="3906983" cy="3867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036" y="3730385"/>
            <a:ext cx="8707582" cy="1619379"/>
          </a:xfrm>
          <a:prstGeom prst="rect">
            <a:avLst/>
          </a:prstGeom>
          <a:noFill/>
          <a:ln w="28575" cmpd="thickThin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বৃত্ত সম্পর্কে বলি...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93617" y="1810462"/>
            <a:ext cx="3719945" cy="371994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4"/>
            <a:endCxn id="2" idx="6"/>
          </p:cNvCxnSpPr>
          <p:nvPr/>
        </p:nvCxnSpPr>
        <p:spPr>
          <a:xfrm flipV="1">
            <a:off x="2753590" y="3670435"/>
            <a:ext cx="1859972" cy="1859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0"/>
          </p:cNvCxnSpPr>
          <p:nvPr/>
        </p:nvCxnSpPr>
        <p:spPr>
          <a:xfrm flipH="1">
            <a:off x="2743200" y="1810462"/>
            <a:ext cx="10390" cy="1891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914399" y="1831241"/>
            <a:ext cx="3699165" cy="3719947"/>
          </a:xfrm>
          <a:prstGeom prst="arc">
            <a:avLst>
              <a:gd name="adj1" fmla="val 16199999"/>
              <a:gd name="adj2" fmla="val 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" idx="2"/>
            <a:endCxn id="14" idx="2"/>
          </p:cNvCxnSpPr>
          <p:nvPr/>
        </p:nvCxnSpPr>
        <p:spPr>
          <a:xfrm>
            <a:off x="893617" y="3670435"/>
            <a:ext cx="3719947" cy="20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26934" y="5503097"/>
            <a:ext cx="19580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5490" y="4134967"/>
            <a:ext cx="19580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5690" y="4774309"/>
            <a:ext cx="19580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9981" y="3409059"/>
            <a:ext cx="19580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0785" y="2694135"/>
            <a:ext cx="19580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5876" y="1984908"/>
            <a:ext cx="19580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 বিন্দু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60074" y="3618479"/>
            <a:ext cx="124691" cy="12469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89612" y="894435"/>
            <a:ext cx="46661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যা যা থাকে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30396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দেখতে পাশের আইকনে ক্লিক করুন।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9165" y="524469"/>
            <a:ext cx="7239000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বোর্ডে কম্পাসের মাধ্যমে অঙ্কণ করে দেখাব।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" y="255494"/>
            <a:ext cx="1335740" cy="133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2670166" y="1784334"/>
            <a:ext cx="3719945" cy="371994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4"/>
            <a:endCxn id="6" idx="6"/>
          </p:cNvCxnSpPr>
          <p:nvPr/>
        </p:nvCxnSpPr>
        <p:spPr>
          <a:xfrm flipV="1">
            <a:off x="4530139" y="3644307"/>
            <a:ext cx="1859972" cy="1859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519749" y="1784334"/>
            <a:ext cx="10390" cy="1891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2690948" y="1805113"/>
            <a:ext cx="3699165" cy="3719947"/>
          </a:xfrm>
          <a:prstGeom prst="arc">
            <a:avLst>
              <a:gd name="adj1" fmla="val 16199999"/>
              <a:gd name="adj2" fmla="val 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9" idx="2"/>
          </p:cNvCxnSpPr>
          <p:nvPr/>
        </p:nvCxnSpPr>
        <p:spPr>
          <a:xfrm>
            <a:off x="2670166" y="3644307"/>
            <a:ext cx="3719947" cy="20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36623" y="3592351"/>
            <a:ext cx="124691" cy="12469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42" y="5980402"/>
            <a:ext cx="9132858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দ্বৈব চয়ন পদ্ধতিতে শিক্ষার্থীদের বোর্ডে এনে আঁকতে দেব...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1105</TotalTime>
  <Words>297</Words>
  <Application>Microsoft Office PowerPoint</Application>
  <PresentationFormat>On-screen Show (4:3)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NikoshBAN</vt:lpstr>
      <vt:lpstr>Trebuchet MS</vt:lpstr>
      <vt:lpstr>Wingdings 3</vt:lpstr>
      <vt:lpstr>Facet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105</cp:revision>
  <dcterms:created xsi:type="dcterms:W3CDTF">2019-07-12T17:09:33Z</dcterms:created>
  <dcterms:modified xsi:type="dcterms:W3CDTF">2019-07-17T12:29:28Z</dcterms:modified>
</cp:coreProperties>
</file>