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73" r:id="rId3"/>
    <p:sldId id="262" r:id="rId4"/>
    <p:sldId id="263" r:id="rId5"/>
    <p:sldId id="281" r:id="rId6"/>
    <p:sldId id="261" r:id="rId7"/>
    <p:sldId id="277" r:id="rId8"/>
    <p:sldId id="278" r:id="rId9"/>
    <p:sldId id="279" r:id="rId10"/>
    <p:sldId id="264" r:id="rId11"/>
    <p:sldId id="274" r:id="rId12"/>
    <p:sldId id="269" r:id="rId13"/>
    <p:sldId id="270" r:id="rId14"/>
    <p:sldId id="266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660"/>
  </p:normalViewPr>
  <p:slideViewPr>
    <p:cSldViewPr>
      <p:cViewPr>
        <p:scale>
          <a:sx n="50" d="100"/>
          <a:sy n="50" d="100"/>
        </p:scale>
        <p:origin x="-1356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45BE3-2254-4B56-B83C-5B70631CA643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D765890-F2C6-4601-B688-5F2CC333B4E5}">
      <dgm:prSet phldrT="[Text]" custT="1"/>
      <dgm:spPr/>
      <dgm:t>
        <a:bodyPr/>
        <a:lstStyle/>
        <a:p>
          <a:r>
            <a: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নদী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8D3332C-79FD-48DD-A8F8-B030DD5D1649}" type="parTrans" cxnId="{2C2D86CE-12EF-486D-9C49-3B7C0515210B}">
      <dgm:prSet/>
      <dgm:spPr/>
      <dgm:t>
        <a:bodyPr/>
        <a:lstStyle/>
        <a:p>
          <a:endParaRPr 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59676F1-BB2B-4C34-9DA9-961DF151BDB5}" type="sibTrans" cxnId="{2C2D86CE-12EF-486D-9C49-3B7C0515210B}">
      <dgm:prSet/>
      <dgm:spPr/>
      <dgm:t>
        <a:bodyPr/>
        <a:lstStyle/>
        <a:p>
          <a:endParaRPr 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F815B4C-73B3-4CA5-91FA-7BFF1632402E}">
      <dgm:prSet phldrT="[Text]" custT="1"/>
      <dgm:spPr/>
      <dgm:t>
        <a:bodyPr/>
        <a:lstStyle/>
        <a:p>
          <a:r>
            <a: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পাহাড়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4A20E7A-F703-46B5-ACDF-3122485A03BC}" type="parTrans" cxnId="{17179AAD-23C3-411A-B984-A8BC6301B76E}">
      <dgm:prSet/>
      <dgm:spPr/>
      <dgm:t>
        <a:bodyPr/>
        <a:lstStyle/>
        <a:p>
          <a:endParaRPr 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76D59D2-775D-40C1-AA28-C0985C3A8680}" type="sibTrans" cxnId="{17179AAD-23C3-411A-B984-A8BC6301B76E}">
      <dgm:prSet/>
      <dgm:spPr/>
      <dgm:t>
        <a:bodyPr/>
        <a:lstStyle/>
        <a:p>
          <a:endParaRPr 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08BB5CB-729B-403D-B23E-50293B54A67A}">
      <dgm:prSet phldrT="[Text]" custT="1"/>
      <dgm:spPr/>
      <dgm:t>
        <a:bodyPr/>
        <a:lstStyle/>
        <a:p>
          <a:r>
            <a: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ঝর্ণা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B4AAC2B-69EE-4C7D-9F83-F70B50F31CB7}" type="parTrans" cxnId="{F8215CB1-8743-4A1D-A0E7-7899D720BB35}">
      <dgm:prSet/>
      <dgm:spPr/>
      <dgm:t>
        <a:bodyPr/>
        <a:lstStyle/>
        <a:p>
          <a:endParaRPr 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22C1E64-F034-4554-B234-B1217390EE56}" type="sibTrans" cxnId="{F8215CB1-8743-4A1D-A0E7-7899D720BB35}">
      <dgm:prSet/>
      <dgm:spPr/>
      <dgm:t>
        <a:bodyPr/>
        <a:lstStyle/>
        <a:p>
          <a:endParaRPr 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F9AF65F-E504-473C-9E10-83469710F5F0}">
      <dgm:prSet phldrT="[Text]" custT="1"/>
      <dgm:spPr/>
      <dgm:t>
        <a:bodyPr/>
        <a:lstStyle/>
        <a:p>
          <a:r>
            <a: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বনাঞ্চল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B62ACAF-98A4-40EB-A096-A801F21AD91A}" type="parTrans" cxnId="{88B800E5-FB0D-4570-AD75-1132A3BBA76B}">
      <dgm:prSet/>
      <dgm:spPr/>
      <dgm:t>
        <a:bodyPr/>
        <a:lstStyle/>
        <a:p>
          <a:endParaRPr 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763D56F-410C-4B3A-B77A-79F61E7C5219}" type="sibTrans" cxnId="{88B800E5-FB0D-4570-AD75-1132A3BBA76B}">
      <dgm:prSet/>
      <dgm:spPr/>
      <dgm:t>
        <a:bodyPr/>
        <a:lstStyle/>
        <a:p>
          <a:endParaRPr 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85B30A0-26A2-4C36-B286-3DF808A124C1}">
      <dgm:prSet phldrT="[Text]" custT="1"/>
      <dgm:spPr/>
      <dgm:t>
        <a:bodyPr/>
        <a:lstStyle/>
        <a:p>
          <a:r>
            <a: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গিরিখাঁদ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99F597B-080C-46D7-8883-93B3B306E70B}" type="parTrans" cxnId="{0F7EBF8D-26A1-4A17-8EF1-35FD9F001270}">
      <dgm:prSet/>
      <dgm:spPr/>
      <dgm:t>
        <a:bodyPr/>
        <a:lstStyle/>
        <a:p>
          <a:endParaRPr 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CE182C5-1460-45DC-8A14-2CEE52BFE303}" type="sibTrans" cxnId="{0F7EBF8D-26A1-4A17-8EF1-35FD9F001270}">
      <dgm:prSet/>
      <dgm:spPr/>
      <dgm:t>
        <a:bodyPr/>
        <a:lstStyle/>
        <a:p>
          <a:endParaRPr 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8D0AC6A-91FE-4253-BBEB-8C26740FA736}" type="pres">
      <dgm:prSet presAssocID="{EB245BE3-2254-4B56-B83C-5B70631CA64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B6980B-DC16-4297-A31C-8B1E9A1A7E22}" type="pres">
      <dgm:prSet presAssocID="{2D765890-F2C6-4601-B688-5F2CC333B4E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8E6A7-9BE9-4BA4-B76D-E7EB4C36F20A}" type="pres">
      <dgm:prSet presAssocID="{2D765890-F2C6-4601-B688-5F2CC333B4E5}" presName="spNode" presStyleCnt="0"/>
      <dgm:spPr/>
      <dgm:t>
        <a:bodyPr/>
        <a:lstStyle/>
        <a:p>
          <a:endParaRPr lang="en-US"/>
        </a:p>
      </dgm:t>
    </dgm:pt>
    <dgm:pt modelId="{F71C72BF-2D26-4C9B-B87C-8DEB118D6365}" type="pres">
      <dgm:prSet presAssocID="{D59676F1-BB2B-4C34-9DA9-961DF151BDB5}" presName="sibTrans" presStyleLbl="sibTrans1D1" presStyleIdx="0" presStyleCnt="5"/>
      <dgm:spPr/>
      <dgm:t>
        <a:bodyPr/>
        <a:lstStyle/>
        <a:p>
          <a:endParaRPr lang="en-US"/>
        </a:p>
      </dgm:t>
    </dgm:pt>
    <dgm:pt modelId="{71C5D729-40C9-4912-AC2E-20A63E57FA99}" type="pres">
      <dgm:prSet presAssocID="{5F815B4C-73B3-4CA5-91FA-7BFF1632402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C1129-D809-49BF-B414-02BA9714EA4E}" type="pres">
      <dgm:prSet presAssocID="{5F815B4C-73B3-4CA5-91FA-7BFF1632402E}" presName="spNode" presStyleCnt="0"/>
      <dgm:spPr/>
      <dgm:t>
        <a:bodyPr/>
        <a:lstStyle/>
        <a:p>
          <a:endParaRPr lang="en-US"/>
        </a:p>
      </dgm:t>
    </dgm:pt>
    <dgm:pt modelId="{B362D166-68DF-4351-9509-C44871C1BE2C}" type="pres">
      <dgm:prSet presAssocID="{D76D59D2-775D-40C1-AA28-C0985C3A8680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34AFACC-2784-4307-8A4D-3ACAB1256092}" type="pres">
      <dgm:prSet presAssocID="{908BB5CB-729B-403D-B23E-50293B54A67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79C7F-BE5D-404B-9A40-52EE63E6C4A5}" type="pres">
      <dgm:prSet presAssocID="{908BB5CB-729B-403D-B23E-50293B54A67A}" presName="spNode" presStyleCnt="0"/>
      <dgm:spPr/>
      <dgm:t>
        <a:bodyPr/>
        <a:lstStyle/>
        <a:p>
          <a:endParaRPr lang="en-US"/>
        </a:p>
      </dgm:t>
    </dgm:pt>
    <dgm:pt modelId="{CC7F8ED5-4548-4929-B22D-528AEE3B66F7}" type="pres">
      <dgm:prSet presAssocID="{C22C1E64-F034-4554-B234-B1217390EE56}" presName="sibTrans" presStyleLbl="sibTrans1D1" presStyleIdx="2" presStyleCnt="5"/>
      <dgm:spPr/>
      <dgm:t>
        <a:bodyPr/>
        <a:lstStyle/>
        <a:p>
          <a:endParaRPr lang="en-US"/>
        </a:p>
      </dgm:t>
    </dgm:pt>
    <dgm:pt modelId="{F50267C9-CB6A-4BC9-A9D0-EC87D48E4FB7}" type="pres">
      <dgm:prSet presAssocID="{BF9AF65F-E504-473C-9E10-83469710F5F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77468-D65E-4B3D-96E3-1A43A21BCF46}" type="pres">
      <dgm:prSet presAssocID="{BF9AF65F-E504-473C-9E10-83469710F5F0}" presName="spNode" presStyleCnt="0"/>
      <dgm:spPr/>
      <dgm:t>
        <a:bodyPr/>
        <a:lstStyle/>
        <a:p>
          <a:endParaRPr lang="en-US"/>
        </a:p>
      </dgm:t>
    </dgm:pt>
    <dgm:pt modelId="{121B77BE-A862-47B8-B758-F3E3FEDFA1BE}" type="pres">
      <dgm:prSet presAssocID="{8763D56F-410C-4B3A-B77A-79F61E7C5219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3F31A5F-F960-47ED-B38F-F39FA27C3C0D}" type="pres">
      <dgm:prSet presAssocID="{E85B30A0-26A2-4C36-B286-3DF808A124C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0A275-3B77-4F01-B7B3-CF53F0A8DF90}" type="pres">
      <dgm:prSet presAssocID="{E85B30A0-26A2-4C36-B286-3DF808A124C1}" presName="spNode" presStyleCnt="0"/>
      <dgm:spPr/>
      <dgm:t>
        <a:bodyPr/>
        <a:lstStyle/>
        <a:p>
          <a:endParaRPr lang="en-US"/>
        </a:p>
      </dgm:t>
    </dgm:pt>
    <dgm:pt modelId="{79FFC164-1894-4759-BC5E-D3747DF713CB}" type="pres">
      <dgm:prSet presAssocID="{5CE182C5-1460-45DC-8A14-2CEE52BFE303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3999E603-CA10-4796-935F-91D5FC275CF7}" type="presOf" srcId="{8763D56F-410C-4B3A-B77A-79F61E7C5219}" destId="{121B77BE-A862-47B8-B758-F3E3FEDFA1BE}" srcOrd="0" destOrd="0" presId="urn:microsoft.com/office/officeart/2005/8/layout/cycle6"/>
    <dgm:cxn modelId="{006167A3-AC77-46AC-87A0-79E053190851}" type="presOf" srcId="{2D765890-F2C6-4601-B688-5F2CC333B4E5}" destId="{66B6980B-DC16-4297-A31C-8B1E9A1A7E22}" srcOrd="0" destOrd="0" presId="urn:microsoft.com/office/officeart/2005/8/layout/cycle6"/>
    <dgm:cxn modelId="{EBEB2FB2-3E2B-4DE0-A4B7-96FD5FBAC83E}" type="presOf" srcId="{D59676F1-BB2B-4C34-9DA9-961DF151BDB5}" destId="{F71C72BF-2D26-4C9B-B87C-8DEB118D6365}" srcOrd="0" destOrd="0" presId="urn:microsoft.com/office/officeart/2005/8/layout/cycle6"/>
    <dgm:cxn modelId="{45D7BE4D-C68D-4F5D-9786-9A80175CAB0A}" type="presOf" srcId="{D76D59D2-775D-40C1-AA28-C0985C3A8680}" destId="{B362D166-68DF-4351-9509-C44871C1BE2C}" srcOrd="0" destOrd="0" presId="urn:microsoft.com/office/officeart/2005/8/layout/cycle6"/>
    <dgm:cxn modelId="{88B800E5-FB0D-4570-AD75-1132A3BBA76B}" srcId="{EB245BE3-2254-4B56-B83C-5B70631CA643}" destId="{BF9AF65F-E504-473C-9E10-83469710F5F0}" srcOrd="3" destOrd="0" parTransId="{DB62ACAF-98A4-40EB-A096-A801F21AD91A}" sibTransId="{8763D56F-410C-4B3A-B77A-79F61E7C5219}"/>
    <dgm:cxn modelId="{7D84C3E2-CF47-4C19-AE21-A99DB300DD80}" type="presOf" srcId="{5F815B4C-73B3-4CA5-91FA-7BFF1632402E}" destId="{71C5D729-40C9-4912-AC2E-20A63E57FA99}" srcOrd="0" destOrd="0" presId="urn:microsoft.com/office/officeart/2005/8/layout/cycle6"/>
    <dgm:cxn modelId="{7D203EEC-9562-43DA-93BA-3420CB2929D2}" type="presOf" srcId="{BF9AF65F-E504-473C-9E10-83469710F5F0}" destId="{F50267C9-CB6A-4BC9-A9D0-EC87D48E4FB7}" srcOrd="0" destOrd="0" presId="urn:microsoft.com/office/officeart/2005/8/layout/cycle6"/>
    <dgm:cxn modelId="{0F7EBF8D-26A1-4A17-8EF1-35FD9F001270}" srcId="{EB245BE3-2254-4B56-B83C-5B70631CA643}" destId="{E85B30A0-26A2-4C36-B286-3DF808A124C1}" srcOrd="4" destOrd="0" parTransId="{C99F597B-080C-46D7-8883-93B3B306E70B}" sibTransId="{5CE182C5-1460-45DC-8A14-2CEE52BFE303}"/>
    <dgm:cxn modelId="{2C2D86CE-12EF-486D-9C49-3B7C0515210B}" srcId="{EB245BE3-2254-4B56-B83C-5B70631CA643}" destId="{2D765890-F2C6-4601-B688-5F2CC333B4E5}" srcOrd="0" destOrd="0" parTransId="{88D3332C-79FD-48DD-A8F8-B030DD5D1649}" sibTransId="{D59676F1-BB2B-4C34-9DA9-961DF151BDB5}"/>
    <dgm:cxn modelId="{25C0C851-6FF0-4E50-B17B-74AB3C5D3AAA}" type="presOf" srcId="{5CE182C5-1460-45DC-8A14-2CEE52BFE303}" destId="{79FFC164-1894-4759-BC5E-D3747DF713CB}" srcOrd="0" destOrd="0" presId="urn:microsoft.com/office/officeart/2005/8/layout/cycle6"/>
    <dgm:cxn modelId="{29CE63A0-1E06-4126-A869-310841D44588}" type="presOf" srcId="{908BB5CB-729B-403D-B23E-50293B54A67A}" destId="{934AFACC-2784-4307-8A4D-3ACAB1256092}" srcOrd="0" destOrd="0" presId="urn:microsoft.com/office/officeart/2005/8/layout/cycle6"/>
    <dgm:cxn modelId="{ECD6A189-68F7-4A1E-A025-B27079659C41}" type="presOf" srcId="{EB245BE3-2254-4B56-B83C-5B70631CA643}" destId="{A8D0AC6A-91FE-4253-BBEB-8C26740FA736}" srcOrd="0" destOrd="0" presId="urn:microsoft.com/office/officeart/2005/8/layout/cycle6"/>
    <dgm:cxn modelId="{17179AAD-23C3-411A-B984-A8BC6301B76E}" srcId="{EB245BE3-2254-4B56-B83C-5B70631CA643}" destId="{5F815B4C-73B3-4CA5-91FA-7BFF1632402E}" srcOrd="1" destOrd="0" parTransId="{D4A20E7A-F703-46B5-ACDF-3122485A03BC}" sibTransId="{D76D59D2-775D-40C1-AA28-C0985C3A8680}"/>
    <dgm:cxn modelId="{F8215CB1-8743-4A1D-A0E7-7899D720BB35}" srcId="{EB245BE3-2254-4B56-B83C-5B70631CA643}" destId="{908BB5CB-729B-403D-B23E-50293B54A67A}" srcOrd="2" destOrd="0" parTransId="{6B4AAC2B-69EE-4C7D-9F83-F70B50F31CB7}" sibTransId="{C22C1E64-F034-4554-B234-B1217390EE56}"/>
    <dgm:cxn modelId="{1F075680-8FE1-468C-9B08-E21A38D5077F}" type="presOf" srcId="{C22C1E64-F034-4554-B234-B1217390EE56}" destId="{CC7F8ED5-4548-4929-B22D-528AEE3B66F7}" srcOrd="0" destOrd="0" presId="urn:microsoft.com/office/officeart/2005/8/layout/cycle6"/>
    <dgm:cxn modelId="{AF262E5C-B1E4-4616-A86C-81458991CD54}" type="presOf" srcId="{E85B30A0-26A2-4C36-B286-3DF808A124C1}" destId="{C3F31A5F-F960-47ED-B38F-F39FA27C3C0D}" srcOrd="0" destOrd="0" presId="urn:microsoft.com/office/officeart/2005/8/layout/cycle6"/>
    <dgm:cxn modelId="{DE4F5C19-DB58-4E2C-A97D-1BA195C5BEE4}" type="presParOf" srcId="{A8D0AC6A-91FE-4253-BBEB-8C26740FA736}" destId="{66B6980B-DC16-4297-A31C-8B1E9A1A7E22}" srcOrd="0" destOrd="0" presId="urn:microsoft.com/office/officeart/2005/8/layout/cycle6"/>
    <dgm:cxn modelId="{74FCD50C-70FD-4998-BB40-52175E5DD525}" type="presParOf" srcId="{A8D0AC6A-91FE-4253-BBEB-8C26740FA736}" destId="{38D8E6A7-9BE9-4BA4-B76D-E7EB4C36F20A}" srcOrd="1" destOrd="0" presId="urn:microsoft.com/office/officeart/2005/8/layout/cycle6"/>
    <dgm:cxn modelId="{9DF25949-3E9F-457B-8A0C-5F7D225D3617}" type="presParOf" srcId="{A8D0AC6A-91FE-4253-BBEB-8C26740FA736}" destId="{F71C72BF-2D26-4C9B-B87C-8DEB118D6365}" srcOrd="2" destOrd="0" presId="urn:microsoft.com/office/officeart/2005/8/layout/cycle6"/>
    <dgm:cxn modelId="{E1B8DA76-8F20-4620-AD64-BC89D30051B1}" type="presParOf" srcId="{A8D0AC6A-91FE-4253-BBEB-8C26740FA736}" destId="{71C5D729-40C9-4912-AC2E-20A63E57FA99}" srcOrd="3" destOrd="0" presId="urn:microsoft.com/office/officeart/2005/8/layout/cycle6"/>
    <dgm:cxn modelId="{CC755160-0C88-45C2-B0CD-53410A30E4AF}" type="presParOf" srcId="{A8D0AC6A-91FE-4253-BBEB-8C26740FA736}" destId="{1C4C1129-D809-49BF-B414-02BA9714EA4E}" srcOrd="4" destOrd="0" presId="urn:microsoft.com/office/officeart/2005/8/layout/cycle6"/>
    <dgm:cxn modelId="{BA0EF2BE-4126-4F90-BD68-BD6BD41B6811}" type="presParOf" srcId="{A8D0AC6A-91FE-4253-BBEB-8C26740FA736}" destId="{B362D166-68DF-4351-9509-C44871C1BE2C}" srcOrd="5" destOrd="0" presId="urn:microsoft.com/office/officeart/2005/8/layout/cycle6"/>
    <dgm:cxn modelId="{764B03F3-E57A-47D3-A405-FC518BACCA0F}" type="presParOf" srcId="{A8D0AC6A-91FE-4253-BBEB-8C26740FA736}" destId="{934AFACC-2784-4307-8A4D-3ACAB1256092}" srcOrd="6" destOrd="0" presId="urn:microsoft.com/office/officeart/2005/8/layout/cycle6"/>
    <dgm:cxn modelId="{4BB157C9-47D2-400B-8B40-D187998C886C}" type="presParOf" srcId="{A8D0AC6A-91FE-4253-BBEB-8C26740FA736}" destId="{6CF79C7F-BE5D-404B-9A40-52EE63E6C4A5}" srcOrd="7" destOrd="0" presId="urn:microsoft.com/office/officeart/2005/8/layout/cycle6"/>
    <dgm:cxn modelId="{0817B265-59AB-4F0B-B8B2-B091DF786831}" type="presParOf" srcId="{A8D0AC6A-91FE-4253-BBEB-8C26740FA736}" destId="{CC7F8ED5-4548-4929-B22D-528AEE3B66F7}" srcOrd="8" destOrd="0" presId="urn:microsoft.com/office/officeart/2005/8/layout/cycle6"/>
    <dgm:cxn modelId="{4B861AAE-8DE4-4C53-88B7-7CF5C0F70D93}" type="presParOf" srcId="{A8D0AC6A-91FE-4253-BBEB-8C26740FA736}" destId="{F50267C9-CB6A-4BC9-A9D0-EC87D48E4FB7}" srcOrd="9" destOrd="0" presId="urn:microsoft.com/office/officeart/2005/8/layout/cycle6"/>
    <dgm:cxn modelId="{C6E4F841-C1D5-4838-9C2F-785BE99F6160}" type="presParOf" srcId="{A8D0AC6A-91FE-4253-BBEB-8C26740FA736}" destId="{AAD77468-D65E-4B3D-96E3-1A43A21BCF46}" srcOrd="10" destOrd="0" presId="urn:microsoft.com/office/officeart/2005/8/layout/cycle6"/>
    <dgm:cxn modelId="{8E484A79-FD62-4A85-9844-13542709EC43}" type="presParOf" srcId="{A8D0AC6A-91FE-4253-BBEB-8C26740FA736}" destId="{121B77BE-A862-47B8-B758-F3E3FEDFA1BE}" srcOrd="11" destOrd="0" presId="urn:microsoft.com/office/officeart/2005/8/layout/cycle6"/>
    <dgm:cxn modelId="{47B6B0B4-4049-43DA-9FCF-8DA9F2A476D0}" type="presParOf" srcId="{A8D0AC6A-91FE-4253-BBEB-8C26740FA736}" destId="{C3F31A5F-F960-47ED-B38F-F39FA27C3C0D}" srcOrd="12" destOrd="0" presId="urn:microsoft.com/office/officeart/2005/8/layout/cycle6"/>
    <dgm:cxn modelId="{38B6CCB9-745A-4EB4-91DD-13725AD92DDC}" type="presParOf" srcId="{A8D0AC6A-91FE-4253-BBEB-8C26740FA736}" destId="{AD00A275-3B77-4F01-B7B3-CF53F0A8DF90}" srcOrd="13" destOrd="0" presId="urn:microsoft.com/office/officeart/2005/8/layout/cycle6"/>
    <dgm:cxn modelId="{7292897C-5CF9-4C2D-A343-ADF14479E4BF}" type="presParOf" srcId="{A8D0AC6A-91FE-4253-BBEB-8C26740FA736}" destId="{79FFC164-1894-4759-BC5E-D3747DF713C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6980B-DC16-4297-A31C-8B1E9A1A7E22}">
      <dsp:nvSpPr>
        <dsp:cNvPr id="0" name=""/>
        <dsp:cNvSpPr/>
      </dsp:nvSpPr>
      <dsp:spPr>
        <a:xfrm>
          <a:off x="3198804" y="3185"/>
          <a:ext cx="1793890" cy="11660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নদী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255725" y="60106"/>
        <a:ext cx="1680048" cy="1052186"/>
      </dsp:txXfrm>
    </dsp:sp>
    <dsp:sp modelId="{F71C72BF-2D26-4C9B-B87C-8DEB118D6365}">
      <dsp:nvSpPr>
        <dsp:cNvPr id="0" name=""/>
        <dsp:cNvSpPr/>
      </dsp:nvSpPr>
      <dsp:spPr>
        <a:xfrm>
          <a:off x="1767576" y="586200"/>
          <a:ext cx="4656347" cy="4656347"/>
        </a:xfrm>
        <a:custGeom>
          <a:avLst/>
          <a:gdLst/>
          <a:ahLst/>
          <a:cxnLst/>
          <a:rect l="0" t="0" r="0" b="0"/>
          <a:pathLst>
            <a:path>
              <a:moveTo>
                <a:pt x="3237424" y="184892"/>
              </a:moveTo>
              <a:arcTo wR="2328173" hR="2328173" stAng="17579295" swAng="1959991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5D729-40C9-4912-AC2E-20A63E57FA99}">
      <dsp:nvSpPr>
        <dsp:cNvPr id="0" name=""/>
        <dsp:cNvSpPr/>
      </dsp:nvSpPr>
      <dsp:spPr>
        <a:xfrm>
          <a:off x="5413029" y="1611914"/>
          <a:ext cx="1793890" cy="1166028"/>
        </a:xfrm>
        <a:prstGeom prst="roundRect">
          <a:avLst/>
        </a:prstGeom>
        <a:solidFill>
          <a:schemeClr val="accent2">
            <a:hueOff val="-3158839"/>
            <a:satOff val="5324"/>
            <a:lumOff val="-65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পাহাড়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469950" y="1668835"/>
        <a:ext cx="1680048" cy="1052186"/>
      </dsp:txXfrm>
    </dsp:sp>
    <dsp:sp modelId="{B362D166-68DF-4351-9509-C44871C1BE2C}">
      <dsp:nvSpPr>
        <dsp:cNvPr id="0" name=""/>
        <dsp:cNvSpPr/>
      </dsp:nvSpPr>
      <dsp:spPr>
        <a:xfrm>
          <a:off x="1767576" y="586200"/>
          <a:ext cx="4656347" cy="4656347"/>
        </a:xfrm>
        <a:custGeom>
          <a:avLst/>
          <a:gdLst/>
          <a:ahLst/>
          <a:cxnLst/>
          <a:rect l="0" t="0" r="0" b="0"/>
          <a:pathLst>
            <a:path>
              <a:moveTo>
                <a:pt x="4653172" y="2206617"/>
              </a:moveTo>
              <a:arcTo wR="2328173" hR="2328173" stAng="21420430" swAng="2195114"/>
            </a:path>
          </a:pathLst>
        </a:custGeom>
        <a:noFill/>
        <a:ln w="12700" cap="flat" cmpd="sng" algn="ctr">
          <a:solidFill>
            <a:schemeClr val="accent2">
              <a:hueOff val="-3158839"/>
              <a:satOff val="5324"/>
              <a:lumOff val="-652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AFACC-2784-4307-8A4D-3ACAB1256092}">
      <dsp:nvSpPr>
        <dsp:cNvPr id="0" name=""/>
        <dsp:cNvSpPr/>
      </dsp:nvSpPr>
      <dsp:spPr>
        <a:xfrm>
          <a:off x="4567270" y="4214891"/>
          <a:ext cx="1793890" cy="1166028"/>
        </a:xfrm>
        <a:prstGeom prst="roundRect">
          <a:avLst/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ঝর্ণা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624191" y="4271812"/>
        <a:ext cx="1680048" cy="1052186"/>
      </dsp:txXfrm>
    </dsp:sp>
    <dsp:sp modelId="{CC7F8ED5-4548-4929-B22D-528AEE3B66F7}">
      <dsp:nvSpPr>
        <dsp:cNvPr id="0" name=""/>
        <dsp:cNvSpPr/>
      </dsp:nvSpPr>
      <dsp:spPr>
        <a:xfrm>
          <a:off x="1767576" y="586200"/>
          <a:ext cx="4656347" cy="4656347"/>
        </a:xfrm>
        <a:custGeom>
          <a:avLst/>
          <a:gdLst/>
          <a:ahLst/>
          <a:cxnLst/>
          <a:rect l="0" t="0" r="0" b="0"/>
          <a:pathLst>
            <a:path>
              <a:moveTo>
                <a:pt x="2790455" y="4609990"/>
              </a:moveTo>
              <a:arcTo wR="2328173" hR="2328173" stAng="4712834" swAng="1374332"/>
            </a:path>
          </a:pathLst>
        </a:custGeom>
        <a:noFill/>
        <a:ln w="12700" cap="flat" cmpd="sng" algn="ctr">
          <a:solidFill>
            <a:schemeClr val="accent2">
              <a:hueOff val="-6317677"/>
              <a:satOff val="10648"/>
              <a:lumOff val="-130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267C9-CB6A-4BC9-A9D0-EC87D48E4FB7}">
      <dsp:nvSpPr>
        <dsp:cNvPr id="0" name=""/>
        <dsp:cNvSpPr/>
      </dsp:nvSpPr>
      <dsp:spPr>
        <a:xfrm>
          <a:off x="1830338" y="4214891"/>
          <a:ext cx="1793890" cy="1166028"/>
        </a:xfrm>
        <a:prstGeom prst="roundRect">
          <a:avLst/>
        </a:prstGeom>
        <a:solidFill>
          <a:schemeClr val="accent2">
            <a:hueOff val="-9476516"/>
            <a:satOff val="15973"/>
            <a:lumOff val="-195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বনাঞ্চল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887259" y="4271812"/>
        <a:ext cx="1680048" cy="1052186"/>
      </dsp:txXfrm>
    </dsp:sp>
    <dsp:sp modelId="{121B77BE-A862-47B8-B758-F3E3FEDFA1BE}">
      <dsp:nvSpPr>
        <dsp:cNvPr id="0" name=""/>
        <dsp:cNvSpPr/>
      </dsp:nvSpPr>
      <dsp:spPr>
        <a:xfrm>
          <a:off x="1767576" y="586200"/>
          <a:ext cx="4656347" cy="4656347"/>
        </a:xfrm>
        <a:custGeom>
          <a:avLst/>
          <a:gdLst/>
          <a:ahLst/>
          <a:cxnLst/>
          <a:rect l="0" t="0" r="0" b="0"/>
          <a:pathLst>
            <a:path>
              <a:moveTo>
                <a:pt x="388817" y="3616308"/>
              </a:moveTo>
              <a:arcTo wR="2328173" hR="2328173" stAng="8784456" swAng="2195114"/>
            </a:path>
          </a:pathLst>
        </a:custGeom>
        <a:noFill/>
        <a:ln w="12700" cap="flat" cmpd="sng" algn="ctr">
          <a:solidFill>
            <a:schemeClr val="accent2">
              <a:hueOff val="-9476516"/>
              <a:satOff val="15973"/>
              <a:lumOff val="-195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31A5F-F960-47ED-B38F-F39FA27C3C0D}">
      <dsp:nvSpPr>
        <dsp:cNvPr id="0" name=""/>
        <dsp:cNvSpPr/>
      </dsp:nvSpPr>
      <dsp:spPr>
        <a:xfrm>
          <a:off x="984579" y="1611914"/>
          <a:ext cx="1793890" cy="1166028"/>
        </a:xfrm>
        <a:prstGeom prst="roundRect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গিরিখাঁদ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041500" y="1668835"/>
        <a:ext cx="1680048" cy="1052186"/>
      </dsp:txXfrm>
    </dsp:sp>
    <dsp:sp modelId="{79FFC164-1894-4759-BC5E-D3747DF713CB}">
      <dsp:nvSpPr>
        <dsp:cNvPr id="0" name=""/>
        <dsp:cNvSpPr/>
      </dsp:nvSpPr>
      <dsp:spPr>
        <a:xfrm>
          <a:off x="1767576" y="586200"/>
          <a:ext cx="4656347" cy="4656347"/>
        </a:xfrm>
        <a:custGeom>
          <a:avLst/>
          <a:gdLst/>
          <a:ahLst/>
          <a:cxnLst/>
          <a:rect l="0" t="0" r="0" b="0"/>
          <a:pathLst>
            <a:path>
              <a:moveTo>
                <a:pt x="405909" y="1014669"/>
              </a:moveTo>
              <a:arcTo wR="2328173" hR="2328173" stAng="12860714" swAng="1959991"/>
            </a:path>
          </a:pathLst>
        </a:custGeom>
        <a:noFill/>
        <a:ln w="12700" cap="flat" cmpd="sng" algn="ctr">
          <a:solidFill>
            <a:schemeClr val="accent2">
              <a:hueOff val="-12635355"/>
              <a:satOff val="21297"/>
              <a:lumOff val="-260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092E6-7A4D-42CC-BCFC-E1C767F3499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5F3E9-E4CD-4E57-A52F-2398F0C03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8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5F3E9-E4CD-4E57-A52F-2398F0C031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72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5F3E9-E4CD-4E57-A52F-2398F0C031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05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2DE1F8D-DDFD-4E07-9F72-B168580AE7B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CC6E5C0-419C-4E4F-8EFD-F162A4CD65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1F8D-DDFD-4E07-9F72-B168580AE7B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E5C0-419C-4E4F-8EFD-F162A4CD65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1F8D-DDFD-4E07-9F72-B168580AE7B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E5C0-419C-4E4F-8EFD-F162A4CD65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DE1F8D-DDFD-4E07-9F72-B168580AE7B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C6E5C0-419C-4E4F-8EFD-F162A4CD658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2DE1F8D-DDFD-4E07-9F72-B168580AE7B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CC6E5C0-419C-4E4F-8EFD-F162A4CD65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1F8D-DDFD-4E07-9F72-B168580AE7B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E5C0-419C-4E4F-8EFD-F162A4CD65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1F8D-DDFD-4E07-9F72-B168580AE7B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E5C0-419C-4E4F-8EFD-F162A4CD65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DE1F8D-DDFD-4E07-9F72-B168580AE7B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C6E5C0-419C-4E4F-8EFD-F162A4CD65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1F8D-DDFD-4E07-9F72-B168580AE7B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E5C0-419C-4E4F-8EFD-F162A4CD65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DE1F8D-DDFD-4E07-9F72-B168580AE7B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C6E5C0-419C-4E4F-8EFD-F162A4CD658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DE1F8D-DDFD-4E07-9F72-B168580AE7B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C6E5C0-419C-4E4F-8EFD-F162A4CD658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DE1F8D-DDFD-4E07-9F72-B168580AE7BC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C6E5C0-419C-4E4F-8EFD-F162A4CD65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7AkPpQ0wUM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RK\Desktop\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191000"/>
            <a:ext cx="39624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শুভেচ্ছা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1802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326421F-B3D9-498E-83BA-142DF0C4061F}"/>
              </a:ext>
            </a:extLst>
          </p:cNvPr>
          <p:cNvSpPr txBox="1"/>
          <p:nvPr/>
        </p:nvSpPr>
        <p:spPr>
          <a:xfrm>
            <a:off x="264573" y="5867400"/>
            <a:ext cx="8315057" cy="1015663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ছবিগুল</a:t>
            </a:r>
            <a:r>
              <a:rPr lang="as-IN" sz="6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6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 মধ্যে কি মিল রয়েছে</a:t>
            </a:r>
            <a:r>
              <a:rPr lang="en-US" sz="6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RK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1" y="152400"/>
            <a:ext cx="837964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2599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96904892"/>
              </p:ext>
            </p:extLst>
          </p:nvPr>
        </p:nvGraphicFramePr>
        <p:xfrm>
          <a:off x="685800" y="635000"/>
          <a:ext cx="81915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52800" y="3048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পার্বত্যাঞ্চল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21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B6980B-DC16-4297-A31C-8B1E9A1A7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66B6980B-DC16-4297-A31C-8B1E9A1A7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1C72BF-2D26-4C9B-B87C-8DEB118D6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F71C72BF-2D26-4C9B-B87C-8DEB118D6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C5D729-40C9-4912-AC2E-20A63E57F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71C5D729-40C9-4912-AC2E-20A63E57F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62D166-68DF-4351-9509-C44871C1B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B362D166-68DF-4351-9509-C44871C1B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4AFACC-2784-4307-8A4D-3ACAB1256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34AFACC-2784-4307-8A4D-3ACAB1256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7F8ED5-4548-4929-B22D-528AEE3B6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C7F8ED5-4548-4929-B22D-528AEE3B6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0267C9-CB6A-4BC9-A9D0-EC87D48E4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F50267C9-CB6A-4BC9-A9D0-EC87D48E4F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1B77BE-A862-47B8-B758-F3E3FEDFA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121B77BE-A862-47B8-B758-F3E3FEDFA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31A5F-F960-47ED-B38F-F39FA27C3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C3F31A5F-F960-47ED-B38F-F39FA27C3C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FFC164-1894-4759-BC5E-D3747DF71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79FFC164-1894-4759-BC5E-D3747DF71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63F026B-2CA2-4ACA-AE56-5F4BE0D2D35A}"/>
              </a:ext>
            </a:extLst>
          </p:cNvPr>
          <p:cNvSpPr txBox="1"/>
          <p:nvPr/>
        </p:nvSpPr>
        <p:spPr>
          <a:xfrm>
            <a:off x="304801" y="2482334"/>
            <a:ext cx="868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রাঙামাটির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B69B76-927C-4A23-A183-03EBAEB25C42}"/>
              </a:ext>
            </a:extLst>
          </p:cNvPr>
          <p:cNvSpPr txBox="1"/>
          <p:nvPr/>
        </p:nvSpPr>
        <p:spPr>
          <a:xfrm>
            <a:off x="304800" y="3178314"/>
            <a:ext cx="868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বান্দরবান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7AB45BE-E515-4D05-8271-252B4A8BE5CB}"/>
              </a:ext>
            </a:extLst>
          </p:cNvPr>
          <p:cNvSpPr txBox="1"/>
          <p:nvPr/>
        </p:nvSpPr>
        <p:spPr>
          <a:xfrm>
            <a:off x="304800" y="3940314"/>
            <a:ext cx="868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জাফলং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9C1F4E0-36C6-4CDC-9528-540AB658CB4B}"/>
              </a:ext>
            </a:extLst>
          </p:cNvPr>
          <p:cNvSpPr txBox="1"/>
          <p:nvPr/>
        </p:nvSpPr>
        <p:spPr>
          <a:xfrm>
            <a:off x="228600" y="5039380"/>
            <a:ext cx="868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1130300" y="685800"/>
            <a:ext cx="77851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ikoshBAN"/>
                <a:cs typeface="NikoshBAN" panose="02000000000000000000" pitchFamily="2" charset="0"/>
              </a:rPr>
              <a:t>দলীয় কাজ</a:t>
            </a:r>
            <a:endParaRPr lang="en-US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NikoshBAN"/>
              <a:cs typeface="NikoshBAN" panose="02000000000000000000" pitchFamily="2" charset="0"/>
            </a:endParaRPr>
          </a:p>
        </p:txBody>
      </p:sp>
      <p:pic>
        <p:nvPicPr>
          <p:cNvPr id="9" name="Picture 8" descr="C:\Users\MRK\Desktop\gro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1" y="381000"/>
            <a:ext cx="1809179" cy="16958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55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A418CA3-DB3A-403A-AB41-3A4DD2803BB6}"/>
              </a:ext>
            </a:extLst>
          </p:cNvPr>
          <p:cNvSpPr txBox="1"/>
          <p:nvPr/>
        </p:nvSpPr>
        <p:spPr>
          <a:xfrm>
            <a:off x="228600" y="3664803"/>
            <a:ext cx="8686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৫৮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নীরবে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054100" y="685800"/>
            <a:ext cx="77851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ikoshBAN"/>
                <a:cs typeface="NikoshBAN" panose="02000000000000000000" pitchFamily="2" charset="0"/>
              </a:rPr>
              <a:t>নিরব পাঠ</a:t>
            </a:r>
            <a:endParaRPr lang="en-US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NikoshBAN"/>
              <a:cs typeface="NikoshBAN" panose="02000000000000000000" pitchFamily="2" charset="0"/>
            </a:endParaRPr>
          </a:p>
        </p:txBody>
      </p:sp>
      <p:pic>
        <p:nvPicPr>
          <p:cNvPr id="3074" name="Picture 2" descr="G:\Powerpoint Element\Powerpoint Gif clipart\sit_a_while_reading_book_md_wm_v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3633"/>
            <a:ext cx="2095500" cy="2095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12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E02FB3F-9E70-4575-B0AA-F5896C2367E3}"/>
              </a:ext>
            </a:extLst>
          </p:cNvPr>
          <p:cNvSpPr txBox="1"/>
          <p:nvPr/>
        </p:nvSpPr>
        <p:spPr>
          <a:xfrm>
            <a:off x="304801" y="2020669"/>
            <a:ext cx="868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ঁ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পাহাড়ের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93FCA5A-8E4F-40C0-95ED-9ED1EEF7F90B}"/>
              </a:ext>
            </a:extLst>
          </p:cNvPr>
          <p:cNvSpPr txBox="1"/>
          <p:nvPr/>
        </p:nvSpPr>
        <p:spPr>
          <a:xfrm>
            <a:off x="228600" y="2577644"/>
            <a:ext cx="868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কিয়াং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637298F-908F-41F7-B918-BA60528E2232}"/>
              </a:ext>
            </a:extLst>
          </p:cNvPr>
          <p:cNvSpPr txBox="1"/>
          <p:nvPr/>
        </p:nvSpPr>
        <p:spPr>
          <a:xfrm>
            <a:off x="228600" y="3187244"/>
            <a:ext cx="868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শৈল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প্রপাত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6964D69-086D-4BF1-A86D-813B1C949D44}"/>
              </a:ext>
            </a:extLst>
          </p:cNvPr>
          <p:cNvSpPr txBox="1"/>
          <p:nvPr/>
        </p:nvSpPr>
        <p:spPr>
          <a:xfrm>
            <a:off x="228600" y="3773269"/>
            <a:ext cx="868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রাঙামাটি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সেতুর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16428CB-DF63-459D-BC65-BB484911BB68}"/>
              </a:ext>
            </a:extLst>
          </p:cNvPr>
          <p:cNvSpPr txBox="1"/>
          <p:nvPr/>
        </p:nvSpPr>
        <p:spPr>
          <a:xfrm>
            <a:off x="228601" y="4406444"/>
            <a:ext cx="8686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পাহাড়ি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কাপ্তাই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হ্রদ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5211EB6-BC90-4607-97F7-8CD879262926}"/>
              </a:ext>
            </a:extLst>
          </p:cNvPr>
          <p:cNvSpPr txBox="1"/>
          <p:nvPr/>
        </p:nvSpPr>
        <p:spPr>
          <a:xfrm>
            <a:off x="228600" y="5678269"/>
            <a:ext cx="868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জাফলং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পাহাড়ের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পাদদেশে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1054100" y="568404"/>
            <a:ext cx="77851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ikoshBAN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NikoshBAN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1812235" cy="13893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1429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C6F1FF1-FEC6-48C5-AFC3-3FA6885CDE5E}"/>
              </a:ext>
            </a:extLst>
          </p:cNvPr>
          <p:cNvSpPr txBox="1"/>
          <p:nvPr/>
        </p:nvSpPr>
        <p:spPr>
          <a:xfrm>
            <a:off x="152400" y="2855893"/>
            <a:ext cx="868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দর্শনীয়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০টি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1358900" y="720804"/>
            <a:ext cx="74041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ikoshBAN"/>
                <a:cs typeface="NikoshBAN" panose="02000000000000000000" pitchFamily="2" charset="0"/>
              </a:rPr>
              <a:t>বাড়ীর কাজ</a:t>
            </a:r>
            <a:endParaRPr lang="en-US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NikoshBAN"/>
              <a:cs typeface="NikoshBAN" panose="02000000000000000000" pitchFamily="2" charset="0"/>
            </a:endParaRPr>
          </a:p>
        </p:txBody>
      </p:sp>
      <p:pic>
        <p:nvPicPr>
          <p:cNvPr id="6" name="Picture 2" descr="C:\Users\MRK\Desktop\councillor-better-for-malaysians-to-work-at-home-hr-in-asia-AYMYqt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3050"/>
            <a:ext cx="2165350" cy="21653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6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533400" y="492204"/>
            <a:ext cx="81534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ikoshBAN"/>
                <a:cs typeface="NikoshBAN" panose="02000000000000000000" pitchFamily="2" charset="0"/>
              </a:rPr>
              <a:t>ধন্যবাদ সকলকে</a:t>
            </a:r>
            <a:endParaRPr lang="en-US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NikoshBAN"/>
              <a:cs typeface="NikoshBAN" panose="02000000000000000000" pitchFamily="2" charset="0"/>
            </a:endParaRPr>
          </a:p>
        </p:txBody>
      </p:sp>
      <p:pic>
        <p:nvPicPr>
          <p:cNvPr id="6" name="Picture 9" descr="g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44767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G:\ICT 2019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4479611" cy="442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8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524000"/>
            <a:ext cx="4419600" cy="5029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5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কামরুল হাছান</a:t>
            </a:r>
          </a:p>
          <a:p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বরুনাছড়ি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বরকল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রাংগামাটি পাবর্ত্য জেলা।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0" y="1524000"/>
            <a:ext cx="4419600" cy="5029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BD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বিশ্ব </a:t>
            </a:r>
            <a:r>
              <a:rPr lang="bn-BD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</a:p>
          <a:p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bn-BD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All Documents\km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2" y="1730829"/>
            <a:ext cx="1676400" cy="1905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286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645679" y="685800"/>
            <a:ext cx="77851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ikoshBAN"/>
                <a:cs typeface="NikoshBAN" panose="02000000000000000000" pitchFamily="2" charset="0"/>
              </a:rPr>
              <a:t>এসো দেখি... </a:t>
            </a:r>
            <a:endParaRPr lang="en-US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NikoshBAN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6532" y="3124200"/>
            <a:ext cx="571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https://www.youtube.com/watch?v=S7AkPpQ0wUM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RK\Desktop\ffff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8900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879" y="3166408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১৫.২.৩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সৌন্দর্যমন্ডিত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সৌন্দর্যর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রাঙামাটি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বান্দরবান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জাফলং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607579" y="304800"/>
            <a:ext cx="7785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ikoshBAN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NikoshBAN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MRK\Desktop\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748" y="0"/>
            <a:ext cx="53300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MRK\Desktop\Rangamat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053" y="3352800"/>
            <a:ext cx="763665" cy="2133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MRK\Desktop\Bandarb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51" y="5062637"/>
            <a:ext cx="602597" cy="1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MRK\Desktop\Syl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679354"/>
            <a:ext cx="1085850" cy="14019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7773" y="152400"/>
            <a:ext cx="420292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মানচিত্র</a:t>
            </a: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57200" y="5486400"/>
            <a:ext cx="4798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 থেকে খুঁজে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নিই...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373" y="6096000"/>
            <a:ext cx="163036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রাঙামাটি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4833" y="6096000"/>
            <a:ext cx="163036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7433" y="6096000"/>
            <a:ext cx="132556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4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152400" y="187404"/>
            <a:ext cx="8839201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ikoshBAN"/>
                <a:cs typeface="NikoshBAN" panose="02000000000000000000" pitchFamily="2" charset="0"/>
              </a:rPr>
              <a:t>পাঠ শিরোনাম</a:t>
            </a:r>
            <a:endParaRPr lang="en-US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NikoshBAN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MRK\Desktop\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534400" cy="539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559004"/>
            <a:ext cx="838200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দর্শনীয়</a:t>
            </a:r>
            <a:r>
              <a:rPr lang="en-US" sz="6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পাহাড়ি</a:t>
            </a:r>
            <a:r>
              <a:rPr lang="en-US" sz="6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endParaRPr lang="en-US" sz="6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90500" y="3276600"/>
            <a:ext cx="8686800" cy="5611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চেনার চেষ্টা করি...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" y="3276599"/>
            <a:ext cx="8686800" cy="5611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রাঙামাটি ঝুলন্ত ব্রীজ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000" y="3276600"/>
            <a:ext cx="8686800" cy="5611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রাঙামাটি বৌদ্ধ বিহার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450" y="3276598"/>
            <a:ext cx="8686800" cy="5611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রাঙামাটি দোয়েল চত্তর 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450" y="3276600"/>
            <a:ext cx="8686800" cy="5611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সুবলং ঝর্ণা </a:t>
            </a:r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রাঙামাটি 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C:\Users\MRK\Desktop\R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92100"/>
            <a:ext cx="38989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MRK\Desktop\R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92100"/>
            <a:ext cx="411480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MRK\Desktop\R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4096603"/>
            <a:ext cx="39116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MRK\Desktop\R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114800"/>
            <a:ext cx="41021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34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1000" y="3172691"/>
            <a:ext cx="8503106" cy="5611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চেনার চেষ্টা করি...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380" y="3172691"/>
            <a:ext cx="8503106" cy="5611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শৈল প্রপাত, বান্দরবান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380" y="3172691"/>
            <a:ext cx="8489457" cy="5611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নীলাচল, বান্দরবান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7299" y="3172691"/>
            <a:ext cx="8471206" cy="5611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স্বর্ণ মন্দির, বান্দরবান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681" y="3172691"/>
            <a:ext cx="8471206" cy="5611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নীলগিরি, বান্দবান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MRK\Desktop\B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99" y="304800"/>
            <a:ext cx="431782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MRK\Desktop\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4" y="3884175"/>
            <a:ext cx="4238633" cy="279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MRK\Desktop\B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81" y="304800"/>
            <a:ext cx="3826119" cy="282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MRK\Desktop\B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81" y="3856759"/>
            <a:ext cx="3772105" cy="282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32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3276599"/>
            <a:ext cx="8686800" cy="5611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চেনার চেষ্টা করি...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954" y="3276600"/>
            <a:ext cx="8686800" cy="5611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জাফলং ব্রীজ, সিলেট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9550" y="3277783"/>
            <a:ext cx="8686800" cy="5611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 বাগান, জাফলং, সিলেট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277783"/>
            <a:ext cx="8686800" cy="5611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শ্রীপুর নদী, জাফলং, সিলেট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276600"/>
            <a:ext cx="8686800" cy="5611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বিছানাকান্দি, সিলেট 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RK\Desktop\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" y="381000"/>
            <a:ext cx="4091782" cy="27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MRK\Desktop\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859" y="400050"/>
            <a:ext cx="3785866" cy="272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MRK\Desktop\S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" y="4114799"/>
            <a:ext cx="4136336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RK\Desktop\S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85544"/>
            <a:ext cx="3759125" cy="254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5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22038</TotalTime>
  <Words>267</Words>
  <Application>Microsoft Office PowerPoint</Application>
  <PresentationFormat>On-screen Show (4:3)</PresentationFormat>
  <Paragraphs>64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Bijoy Chakma</dc:creator>
  <cp:lastModifiedBy>MRK</cp:lastModifiedBy>
  <cp:revision>81</cp:revision>
  <dcterms:created xsi:type="dcterms:W3CDTF">2019-04-22T11:35:36Z</dcterms:created>
  <dcterms:modified xsi:type="dcterms:W3CDTF">2019-07-10T16:18:34Z</dcterms:modified>
</cp:coreProperties>
</file>