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sldIdLst>
    <p:sldId id="256" r:id="rId3"/>
    <p:sldId id="258" r:id="rId4"/>
    <p:sldId id="272" r:id="rId5"/>
    <p:sldId id="273" r:id="rId6"/>
    <p:sldId id="270" r:id="rId7"/>
    <p:sldId id="271" r:id="rId8"/>
    <p:sldId id="266" r:id="rId9"/>
    <p:sldId id="260" r:id="rId10"/>
    <p:sldId id="264" r:id="rId11"/>
    <p:sldId id="265" r:id="rId12"/>
    <p:sldId id="274" r:id="rId13"/>
    <p:sldId id="275" r:id="rId14"/>
    <p:sldId id="268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4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5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52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23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39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27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3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4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95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5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youtube.com/watch?v=PSjnM1vMeMw&amp;t=14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4098" name="Picture 2" descr="C:\Users\MRK\Desktop\43286188172_91b1af52ab_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2767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4876800"/>
            <a:ext cx="678179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88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483538"/>
      </p:ext>
    </p:extLst>
  </p:cSld>
  <p:clrMapOvr>
    <a:masterClrMapping/>
  </p:clrMapOvr>
  <p:transition spd="slow" advTm="1027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4290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পাঠ্য বইয়ের ৫৪ পৃষ্ঠা নিরবে পাঠ করি...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074" name="Picture 2" descr="G:\Powerpoint Element\Powerpoint Gif clipart\sit_a_while_reading_book_md_wm_v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2095500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9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04800"/>
            <a:ext cx="91440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পারগতা যাচাই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667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পৃথিবীর গতি ............... ধরনের।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200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দিন-রাত হয় ............... গতির ফলে।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7732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ঋতু পরিবর্তন হয় ............... গতির ফলে।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306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নিজ অক্ষে ঘুরে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আসতে পৃথিবীর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 লাগে ............... 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8400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পৃথিবীর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নিজ কক্ষপথ ঘুরে আসতে সময় লাগে .............. 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3734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সৌর জগৎ ............... কে ঘিরে।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9068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৭। সৌর জগৎ এর সকল কিছু ...............।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1257300"/>
            <a:ext cx="1676400" cy="4191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sz="2800" b="0" dirty="0" smtClean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আহ্নিক</a:t>
            </a:r>
            <a:endParaRPr lang="en-US" sz="2800" b="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05000" y="1257300"/>
            <a:ext cx="1676400" cy="4191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sz="2800" b="0" dirty="0" smtClean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দুই</a:t>
            </a:r>
            <a:endParaRPr lang="en-US" sz="2800" b="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33800" y="1257300"/>
            <a:ext cx="1676400" cy="4191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sz="2800" b="0" dirty="0" smtClean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৩৬৫ দিন</a:t>
            </a:r>
            <a:endParaRPr lang="en-US" sz="2800" b="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562600" y="1257300"/>
            <a:ext cx="1676400" cy="4191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sz="2800" b="0" dirty="0" smtClean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২৪ ঘন্টা</a:t>
            </a:r>
            <a:endParaRPr lang="en-US" sz="2800" b="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391400" y="1257300"/>
            <a:ext cx="1676400" cy="4191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sz="2800" b="0" dirty="0" smtClean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সূর্য</a:t>
            </a:r>
            <a:endParaRPr lang="en-US" sz="2800" b="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05000" y="1828800"/>
            <a:ext cx="1676400" cy="4191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sz="2800" b="0" dirty="0" smtClean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বার্ষিক</a:t>
            </a:r>
            <a:endParaRPr lang="en-US" sz="2800" b="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6200" y="1828800"/>
            <a:ext cx="1676400" cy="4191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sz="2800" b="0" dirty="0" smtClean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গতিশীল</a:t>
            </a:r>
            <a:endParaRPr lang="en-US" sz="2800" b="0" dirty="0"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-1.02683E-6 C 0.0217 0.04302 0.00521 0.11957 0.05764 0.16767 C 0.06198 0.17669 0.06806 0.18386 0.07639 0.19242 C 0.07865 0.2012 0.08333 0.21924 0.08333 0.21947 " pathEditMode="relative" rAng="0" ptsTypes="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109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1.02683E-6 C 0.00799 0.01642 0.0316 0.03724 0.05642 0.05366 C 0.09444 0.07886 0.13177 0.10592 0.16979 0.13113 C 0.17865 0.13691 0.18698 0.14385 0.19531 0.15102 C 0.19948 0.15472 0.2026 0.16027 0.20712 0.16304 C 0.21545 0.16813 0.22517 0.1679 0.23403 0.17091 C 0.23785 0.17854 0.24132 0.18039 0.24601 0.18687 C 0.24722 0.18848 0.24774 0.19103 0.24896 0.19288 C 0.25035 0.19496 0.25191 0.19681 0.25347 0.19866 C 0.25816 0.21161 0.26667 0.22086 0.27292 0.23266 C 0.27535 0.24676 0.27917 0.26018 0.28177 0.27428 C 0.28299 0.28076 0.28177 0.28747 0.28177 0.29417 " pathEditMode="relative" rAng="0" ptsTypes="fffffffffff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47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-0.01249 C 0.01528 0.00509 0.00833 -0.01943 0.0151 -0.0007 C 0.01823 0.00786 0.01858 0.01711 0.02257 0.02521 C 0.02535 0.03793 0.02691 0.04833 0.03299 0.05897 C 0.0349 0.06614 0.03837 0.07169 0.04045 0.07886 C 0.04444 0.09274 0.04757 0.12026 0.05538 0.13066 C 0.05781 0.1339 0.06163 0.13529 0.06424 0.13853 C 0.07222 0.14847 0.08351 0.15934 0.0941 0.16443 C 0.10938 0.18409 0.08924 0.1598 0.10313 0.17229 C 0.12066 0.18802 0.09392 0.16905 0.11354 0.18224 C 0.11667 0.19426 0.1125 0.18293 0.12101 0.19218 C 0.12483 0.19634 0.12795 0.20143 0.13142 0.20606 C 0.13247 0.20744 0.13455 0.20999 0.13455 0.21022 C 0.13194 0.23034 0.13733 0.24514 0.14201 0.26387 C 0.1434 0.26965 0.14288 0.27636 0.14497 0.28168 C 0.14601 0.28446 0.15191 0.28677 0.15382 0.28769 C 0.15729 0.29394 0.15694 0.29579 0.15694 0.29163 " pathEditMode="relative" rAng="0" ptsTypes="ffffffffffffffff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15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0694 C -0.00972 0.0259 -0.01163 0.01711 -0.0092 0.03284 C -0.00799 0.05204 -0.00642 0.06175 -0.00035 0.0784 C 0.00139 0.09598 0.00243 0.11147 0.00712 0.12812 C 0.00903 0.14501 0.00833 0.14131 0.01163 0.16004 C 0.01354 0.17137 0.01771 0.1938 0.01771 0.19403 C 0.02118 0.2463 0.02708 0.29857 0.03854 0.34898 C 0.03958 0.36078 0.0401 0.3728 0.04149 0.3846 C 0.04271 0.39454 0.04462 0.40449 0.04601 0.41443 C 0.04618 0.41605 0.04635 0.42785 0.05052 0.42831 C 0.06545 0.43016 0.08038 0.4297 0.09531 0.43039 C 0.1092 0.43432 0.12292 0.4371 0.13698 0.44033 C 0.13976 0.44288 0.1467 0.44704 0.14306 0.45236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22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1.02683E-6 C -0.00573 0.0148 0.01493 0.05157 0.01979 0.06152 C 0.03889 0.10037 0.05122 0.16651 0.08403 0.1908 C 0.08854 0.19427 0.09427 0.19403 0.09896 0.19681 C 0.10573 0.20074 0.11146 0.20699 0.11823 0.21069 C 0.12743 0.21577 0.1401 0.21762 0.14965 0.22063 C 0.16493 0.22549 0.18142 0.23219 0.19583 0.24052 C 0.20833 0.25717 0.21007 0.25763 0.22135 0.2803 C 0.22726 0.29186 0.2276 0.30342 0.23767 0.31013 C 0.24149 0.31799 0.24427 0.31776 0.25104 0.32008 C 0.25642 0.32678 0.26215 0.33511 0.2691 0.33788 C 0.27587 0.34528 0.28073 0.3543 0.28698 0.3617 C 0.29444 0.37049 0.30295 0.37743 0.31076 0.38552 C 0.31441 0.38946 0.31649 0.39524 0.31979 0.39963 C 0.325 0.40657 0.33108 0.41258 0.33628 0.41952 C 0.33958 0.42391 0.34063 0.43039 0.34358 0.43525 C 0.35469 0.45352 0.36042 0.47086 0.36597 0.49306 C 0.3691 0.50509 0.375 0.52012 0.375 0.53284 " pathEditMode="relative" rAng="0" ptsTypes="fffffffffffffffff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3" y="26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1.02683E-6 C 0.01007 0.10176 0.03333 0.13807 -0.0158 0.18085 C -0.02187 0.19311 -0.04167 0.20167 -0.05156 0.20884 C -0.06302 0.21693 -0.08194 0.23034 -0.09184 0.24052 C -0.09462 0.24329 -0.09653 0.24769 -0.09931 0.25046 C -0.14583 0.2988 -0.09983 0.24954 -0.12917 0.27637 C -0.14184 0.28793 -0.13403 0.28469 -0.14705 0.29417 C -0.15503 0.30019 -0.16337 0.30504 -0.17101 0.31221 C -0.17743 0.31822 -0.18351 0.32701 -0.19045 0.3321 C -0.19323 0.33418 -0.19653 0.33395 -0.19931 0.33603 C -0.20781 0.34251 -0.2276 0.36101 -0.23663 0.3698 C -0.25174 0.38414 -0.23351 0.37234 -0.25 0.38182 C -0.25573 0.39131 -0.26094 0.39778 -0.26944 0.40171 C -0.27951 0.41929 -0.26997 0.40657 -0.29931 0.41351 C -0.30191 0.4142 -0.30417 0.41651 -0.30677 0.41744 C -0.30972 0.41859 -0.31285 0.41883 -0.3158 0.41952 C -0.32899 0.42854 -0.3434 0.43386 -0.35747 0.43941 C -0.36979 0.44427 -0.38108 0.45213 -0.3934 0.45722 C -0.39705 0.46254 -0.40017 0.46508 -0.40538 0.46716 C -0.41094 0.47248 -0.41736 0.47479 -0.42326 0.47919 C -0.4309 0.48497 -0.43819 0.4926 -0.44566 0.49908 C -0.44687 0.50023 -0.44861 0.50023 -0.45 0.50116 C -0.45625 0.50578 -0.46181 0.51087 -0.46806 0.51503 C -0.47726 0.52128 -0.48333 0.53377 -0.4934 0.53677 C -0.49792 0.54279 -0.50382 0.54695 -0.50833 0.55273 C -0.51319 0.55897 -0.51458 0.5636 -0.52031 0.56869 C -0.52378 0.57563 -0.54045 0.59366 -0.54705 0.59644 C -0.54896 0.60361 -0.54705 0.60245 -0.55156 0.60245 " pathEditMode="relative" rAng="0" ptsTypes="fffffffffffffffffffffffffff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30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416 C 0.00365 0.01804 0.01458 0.03353 0.02743 0.04579 C 0.03073 0.04903 0.03559 0.04764 0.03941 0.04972 C 0.04722 0.05411 0.05399 0.06128 0.06181 0.06568 C 0.07795 0.07493 0.0842 0.07285 0.10069 0.07955 C 0.10729 0.08233 0.11337 0.08695 0.11997 0.0895 C 0.13333 0.09482 0.14757 0.09574 0.16024 0.10337 C 0.18194 0.11656 0.20399 0.12581 0.22743 0.13136 C 0.23542 0.13066 0.2434 0.12881 0.25122 0.12928 C 0.25521 0.12951 0.26163 0.13806 0.26337 0.1413 C 0.2776 0.16651 0.2901 0.19172 0.30503 0.21669 C 0.33351 0.26434 0.30052 0.20698 0.32743 0.26064 C 0.34149 0.28862 0.35503 0.31198 0.36615 0.34204 C 0.36944 0.35037 0.37708 0.3543 0.38247 0.35985 C 0.38576 0.36286 0.38715 0.36841 0.3901 0.37188 C 0.39444 0.37696 0.40174 0.38298 0.4066 0.38783 C 0.41128 0.40009 0.41597 0.41212 0.42153 0.42368 C 0.42361 0.43455 0.42882 0.44426 0.43177 0.45536 C 0.43524 0.46739 0.43681 0.47965 0.4408 0.49121 C 0.44253 0.50069 0.44601 0.50948 0.44844 0.51896 C 0.45017 0.53469 0.45451 0.54926 0.45712 0.56475 C 0.45972 0.57817 0.46007 0.58672 0.4691 0.59459 C 0.47083 0.60152 0.46979 0.60222 0.47222 0.59852 " pathEditMode="relative" rAng="0" ptsTypes="ffffffffffffffffffffff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29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RK\Desktop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2334866" cy="23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RK\Desktop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3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533400" y="1113183"/>
            <a:ext cx="3657600" cy="2544417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029200" y="1752599"/>
            <a:ext cx="1927743" cy="591309"/>
            <a:chOff x="5463657" y="1752600"/>
            <a:chExt cx="1738953" cy="533400"/>
          </a:xfrm>
        </p:grpSpPr>
        <p:sp>
          <p:nvSpPr>
            <p:cNvPr id="19" name="Chevron 18"/>
            <p:cNvSpPr/>
            <p:nvPr/>
          </p:nvSpPr>
          <p:spPr>
            <a:xfrm>
              <a:off x="5463657" y="1752600"/>
              <a:ext cx="609600" cy="53340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5745711" y="1752600"/>
              <a:ext cx="609600" cy="5334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5983410" y="1752600"/>
              <a:ext cx="609600" cy="533400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6271151" y="1752600"/>
              <a:ext cx="609600" cy="5334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6593010" y="1752600"/>
              <a:ext cx="609600" cy="53340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34000" y="1824335"/>
            <a:ext cx="122449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029200" y="4437891"/>
            <a:ext cx="1927743" cy="591309"/>
            <a:chOff x="5463657" y="1752600"/>
            <a:chExt cx="1738953" cy="533400"/>
          </a:xfrm>
        </p:grpSpPr>
        <p:sp>
          <p:nvSpPr>
            <p:cNvPr id="27" name="Chevron 26"/>
            <p:cNvSpPr/>
            <p:nvPr/>
          </p:nvSpPr>
          <p:spPr>
            <a:xfrm>
              <a:off x="5463657" y="1752600"/>
              <a:ext cx="609600" cy="53340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5745711" y="1752600"/>
              <a:ext cx="609600" cy="5334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>
              <a:off x="5983410" y="1752600"/>
              <a:ext cx="609600" cy="533400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Chevron 29"/>
            <p:cNvSpPr/>
            <p:nvPr/>
          </p:nvSpPr>
          <p:spPr>
            <a:xfrm>
              <a:off x="6271151" y="1752600"/>
              <a:ext cx="609600" cy="53340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6593010" y="1752600"/>
              <a:ext cx="609600" cy="533400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086600" y="1752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বার্ষিক গতি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86600" y="45059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আহ্নিক গতি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2" descr="C:\Users\MRK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59" y="1942667"/>
            <a:ext cx="802481" cy="80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375651" y="4505980"/>
            <a:ext cx="122449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-0.01087 C 0.04861 -0.0148 0.14497 0.06013 0.14983 0.16559 C 0.15417 0.27082 0.06511 0.36286 -0.0427 0.37072 C -0.15347 0.37836 -0.24531 0.29857 -0.24948 0.19797 C -0.25382 0.08858 -0.16805 -0.003 -0.05798 -0.01087 Z " pathEditMode="relative" rAng="-182281" ptsTypes="fffff">
                                      <p:cBhvr>
                                        <p:cTn id="6" dur="10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19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4142936"/>
            <a:ext cx="8153400" cy="88626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bn-BD" sz="19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 ও রাতের পার্থক্য কী? উল্লেখযোগ্য পার্থক্যগুলো লিখো।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762000"/>
            <a:ext cx="7010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MRK\Desktop\councillor-better-for-malaysians-to-work-at-home-hr-in-asia-AYMYqt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3679"/>
            <a:ext cx="1524000" cy="1524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26302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খাতায় লিখে নিই...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RK\Pictures\Bark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14600" y="304800"/>
            <a:ext cx="3733800" cy="11148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5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5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5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endParaRPr lang="en-US" sz="5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805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228600"/>
            <a:ext cx="8839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1371600"/>
            <a:ext cx="4553527" cy="518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5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হাছান</a:t>
            </a:r>
          </a:p>
          <a:p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বরুনাছড়ি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রাংগামাটি পাবর্ত্য জেলা।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5800" y="1371600"/>
            <a:ext cx="4553527" cy="518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MRK\Desktop\Kamrul 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63" y="1752600"/>
            <a:ext cx="137160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95" y="1573328"/>
            <a:ext cx="2684336" cy="360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6698533"/>
      </p:ext>
    </p:extLst>
  </p:cSld>
  <p:clrMapOvr>
    <a:masterClrMapping/>
  </p:clrMapOvr>
  <p:transition spd="slow" advTm="480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922" y="1563469"/>
            <a:ext cx="890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১২.১.২- পৃথিবীর গতি কয় ধরনের তা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8839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8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RK\Desktop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80" y="914400"/>
            <a:ext cx="1600201" cy="16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990600" y="1447800"/>
            <a:ext cx="7010400" cy="48768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ভালোভাবে লক্ষ্য করি...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RK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19" y="3083719"/>
            <a:ext cx="1604962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3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25 -0.03076 C 0.34393 -0.04394 0.52414 0.09875 0.53264 0.29325 C 0.54046 0.48635 0.3698 0.6561 0.16337 0.67114 C -0.04947 0.68617 -0.22534 0.54047 -0.23333 0.34782 C -0.24114 0.15333 -0.07604 -0.01573 0.13525 -0.03076 Z " pathEditMode="relative" rAng="-182281" ptsTypes="fffff">
                                      <p:cBhvr>
                                        <p:cTn id="6" dur="10000" spd="-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35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RK\Desktop\aHR0cDovL3d3dy5zcGFjZS5jb20vaW1hZ2VzL2kvMDAwLzAwOS80NzQvb3JpZ2luYWwvbmFzYS1zb2xhci1zeXN0ZW0tZ3JhcGhpYy03Mi5qcGc=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" y="228600"/>
            <a:ext cx="886177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4916269"/>
            <a:ext cx="4022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ছবিটিতে  কি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886200"/>
            <a:ext cx="890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ছবিটিতে ভালোভাবে লক্ষ্য করো।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419600"/>
            <a:ext cx="933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ছবিটিতে কি দেখলে তোমার পাশের জনের সাথে আলোচনা করো।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75" y="6059269"/>
            <a:ext cx="479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কাকে কেন্দ্র করে কিভাবে ঘুরছে?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486400"/>
            <a:ext cx="4586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কি স্থির নাকি গতিশীল?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7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RK\Desktop\aHR0cDovL3d3dy5zcGFjZS5jb20vaW1hZ2VzL2kvMDAwLzAwOS80NzQvb3JpZ2luYWwvbmFzYS1zb2xhci1zeXN0ZW0tZ3JhcGhpYy03Mi5qcGc=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" y="228600"/>
            <a:ext cx="886177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3962400"/>
            <a:ext cx="890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নক্ষত্র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22" y="4459069"/>
            <a:ext cx="890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নক্ষত্র মন্ডল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916269"/>
            <a:ext cx="890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দিন ও রাত কেন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RK\Desktop\the-earth-revolving-around-the-su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581400"/>
            <a:ext cx="574742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RK\Desktop\helicopterorbi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61925"/>
            <a:ext cx="2857500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RK\Desktop\imag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42875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2438400"/>
            <a:ext cx="3714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গতি</a:t>
            </a:r>
            <a:endParaRPr lang="en-US" sz="7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81000"/>
            <a:ext cx="9144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আরো কিছু দেখি...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2362200" y="5867400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https://www.youtube.com/watch?v=PSjnM1vMeMw&amp;t=14s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867400"/>
            <a:ext cx="976313" cy="4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62000"/>
            <a:ext cx="9144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কাজ...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C:\Users\MRK\Desktop\gro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746250" cy="14581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28600" y="2209800"/>
            <a:ext cx="8915400" cy="1446550"/>
            <a:chOff x="228600" y="2209800"/>
            <a:chExt cx="8915400" cy="1446550"/>
          </a:xfrm>
        </p:grpSpPr>
        <p:sp>
          <p:nvSpPr>
            <p:cNvPr id="4" name="TextBox 3"/>
            <p:cNvSpPr txBox="1"/>
            <p:nvPr/>
          </p:nvSpPr>
          <p:spPr>
            <a:xfrm>
              <a:off x="838200" y="2209800"/>
              <a:ext cx="8305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পৃথিবীর গতি কয় ধরনের? আহ্নিক গতির প্রভাব সম্পর্কে লিখ।</a:t>
              </a:r>
              <a:r>
                <a:rPr lang="en-US" sz="4400" dirty="0" smtClean="0">
                  <a:latin typeface="SutonnyMJ" pitchFamily="2" charset="0"/>
                  <a:cs typeface="SutonnyMJ" pitchFamily="2" charset="0"/>
                </a:rPr>
                <a:t> </a:t>
              </a:r>
              <a:endParaRPr lang="en-US" sz="44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228600" y="2209800"/>
              <a:ext cx="533400" cy="533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3582650"/>
            <a:ext cx="8915400" cy="1446550"/>
            <a:chOff x="228600" y="3582650"/>
            <a:chExt cx="8915400" cy="1446550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3582650"/>
              <a:ext cx="8305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পৃথিবীর গতি কয় ধরনের? বার্ষিক গতির প্রভাব সম্পর্কে লিখ।</a:t>
              </a:r>
              <a:r>
                <a:rPr lang="en-US" sz="4400" dirty="0" smtClean="0">
                  <a:latin typeface="SutonnyMJ" pitchFamily="2" charset="0"/>
                  <a:cs typeface="SutonnyMJ" pitchFamily="2" charset="0"/>
                </a:rPr>
                <a:t> </a:t>
              </a:r>
              <a:endParaRPr lang="en-US" sz="44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228600" y="3582650"/>
              <a:ext cx="533400" cy="533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55052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নির্ধারিত দলে অবস্থান করে ৫ মিনিটে লেখা শেষ করে উপস্থাপন করতে হবে...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8.3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1650</TotalTime>
  <Words>234</Words>
  <Application>Microsoft Office PowerPoint</Application>
  <PresentationFormat>On-screen Show (4:3)</PresentationFormat>
  <Paragraphs>57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Georgia</vt:lpstr>
      <vt:lpstr>NikoshBAN</vt:lpstr>
      <vt:lpstr>SutonnyMJ</vt:lpstr>
      <vt:lpstr>Trebuchet MS</vt:lpstr>
      <vt:lpstr>Wingdings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MRK</dc:creator>
  <cp:lastModifiedBy>Windows User</cp:lastModifiedBy>
  <cp:revision>77</cp:revision>
  <dcterms:created xsi:type="dcterms:W3CDTF">2006-08-16T00:00:00Z</dcterms:created>
  <dcterms:modified xsi:type="dcterms:W3CDTF">2019-08-15T07:27:47Z</dcterms:modified>
</cp:coreProperties>
</file>