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0" r:id="rId6"/>
    <p:sldId id="266" r:id="rId7"/>
    <p:sldId id="263" r:id="rId8"/>
    <p:sldId id="265" r:id="rId9"/>
    <p:sldId id="268" r:id="rId10"/>
    <p:sldId id="270" r:id="rId11"/>
    <p:sldId id="271" r:id="rId12"/>
    <p:sldId id="272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4NWRnVWVm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" y="256880"/>
            <a:ext cx="8509106" cy="5318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93718" y="5524192"/>
            <a:ext cx="8064896" cy="136119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2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58231"/>
              </p:ext>
            </p:extLst>
          </p:nvPr>
        </p:nvGraphicFramePr>
        <p:xfrm>
          <a:off x="304800" y="457200"/>
          <a:ext cx="5943600" cy="5870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3505200"/>
              </a:tblGrid>
              <a:tr h="596193">
                <a:tc>
                  <a:txBody>
                    <a:bodyPr/>
                    <a:lstStyle/>
                    <a:p>
                      <a:pPr algn="ctr"/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170" marR="85170" marT="42585" marB="425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170" marR="85170" marT="42585" marB="42585"/>
                </a:tc>
              </a:tr>
              <a:tr h="5195393">
                <a:tc>
                  <a:txBody>
                    <a:bodyPr/>
                    <a:lstStyle/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en-US" sz="1700" dirty="0"/>
                    </a:p>
                  </a:txBody>
                  <a:tcPr marL="85170" marR="85170" marT="42585" marB="42585"/>
                </a:tc>
                <a:tc>
                  <a:txBody>
                    <a:bodyPr/>
                    <a:lstStyle/>
                    <a:p>
                      <a:endParaRPr lang="en-US" sz="13800" dirty="0"/>
                    </a:p>
                  </a:txBody>
                  <a:tcPr marL="85170" marR="85170" marT="42585" marB="42585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1" y="1184565"/>
            <a:ext cx="857222" cy="289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1" y="1738560"/>
            <a:ext cx="857222" cy="2891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1" y="2251365"/>
            <a:ext cx="857222" cy="28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1" y="2784765"/>
            <a:ext cx="857222" cy="2891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1" y="3318165"/>
            <a:ext cx="857222" cy="2891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1" y="3851565"/>
            <a:ext cx="857222" cy="2891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1" y="4384965"/>
            <a:ext cx="857222" cy="289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1" y="4918365"/>
            <a:ext cx="857222" cy="289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1" y="5451765"/>
            <a:ext cx="857222" cy="2891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1" y="5985165"/>
            <a:ext cx="857222" cy="2891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152901" y="1066800"/>
            <a:ext cx="1028699" cy="521386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248178" y="1190931"/>
            <a:ext cx="1847822" cy="5083364"/>
            <a:chOff x="4248178" y="1190931"/>
            <a:chExt cx="1847822" cy="5083364"/>
          </a:xfrm>
        </p:grpSpPr>
        <p:sp>
          <p:nvSpPr>
            <p:cNvPr id="33" name="Rectangle 32"/>
            <p:cNvSpPr/>
            <p:nvPr/>
          </p:nvSpPr>
          <p:spPr>
            <a:xfrm>
              <a:off x="5238778" y="3851565"/>
              <a:ext cx="857222" cy="2891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38778" y="4384965"/>
              <a:ext cx="857222" cy="28913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38778" y="4918365"/>
              <a:ext cx="857222" cy="28913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38778" y="5451765"/>
              <a:ext cx="857222" cy="28913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38778" y="5985165"/>
              <a:ext cx="857222" cy="28913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48178" y="1190931"/>
              <a:ext cx="857222" cy="2891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48178" y="1744926"/>
              <a:ext cx="857222" cy="28913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48178" y="2257731"/>
              <a:ext cx="857222" cy="2891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248178" y="2791131"/>
            <a:ext cx="857222" cy="2891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48178" y="3324531"/>
            <a:ext cx="857222" cy="2891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248178" y="3857931"/>
            <a:ext cx="857222" cy="2891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248178" y="4391331"/>
            <a:ext cx="857222" cy="289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48178" y="4924731"/>
            <a:ext cx="857222" cy="289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248178" y="5458131"/>
            <a:ext cx="857222" cy="2891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248178" y="5991531"/>
            <a:ext cx="857222" cy="2891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485901" y="1066800"/>
            <a:ext cx="1028699" cy="5213861"/>
            <a:chOff x="1409701" y="1066800"/>
            <a:chExt cx="1028699" cy="5213861"/>
          </a:xfrm>
        </p:grpSpPr>
        <p:sp>
          <p:nvSpPr>
            <p:cNvPr id="13" name="Rectangle 12"/>
            <p:cNvSpPr/>
            <p:nvPr/>
          </p:nvSpPr>
          <p:spPr>
            <a:xfrm>
              <a:off x="1504978" y="1190931"/>
              <a:ext cx="857222" cy="2891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04978" y="1744926"/>
              <a:ext cx="857222" cy="28913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04978" y="2257731"/>
              <a:ext cx="857222" cy="2891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4978" y="2791131"/>
              <a:ext cx="857222" cy="2891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04978" y="3324531"/>
              <a:ext cx="857222" cy="28913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04978" y="3857931"/>
              <a:ext cx="857222" cy="2891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4978" y="4391331"/>
              <a:ext cx="857222" cy="28913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04978" y="4924731"/>
              <a:ext cx="857222" cy="28913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04978" y="5458131"/>
              <a:ext cx="857222" cy="28913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04978" y="5991531"/>
              <a:ext cx="857222" cy="28913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09701" y="1066800"/>
              <a:ext cx="1028699" cy="52138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804248" y="914400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৩ ৫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-১ ৮</a:t>
            </a:r>
          </a:p>
          <a:p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109048" y="5334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28248" y="5334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347048" y="4508718"/>
            <a:ext cx="264455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এককের  ১৫ থেকে ৮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দশকের ২ থেকে  ১ বিয়োগ  করি।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696200" y="5334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934200" y="3124200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10400" y="30498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 ১০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Pentagon 50"/>
          <p:cNvSpPr/>
          <p:nvPr/>
        </p:nvSpPr>
        <p:spPr>
          <a:xfrm rot="5400000">
            <a:off x="5629242" y="1175009"/>
            <a:ext cx="4080164" cy="264455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7162800" y="1295400"/>
            <a:ext cx="457200" cy="414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34200" y="2971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543800" y="29906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228600"/>
            <a:ext cx="84997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৪৫ থেকে ৩৯ কিভাবে বিয়োগ করা যায়?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248400"/>
            <a:ext cx="9144000" cy="623455"/>
            <a:chOff x="0" y="6248400"/>
            <a:chExt cx="9144000" cy="62345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8481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236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197" y="1263005"/>
            <a:ext cx="335649" cy="4904000"/>
            <a:chOff x="457197" y="1263005"/>
            <a:chExt cx="335649" cy="4904000"/>
          </a:xfrm>
        </p:grpSpPr>
        <p:pic>
          <p:nvPicPr>
            <p:cNvPr id="409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630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329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305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27004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0495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6897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596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46295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7" y="515038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7" y="569710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90600" y="1263005"/>
            <a:ext cx="335649" cy="4904000"/>
            <a:chOff x="990600" y="1263005"/>
            <a:chExt cx="335649" cy="4904000"/>
          </a:xfrm>
        </p:grpSpPr>
        <p:pic>
          <p:nvPicPr>
            <p:cNvPr id="32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12630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17329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22305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2" y="27004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320495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36897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41596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1" y="46295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15038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69710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524000" y="1263005"/>
            <a:ext cx="335649" cy="4904000"/>
            <a:chOff x="1524000" y="1263005"/>
            <a:chExt cx="335649" cy="4904000"/>
          </a:xfrm>
        </p:grpSpPr>
        <p:pic>
          <p:nvPicPr>
            <p:cNvPr id="42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12630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17329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22305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2" y="27004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320495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36897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41596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46295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15038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69710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026551" y="1268200"/>
            <a:ext cx="335649" cy="4904000"/>
            <a:chOff x="2209800" y="1320731"/>
            <a:chExt cx="335649" cy="4904000"/>
          </a:xfrm>
        </p:grpSpPr>
        <p:pic>
          <p:nvPicPr>
            <p:cNvPr id="52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3" y="132073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3" y="179063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3" y="228824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2" y="275814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3" y="3262676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3" y="3747519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3" y="4217419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4687319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208109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754827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3" y="3618788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3" y="4088688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558588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79378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26096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2479964" y="3618787"/>
            <a:ext cx="568036" cy="254186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1263005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1732905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22305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27004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3204950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36897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41596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2" y="46295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1" y="515038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1" y="5697101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7" y="1263005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7" y="1732905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7" y="22305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6" y="27004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7" y="3204950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7" y="36897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7" y="41596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5" y="46295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4" y="515038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4" y="5697101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7" y="1263005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7" y="1732905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7" y="22305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6" y="27004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7" y="3204950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7" y="36897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7" y="41596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5" y="46295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4" y="515038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4" y="5697101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3" y="1732905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3" y="22305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2" y="270041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3" y="3204950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3" y="36897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3" y="41596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62959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50383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MRK\Desktop\Mango By Kamr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97101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810501" y="1732904"/>
            <a:ext cx="647699" cy="443929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3222848" y="4280118"/>
            <a:ext cx="264455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থেকে ৯ বাদ দেয়া যায় না তাই দশকের স্থান থেকে ১ দশ এককের স্থানে সরাই।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6019800" y="1143000"/>
            <a:ext cx="2514600" cy="5029200"/>
          </a:xfrm>
          <a:prstGeom prst="borderCallout1">
            <a:avLst>
              <a:gd name="adj1" fmla="val 3323"/>
              <a:gd name="adj2" fmla="val -620"/>
              <a:gd name="adj3" fmla="val 40324"/>
              <a:gd name="adj4" fmla="val -1149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10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10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8" grpId="0" animBg="1"/>
      <p:bldP spid="118" grpId="0" animBg="1"/>
      <p:bldP spid="11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89595"/>
              </p:ext>
            </p:extLst>
          </p:nvPr>
        </p:nvGraphicFramePr>
        <p:xfrm>
          <a:off x="457200" y="228600"/>
          <a:ext cx="5334000" cy="5870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8308"/>
                <a:gridCol w="3145692"/>
              </a:tblGrid>
              <a:tr h="602565">
                <a:tc>
                  <a:txBody>
                    <a:bodyPr/>
                    <a:lstStyle/>
                    <a:p>
                      <a:pPr algn="ctr"/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170" marR="85170" marT="42585" marB="425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170" marR="85170" marT="42585" marB="42585"/>
                </a:tc>
              </a:tr>
              <a:tr h="5260094">
                <a:tc>
                  <a:txBody>
                    <a:bodyPr/>
                    <a:lstStyle/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en-US" sz="1700" dirty="0"/>
                    </a:p>
                  </a:txBody>
                  <a:tcPr marL="85170" marR="85170" marT="42585" marB="42585"/>
                </a:tc>
                <a:tc>
                  <a:txBody>
                    <a:bodyPr/>
                    <a:lstStyle/>
                    <a:p>
                      <a:endParaRPr lang="en-US" sz="13800" dirty="0"/>
                    </a:p>
                  </a:txBody>
                  <a:tcPr marL="85170" marR="85170" marT="42585" marB="42585"/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838196" y="958021"/>
            <a:ext cx="335649" cy="4904000"/>
            <a:chOff x="457197" y="1263005"/>
            <a:chExt cx="335649" cy="4904000"/>
          </a:xfrm>
        </p:grpSpPr>
        <p:pic>
          <p:nvPicPr>
            <p:cNvPr id="3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630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329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305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27004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0495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6897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596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46295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7" y="515038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7" y="569710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1371599" y="958021"/>
            <a:ext cx="335649" cy="4904000"/>
            <a:chOff x="990600" y="1263005"/>
            <a:chExt cx="335649" cy="4904000"/>
          </a:xfrm>
        </p:grpSpPr>
        <p:pic>
          <p:nvPicPr>
            <p:cNvPr id="13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12630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17329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22305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2" y="27004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320495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36897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41596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1" y="46295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15038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69710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1904999" y="958021"/>
            <a:ext cx="335649" cy="4904000"/>
            <a:chOff x="1524000" y="1263005"/>
            <a:chExt cx="335649" cy="4904000"/>
          </a:xfrm>
        </p:grpSpPr>
        <p:pic>
          <p:nvPicPr>
            <p:cNvPr id="23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12630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1732905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22305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2" y="2700414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320495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36897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3" y="41596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462959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150383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697101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2" descr="C:\Users\MRK\Desktop\Mango By Kamr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2905161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MRK\Desktop\Mango By Kamr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339000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RK\Desktop\Mango By Kamr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385990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RK\Desktop\Mango By Kamr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2980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MRK\Desktop\Mango By Kamr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4850594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RK\Desktop\Mango By Kamr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5397312"/>
            <a:ext cx="335646" cy="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124201" y="963216"/>
            <a:ext cx="869047" cy="4904000"/>
            <a:chOff x="2743202" y="1268200"/>
            <a:chExt cx="869047" cy="4904000"/>
          </a:xfrm>
        </p:grpSpPr>
        <p:pic>
          <p:nvPicPr>
            <p:cNvPr id="3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3" y="126820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3" y="1738100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3" y="2235709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2" y="2705609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3" y="3694988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3" y="4164888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1" y="4634788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155578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MRK\Desktop\Mango By Kamr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02296"/>
              <a:ext cx="335646" cy="46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ectangle 48"/>
          <p:cNvSpPr/>
          <p:nvPr/>
        </p:nvSpPr>
        <p:spPr>
          <a:xfrm>
            <a:off x="2971800" y="958020"/>
            <a:ext cx="1143000" cy="489765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553200" y="685616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৫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-৩ ৯</a:t>
            </a:r>
          </a:p>
          <a:p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858000" y="304616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077200" y="304616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96000" y="4279934"/>
            <a:ext cx="264455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এককের  ১৫ থেকে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দশকের ৩ থেকে  ৩ বিয়োগ  করি।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45152" y="304616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59352" y="76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 ১০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 rot="5400000">
            <a:off x="5378194" y="946225"/>
            <a:ext cx="4080164" cy="264455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6911752" y="1066616"/>
            <a:ext cx="457200" cy="414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05600" y="2743016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705600" y="2637288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৬</a:t>
            </a:r>
          </a:p>
          <a:p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0" y="6248400"/>
            <a:ext cx="9144000" cy="623455"/>
            <a:chOff x="0" y="6248400"/>
            <a:chExt cx="9144000" cy="623455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8481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236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6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81400" y="1905000"/>
            <a:ext cx="1752600" cy="2585323"/>
            <a:chOff x="3581400" y="1905000"/>
            <a:chExt cx="1752600" cy="2585323"/>
          </a:xfrm>
        </p:grpSpPr>
        <p:sp>
          <p:nvSpPr>
            <p:cNvPr id="3" name="TextBox 2"/>
            <p:cNvSpPr txBox="1"/>
            <p:nvPr/>
          </p:nvSpPr>
          <p:spPr>
            <a:xfrm>
              <a:off x="3581400" y="1905000"/>
              <a:ext cx="17526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৪০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-১৭</a:t>
              </a:r>
            </a:p>
            <a:p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733800" y="4038600"/>
              <a:ext cx="1600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0" y="6248400"/>
            <a:ext cx="9144000" cy="623455"/>
            <a:chOff x="0" y="6248400"/>
            <a:chExt cx="9144000" cy="6234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8481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236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581400" y="3849231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২৩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326559"/>
            <a:ext cx="84997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 ৩ মিনিট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8221" y="233065"/>
            <a:ext cx="8685783" cy="1481535"/>
            <a:chOff x="248221" y="233065"/>
            <a:chExt cx="8685783" cy="1481535"/>
          </a:xfrm>
        </p:grpSpPr>
        <p:sp>
          <p:nvSpPr>
            <p:cNvPr id="2" name="TextBox 1"/>
            <p:cNvSpPr txBox="1"/>
            <p:nvPr/>
          </p:nvSpPr>
          <p:spPr>
            <a:xfrm>
              <a:off x="1752599" y="457200"/>
              <a:ext cx="7181405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দলে অনুশীলন করি...</a:t>
              </a:r>
              <a:endPara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4" descr="C:\Users\MRK\Desktop\grou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21" y="233065"/>
              <a:ext cx="1580579" cy="148153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Pentagon 18"/>
          <p:cNvSpPr/>
          <p:nvPr/>
        </p:nvSpPr>
        <p:spPr>
          <a:xfrm>
            <a:off x="0" y="4114800"/>
            <a:ext cx="340604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সঠিক উত্তর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505200" y="3048000"/>
            <a:ext cx="1752600" cy="2585323"/>
            <a:chOff x="3505200" y="3048000"/>
            <a:chExt cx="1752600" cy="2585323"/>
          </a:xfrm>
        </p:grpSpPr>
        <p:sp>
          <p:nvSpPr>
            <p:cNvPr id="2" name="TextBox 1"/>
            <p:cNvSpPr txBox="1"/>
            <p:nvPr/>
          </p:nvSpPr>
          <p:spPr>
            <a:xfrm>
              <a:off x="3505200" y="3048000"/>
              <a:ext cx="17526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৪</a:t>
              </a:r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৩</a:t>
              </a:r>
              <a:endParaRPr lang="bn-BD" sz="7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-১৪</a:t>
              </a:r>
            </a:p>
            <a:p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581400" y="5181600"/>
              <a:ext cx="1600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0" y="6248400"/>
            <a:ext cx="9144000" cy="623455"/>
            <a:chOff x="0" y="6248400"/>
            <a:chExt cx="9144000" cy="62345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8481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236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28600" y="2477869"/>
            <a:ext cx="849976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লিখে নিই...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52400"/>
            <a:ext cx="8781605" cy="1828800"/>
            <a:chOff x="152400" y="152400"/>
            <a:chExt cx="8781605" cy="1828800"/>
          </a:xfrm>
        </p:grpSpPr>
        <p:sp>
          <p:nvSpPr>
            <p:cNvPr id="4" name="TextBox 3"/>
            <p:cNvSpPr txBox="1"/>
            <p:nvPr/>
          </p:nvSpPr>
          <p:spPr>
            <a:xfrm>
              <a:off x="267987" y="524470"/>
              <a:ext cx="8666018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2" descr="C:\Users\MRK\Desktop\councillor-better-for-malaysians-to-work-at-home-hr-in-asia-AYMYqt-clipar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1828800" cy="18288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07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RK\Desktop\Downloaded\85476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94687" cy="464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81000" y="5553670"/>
            <a:ext cx="829468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9" descr="g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6014"/>
            <a:ext cx="8218487" cy="16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066800"/>
            <a:ext cx="4343400" cy="571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982" y="76200"/>
            <a:ext cx="86660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476" y="1066800"/>
            <a:ext cx="4282812" cy="571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94" y="4614208"/>
            <a:ext cx="4343400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বিয়োগ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নং-২৯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64" y="1332336"/>
            <a:ext cx="2368636" cy="308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3689390"/>
            <a:ext cx="4343400" cy="298543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হাছান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 বরুনাছাড়ি সপ্রাবি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বরকল, রাঙামাটি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Kamr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34" y="1219200"/>
            <a:ext cx="2063866" cy="25463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660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 দেখি...</a:t>
            </a:r>
            <a:endPara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81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6" y="6248400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48400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3105835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www.youtube.com/watch?v=E4NWRnVWVmU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660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36" y="2554069"/>
            <a:ext cx="849976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০.১.১। উপকরণ ব্যবহার করে বিয়োগ করতে পারবে।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499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81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6" y="6248400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48400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4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660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81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581400"/>
            <a:ext cx="849976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রেজার ৩৫ টি কাগজ ছিল। সে এর থেকে মিনাকে ১৮টি দিল। রেজার কাছে কতটি কাগজ রইল?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852" y="2074551"/>
            <a:ext cx="849976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6" y="6248400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48400"/>
            <a:ext cx="3165764" cy="6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660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</a:t>
            </a:r>
            <a:endPara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852" y="1727537"/>
            <a:ext cx="849976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৩৫-১৮=?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269159"/>
            <a:ext cx="84997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 এর সমাধান করতে পারি তা চিন্তা করি।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954959"/>
            <a:ext cx="84997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আগের করা বিয়োগের সাথে কি মিল রয়েছে?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436" y="4640759"/>
            <a:ext cx="84997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মিল বা অমিল কি?</a:t>
            </a:r>
            <a:endParaRPr lang="en-US" sz="4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48400"/>
            <a:ext cx="9144000" cy="623455"/>
            <a:chOff x="0" y="6248400"/>
            <a:chExt cx="9144000" cy="62345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8481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236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6248400"/>
              <a:ext cx="3165764" cy="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39436" y="5326559"/>
            <a:ext cx="84997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স্থানের অংকগুলো কি বিয়োগ করা যায়?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97512"/>
            <a:ext cx="965587" cy="329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51507"/>
            <a:ext cx="965587" cy="329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464312"/>
            <a:ext cx="965587" cy="32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97712"/>
            <a:ext cx="965587" cy="329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531112"/>
            <a:ext cx="965587" cy="3291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৫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064512"/>
            <a:ext cx="965587" cy="3291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97912"/>
            <a:ext cx="965587" cy="329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31312"/>
            <a:ext cx="965587" cy="3291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৮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664712"/>
            <a:ext cx="965587" cy="329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৯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198112"/>
            <a:ext cx="965587" cy="32917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600200" y="1403878"/>
            <a:ext cx="965587" cy="5129777"/>
            <a:chOff x="1600200" y="886130"/>
            <a:chExt cx="965587" cy="5129777"/>
          </a:xfrm>
        </p:grpSpPr>
        <p:sp>
          <p:nvSpPr>
            <p:cNvPr id="12" name="Rectangle 11"/>
            <p:cNvSpPr/>
            <p:nvPr/>
          </p:nvSpPr>
          <p:spPr>
            <a:xfrm>
              <a:off x="1600200" y="886130"/>
              <a:ext cx="965587" cy="3291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00200" y="1440125"/>
              <a:ext cx="965587" cy="32917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952930"/>
              <a:ext cx="965587" cy="329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200" y="2486330"/>
              <a:ext cx="965587" cy="3291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3019730"/>
              <a:ext cx="965587" cy="32917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3553130"/>
              <a:ext cx="965587" cy="32917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0200" y="4086530"/>
              <a:ext cx="965587" cy="32917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00200" y="4619930"/>
              <a:ext cx="965587" cy="32917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00200" y="5153330"/>
              <a:ext cx="965587" cy="32917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5686730"/>
              <a:ext cx="965587" cy="32917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43200" y="1403878"/>
            <a:ext cx="965587" cy="5129777"/>
            <a:chOff x="2743200" y="886130"/>
            <a:chExt cx="965587" cy="5129777"/>
          </a:xfrm>
        </p:grpSpPr>
        <p:sp>
          <p:nvSpPr>
            <p:cNvPr id="22" name="Rectangle 21"/>
            <p:cNvSpPr/>
            <p:nvPr/>
          </p:nvSpPr>
          <p:spPr>
            <a:xfrm>
              <a:off x="2743200" y="886130"/>
              <a:ext cx="965587" cy="3291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1440125"/>
              <a:ext cx="965587" cy="32917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43200" y="1952930"/>
              <a:ext cx="965587" cy="329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43200" y="2486330"/>
              <a:ext cx="965587" cy="3291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43200" y="3019730"/>
              <a:ext cx="965587" cy="32917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43200" y="3553130"/>
              <a:ext cx="965587" cy="32917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3200" y="4086530"/>
              <a:ext cx="965587" cy="32917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43200" y="4619930"/>
              <a:ext cx="965587" cy="32917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43200" y="5153330"/>
              <a:ext cx="965587" cy="32917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43200" y="5686730"/>
              <a:ext cx="965587" cy="32917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987413" y="4070878"/>
            <a:ext cx="965587" cy="3291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87413" y="4604278"/>
            <a:ext cx="965587" cy="329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87413" y="5137678"/>
            <a:ext cx="965587" cy="3291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87413" y="5671078"/>
            <a:ext cx="965587" cy="329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87413" y="6204478"/>
            <a:ext cx="965587" cy="32917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3946748"/>
            <a:ext cx="1159431" cy="26670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578213" y="1407771"/>
            <a:ext cx="965587" cy="5129777"/>
            <a:chOff x="2743200" y="886130"/>
            <a:chExt cx="965587" cy="5129777"/>
          </a:xfrm>
        </p:grpSpPr>
        <p:sp>
          <p:nvSpPr>
            <p:cNvPr id="42" name="Rectangle 41"/>
            <p:cNvSpPr/>
            <p:nvPr/>
          </p:nvSpPr>
          <p:spPr>
            <a:xfrm>
              <a:off x="2743200" y="886130"/>
              <a:ext cx="965587" cy="3291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43200" y="1440125"/>
              <a:ext cx="965587" cy="32917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43200" y="1952930"/>
              <a:ext cx="965587" cy="329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43200" y="2486330"/>
              <a:ext cx="965587" cy="3291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43200" y="3019730"/>
              <a:ext cx="965587" cy="32917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3553130"/>
              <a:ext cx="965587" cy="32917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3200" y="4086530"/>
              <a:ext cx="965587" cy="32917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4619930"/>
              <a:ext cx="965587" cy="32917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743200" y="5153330"/>
              <a:ext cx="965587" cy="32917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200" y="5686730"/>
              <a:ext cx="965587" cy="32917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7873613" y="2474571"/>
            <a:ext cx="965587" cy="32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873613" y="3007971"/>
            <a:ext cx="965587" cy="329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73613" y="3541371"/>
            <a:ext cx="965587" cy="3291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73613" y="4074771"/>
            <a:ext cx="965587" cy="3291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73613" y="4608171"/>
            <a:ext cx="965587" cy="329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73613" y="5141571"/>
            <a:ext cx="965587" cy="3291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873613" y="5674971"/>
            <a:ext cx="965587" cy="329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873613" y="6208371"/>
            <a:ext cx="965587" cy="32917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776690" y="2290943"/>
            <a:ext cx="1159431" cy="433845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67987" y="228600"/>
            <a:ext cx="86660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ব্লোকের সাহায্যে দেখালে...</a:t>
            </a:r>
            <a:endPara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Left Arrow Callout 38"/>
          <p:cNvSpPr/>
          <p:nvPr/>
        </p:nvSpPr>
        <p:spPr>
          <a:xfrm>
            <a:off x="5181600" y="1295400"/>
            <a:ext cx="3809999" cy="5486400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67200" y="1371600"/>
            <a:ext cx="160206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6" grpId="0" animBg="1"/>
      <p:bldP spid="39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27836"/>
              </p:ext>
            </p:extLst>
          </p:nvPr>
        </p:nvGraphicFramePr>
        <p:xfrm>
          <a:off x="304800" y="457200"/>
          <a:ext cx="48768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1371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184564"/>
            <a:ext cx="965587" cy="329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738559"/>
            <a:ext cx="965587" cy="329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251364"/>
            <a:ext cx="965587" cy="32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784764"/>
            <a:ext cx="965587" cy="329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318164"/>
            <a:ext cx="965587" cy="3291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51564"/>
            <a:ext cx="965587" cy="3291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384964"/>
            <a:ext cx="965587" cy="329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918364"/>
            <a:ext cx="965587" cy="3291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451764"/>
            <a:ext cx="965587" cy="329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985164"/>
            <a:ext cx="965587" cy="32917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1190930"/>
            <a:ext cx="965587" cy="329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1744925"/>
            <a:ext cx="965587" cy="329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2257730"/>
            <a:ext cx="965587" cy="32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791130"/>
            <a:ext cx="965587" cy="329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3324530"/>
            <a:ext cx="965587" cy="3291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3857930"/>
            <a:ext cx="965587" cy="3291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0200" y="4391330"/>
            <a:ext cx="965587" cy="329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" y="4924730"/>
            <a:ext cx="965587" cy="3291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0200" y="5458130"/>
            <a:ext cx="965587" cy="329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00200" y="5991530"/>
            <a:ext cx="965587" cy="32917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43200" y="1190930"/>
            <a:ext cx="965587" cy="329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3200" y="1744925"/>
            <a:ext cx="965587" cy="329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3200" y="2257730"/>
            <a:ext cx="965587" cy="32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43200" y="2791130"/>
            <a:ext cx="965587" cy="329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43200" y="3324530"/>
            <a:ext cx="965587" cy="3291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43200" y="3857930"/>
            <a:ext cx="965587" cy="3291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43200" y="4391330"/>
            <a:ext cx="965587" cy="329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43200" y="4924730"/>
            <a:ext cx="965587" cy="3291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43200" y="5458130"/>
            <a:ext cx="965587" cy="329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43200" y="5991530"/>
            <a:ext cx="965587" cy="32917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87413" y="3857930"/>
            <a:ext cx="965587" cy="3291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87413" y="4391330"/>
            <a:ext cx="965587" cy="329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87413" y="4924730"/>
            <a:ext cx="965587" cy="3291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87413" y="5458130"/>
            <a:ext cx="965587" cy="329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87413" y="5991530"/>
            <a:ext cx="965587" cy="32917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86200" y="3733800"/>
            <a:ext cx="1159431" cy="26670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38"/>
          <p:cNvSpPr/>
          <p:nvPr/>
        </p:nvSpPr>
        <p:spPr>
          <a:xfrm rot="5400000">
            <a:off x="5056076" y="1344724"/>
            <a:ext cx="4572000" cy="264455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77000" y="838200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৩ ৫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-১ ৮</a:t>
            </a:r>
          </a:p>
          <a:p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29400" y="3124200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81800" y="4572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91400" y="4572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01000" y="4572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019800" y="5027474"/>
            <a:ext cx="264455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স্থানের অংক বিয়োগ করা যায়?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0878"/>
              </p:ext>
            </p:extLst>
          </p:nvPr>
        </p:nvGraphicFramePr>
        <p:xfrm>
          <a:off x="304800" y="457200"/>
          <a:ext cx="5943600" cy="5870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2819400"/>
              </a:tblGrid>
              <a:tr h="596193">
                <a:tc>
                  <a:txBody>
                    <a:bodyPr/>
                    <a:lstStyle/>
                    <a:p>
                      <a:pPr algn="ctr"/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170" marR="85170" marT="42585" marB="425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170" marR="85170" marT="42585" marB="42585"/>
                </a:tc>
              </a:tr>
              <a:tr h="5195393">
                <a:tc>
                  <a:txBody>
                    <a:bodyPr/>
                    <a:lstStyle/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bn-BD" sz="1700" dirty="0" smtClean="0"/>
                    </a:p>
                    <a:p>
                      <a:endParaRPr lang="en-US" sz="1700" dirty="0"/>
                    </a:p>
                  </a:txBody>
                  <a:tcPr marL="85170" marR="85170" marT="42585" marB="42585"/>
                </a:tc>
                <a:tc>
                  <a:txBody>
                    <a:bodyPr/>
                    <a:lstStyle/>
                    <a:p>
                      <a:endParaRPr lang="en-US" sz="13800" dirty="0"/>
                    </a:p>
                  </a:txBody>
                  <a:tcPr marL="85170" marR="85170" marT="42585" marB="42585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1" y="1184565"/>
            <a:ext cx="857222" cy="289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1" y="1738560"/>
            <a:ext cx="857222" cy="2891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1" y="2251365"/>
            <a:ext cx="857222" cy="28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1" y="2784765"/>
            <a:ext cx="857222" cy="2891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1" y="3318165"/>
            <a:ext cx="857222" cy="2891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1" y="3851565"/>
            <a:ext cx="857222" cy="2891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1" y="4384965"/>
            <a:ext cx="857222" cy="289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1" y="4918365"/>
            <a:ext cx="857222" cy="289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1" y="5451765"/>
            <a:ext cx="857222" cy="2891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1" y="5985165"/>
            <a:ext cx="857222" cy="2891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7800" y="1190931"/>
            <a:ext cx="857222" cy="289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47800" y="1744926"/>
            <a:ext cx="857222" cy="2891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47800" y="2257731"/>
            <a:ext cx="857222" cy="28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2791131"/>
            <a:ext cx="857222" cy="2891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3324531"/>
            <a:ext cx="857222" cy="2891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3857931"/>
            <a:ext cx="857222" cy="2891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4391331"/>
            <a:ext cx="857222" cy="289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47800" y="4924731"/>
            <a:ext cx="857222" cy="289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47800" y="5458131"/>
            <a:ext cx="857222" cy="2891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47800" y="5991531"/>
            <a:ext cx="857222" cy="2891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38400" y="11909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38400" y="1744926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38400" y="22577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438400" y="27911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438400" y="33245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438400" y="38579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438400" y="43913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38400" y="49247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438400" y="54581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438400" y="5991531"/>
            <a:ext cx="857222" cy="289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238778" y="3851565"/>
            <a:ext cx="857222" cy="2891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238778" y="4384965"/>
            <a:ext cx="857222" cy="289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238778" y="4918365"/>
            <a:ext cx="857222" cy="289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38778" y="5451765"/>
            <a:ext cx="857222" cy="2891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238778" y="5985165"/>
            <a:ext cx="857222" cy="2891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362200" y="1060434"/>
            <a:ext cx="1028699" cy="5213861"/>
            <a:chOff x="4152901" y="1066800"/>
            <a:chExt cx="1028699" cy="5213861"/>
          </a:xfrm>
        </p:grpSpPr>
        <p:sp>
          <p:nvSpPr>
            <p:cNvPr id="39" name="Rectangle 38"/>
            <p:cNvSpPr/>
            <p:nvPr/>
          </p:nvSpPr>
          <p:spPr>
            <a:xfrm>
              <a:off x="4152901" y="1066800"/>
              <a:ext cx="1028699" cy="52138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48178" y="1190931"/>
              <a:ext cx="857222" cy="2891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48178" y="1744926"/>
              <a:ext cx="857222" cy="28913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48178" y="2257731"/>
              <a:ext cx="857222" cy="2891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48178" y="2791131"/>
              <a:ext cx="857222" cy="2891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48178" y="3324531"/>
              <a:ext cx="857222" cy="28913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48178" y="3857931"/>
              <a:ext cx="857222" cy="2891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48178" y="4391331"/>
              <a:ext cx="857222" cy="28913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48178" y="4924731"/>
              <a:ext cx="857222" cy="28913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48178" y="5458131"/>
              <a:ext cx="857222" cy="28913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48178" y="5991531"/>
              <a:ext cx="857222" cy="28913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371738" y="1066800"/>
            <a:ext cx="1028699" cy="521386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hevron 50"/>
          <p:cNvSpPr/>
          <p:nvPr/>
        </p:nvSpPr>
        <p:spPr>
          <a:xfrm>
            <a:off x="3470564" y="3403847"/>
            <a:ext cx="590578" cy="539766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248" y="914400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৩ ৫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-১ ৮</a:t>
            </a:r>
          </a:p>
          <a:p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109048" y="5334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28248" y="5334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347048" y="4508718"/>
            <a:ext cx="264455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থেকে ৮ বাদ দেয়া যায় না তাই দশকের স্থান থেকে ১ দশ এককের স্থানে সরাই।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696200" y="533400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934200" y="3124200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10400" y="30498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 ১০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Pentagon 58"/>
          <p:cNvSpPr/>
          <p:nvPr/>
        </p:nvSpPr>
        <p:spPr>
          <a:xfrm rot="5400000">
            <a:off x="5705441" y="1098807"/>
            <a:ext cx="3927765" cy="264455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7162800" y="1295400"/>
            <a:ext cx="457200" cy="414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9375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1789</TotalTime>
  <Words>263</Words>
  <Application>Microsoft Office PowerPoint</Application>
  <PresentationFormat>On-screen Show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MRK</dc:creator>
  <cp:lastModifiedBy>MRK</cp:lastModifiedBy>
  <cp:revision>48</cp:revision>
  <dcterms:created xsi:type="dcterms:W3CDTF">2006-08-16T00:00:00Z</dcterms:created>
  <dcterms:modified xsi:type="dcterms:W3CDTF">2019-06-13T03:56:29Z</dcterms:modified>
</cp:coreProperties>
</file>