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0" r:id="rId9"/>
    <p:sldId id="264" r:id="rId10"/>
    <p:sldId id="263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19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2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679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71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53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40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37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77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3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70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0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5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87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31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5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6EDF5F-F748-4A15-ABA4-23D02F795EC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ABB098-4A9A-4C07-BE16-EFEAE7064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5555" y="594330"/>
            <a:ext cx="1048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8603" y="594330"/>
            <a:ext cx="801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4406" y="594330"/>
            <a:ext cx="801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4096" y="594330"/>
            <a:ext cx="1083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6488" y="301411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IN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80" y="1965634"/>
            <a:ext cx="5549704" cy="390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75" y="1536217"/>
            <a:ext cx="5211744" cy="3724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737486"/>
            <a:ext cx="932410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কক্ষের বাহিরের দিকে থাকালে কী কী দেখা যায় বলো?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164" y="5412820"/>
            <a:ext cx="943494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গাছ, মানুষ, গরু, ছাগল, পাখি এবং ঘর-বাড়ি ইত্যাদি।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07705"/>
            <a:ext cx="667789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কক্ষের বাহিরের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1" y="1468578"/>
            <a:ext cx="2617601" cy="1583845"/>
          </a:xfrm>
          <a:prstGeom prst="rect">
            <a:avLst/>
          </a:prstGeom>
        </p:spPr>
      </p:pic>
      <p:sp>
        <p:nvSpPr>
          <p:cNvPr id="5" name="AutoShape 2" descr="গাছ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557" y="1468579"/>
            <a:ext cx="2107111" cy="1583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678" y="1454725"/>
            <a:ext cx="2670143" cy="1583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0521" r="20141"/>
          <a:stretch/>
        </p:blipFill>
        <p:spPr>
          <a:xfrm>
            <a:off x="1397556" y="3794756"/>
            <a:ext cx="2107111" cy="1747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0" y="3753190"/>
            <a:ext cx="2617601" cy="17470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1678" y="3808610"/>
            <a:ext cx="2643459" cy="1747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7557" y="3124274"/>
            <a:ext cx="210711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6691" y="3089715"/>
            <a:ext cx="261760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1678" y="3142707"/>
            <a:ext cx="267014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8001" y="5655233"/>
            <a:ext cx="264621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গরু,ছাগল,ভাড়া,মুরগ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6691" y="5593678"/>
            <a:ext cx="261760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46365" y="5624455"/>
            <a:ext cx="264345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 ও পুকুর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0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582" y="789709"/>
            <a:ext cx="671945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3491" y="1565564"/>
            <a:ext cx="846512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দল আরেক দলকে প্রশ্ন করবে এবং উত্তর দেবে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3892" y="2549236"/>
            <a:ext cx="972589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কক্ষের বাহিরে ও ভেতরে কী কী আছে বলো?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7491" y="3532908"/>
            <a:ext cx="184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055" y="3532908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দল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23710" y="3776179"/>
            <a:ext cx="0" cy="24799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110724"/>
              </p:ext>
            </p:extLst>
          </p:nvPr>
        </p:nvGraphicFramePr>
        <p:xfrm>
          <a:off x="1233055" y="3532908"/>
          <a:ext cx="9933709" cy="508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3709">
                  <a:extLst>
                    <a:ext uri="{9D8B030D-6E8A-4147-A177-3AD203B41FA5}">
                      <a16:colId xmlns:a16="http://schemas.microsoft.com/office/drawing/2014/main" val="528220342"/>
                    </a:ext>
                  </a:extLst>
                </a:gridCol>
              </a:tblGrid>
              <a:tr h="5085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785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9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8109" y="942109"/>
            <a:ext cx="453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(মৌখিক)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5382" y="2147455"/>
            <a:ext cx="6276109" cy="651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কক্ষে আমরা কে কে আছি?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3034467"/>
            <a:ext cx="645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কে কে আছেন?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99" y="3962400"/>
            <a:ext cx="702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কক্ষের ভেতরে কী কী আছে?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99" y="4844580"/>
            <a:ext cx="6788727" cy="65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কক্ষের বাহিরে কী কী আছে?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02" y="1496724"/>
            <a:ext cx="6033049" cy="3425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23309" y="653757"/>
            <a:ext cx="696883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4619" y="5056909"/>
            <a:ext cx="9628908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 কী কী জিনিস আছে আগামী কাল বিদ্যালয়ে এসে বলবে।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7673" y="983673"/>
            <a:ext cx="7827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8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16" y="2307112"/>
            <a:ext cx="52387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0F364-B463-43BA-B75C-207CD89D1EEF}"/>
              </a:ext>
            </a:extLst>
          </p:cNvPr>
          <p:cNvSpPr/>
          <p:nvPr/>
        </p:nvSpPr>
        <p:spPr>
          <a:xfrm>
            <a:off x="955568" y="3179753"/>
            <a:ext cx="4987637" cy="2677656"/>
          </a:xfrm>
          <a:prstGeom prst="rect">
            <a:avLst/>
          </a:prstGeom>
          <a:ln w="3175">
            <a:solidFill>
              <a:schemeClr val="tx1"/>
            </a:solidFill>
            <a:prstDash val="dashDot"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>
              <a:defRPr/>
            </a:pPr>
            <a:r>
              <a:rPr lang="bn-BD" sz="40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</a:t>
            </a:r>
            <a:endParaRPr lang="bn-BD" sz="3600" b="1" kern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</a:t>
            </a:r>
            <a:r>
              <a:rPr lang="en-US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হবিগঞ্জ।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2000" b="1" kern="0" dirty="0">
              <a:ln/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0005" y="1209963"/>
            <a:ext cx="294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3" y="794326"/>
            <a:ext cx="1871483" cy="216900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  <a:prstDash val="dash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5F7F18-C867-4A4F-8A5C-E5C768F0E793}"/>
              </a:ext>
            </a:extLst>
          </p:cNvPr>
          <p:cNvSpPr txBox="1"/>
          <p:nvPr/>
        </p:nvSpPr>
        <p:spPr>
          <a:xfrm>
            <a:off x="6164351" y="3159107"/>
            <a:ext cx="5057830" cy="27189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267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267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4267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bn-BD" sz="4267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2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পরিবেশ পরিচিতি</a:t>
            </a:r>
            <a:r>
              <a:rPr lang="bn-BD" sz="4267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26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4267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267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267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2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267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30 </a:t>
            </a:r>
            <a:r>
              <a:rPr lang="bn-IN" sz="4267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4267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267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" b="4447"/>
          <a:stretch/>
        </p:blipFill>
        <p:spPr>
          <a:xfrm>
            <a:off x="8349096" y="803224"/>
            <a:ext cx="1657158" cy="216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9465" y="4599286"/>
            <a:ext cx="1711063" cy="1351673"/>
          </a:xfrm>
          <a:prstGeom prst="rect">
            <a:avLst/>
          </a:prstGeom>
        </p:spPr>
      </p:pic>
      <p:pic>
        <p:nvPicPr>
          <p:cNvPr id="4" name="Picture 3" descr="shutterstock_1048085.jpg isolated duck.jpg"/>
          <p:cNvPicPr>
            <a:picLocks noChangeAspect="1"/>
          </p:cNvPicPr>
          <p:nvPr/>
        </p:nvPicPr>
        <p:blipFill>
          <a:blip r:embed="rId3" cstate="print"/>
          <a:srcRect l="20454" t="6818" r="11364" b="5303"/>
          <a:stretch>
            <a:fillRect/>
          </a:stretch>
        </p:blipFill>
        <p:spPr>
          <a:xfrm>
            <a:off x="9733793" y="4711412"/>
            <a:ext cx="1338710" cy="1239547"/>
          </a:xfrm>
          <a:prstGeom prst="rect">
            <a:avLst/>
          </a:prstGeom>
        </p:spPr>
      </p:pic>
      <p:pic>
        <p:nvPicPr>
          <p:cNvPr id="6" name="Picture 5" descr="11348678615_0e48df865a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1359" y="928670"/>
            <a:ext cx="1934095" cy="1549414"/>
          </a:xfrm>
          <a:prstGeom prst="rect">
            <a:avLst/>
          </a:prstGeom>
        </p:spPr>
      </p:pic>
      <p:pic>
        <p:nvPicPr>
          <p:cNvPr id="8" name="Picture 7" descr="400_F_8242484_MXPeoxiuXzMlyUqrmqJEUucUuzykRSqe_PX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4874" y="945317"/>
            <a:ext cx="1777087" cy="1564178"/>
          </a:xfrm>
          <a:prstGeom prst="rect">
            <a:avLst/>
          </a:prstGeom>
        </p:spPr>
      </p:pic>
      <p:pic>
        <p:nvPicPr>
          <p:cNvPr id="9" name="Picture 2" descr="F:\ATAUR PICTUR\PICTURE\TREE\1.jpg"/>
          <p:cNvPicPr>
            <a:picLocks noChangeAspect="1" noChangeArrowheads="1"/>
          </p:cNvPicPr>
          <p:nvPr/>
        </p:nvPicPr>
        <p:blipFill>
          <a:blip r:embed="rId6"/>
          <a:srcRect l="16279" t="6475" r="9302" b="15821"/>
          <a:stretch>
            <a:fillRect/>
          </a:stretch>
        </p:blipFill>
        <p:spPr bwMode="auto">
          <a:xfrm>
            <a:off x="3876936" y="2547535"/>
            <a:ext cx="1651027" cy="1945853"/>
          </a:xfrm>
          <a:prstGeom prst="roundRect">
            <a:avLst>
              <a:gd name="adj" fmla="val 20256"/>
            </a:avLst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21765" t="68304" r="43870" b="11875"/>
          <a:stretch>
            <a:fillRect/>
          </a:stretch>
        </p:blipFill>
        <p:spPr bwMode="auto">
          <a:xfrm>
            <a:off x="8894324" y="3050124"/>
            <a:ext cx="2017502" cy="131403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</p:spPr>
      </p:pic>
      <p:pic>
        <p:nvPicPr>
          <p:cNvPr id="1026" name="Picture 2" descr="Image result for বিদ্যালয়য়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4" b="26751"/>
          <a:stretch/>
        </p:blipFill>
        <p:spPr bwMode="auto">
          <a:xfrm>
            <a:off x="5860472" y="2862836"/>
            <a:ext cx="2198339" cy="1248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Image result for গর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5889" y="2929346"/>
            <a:ext cx="1711063" cy="11822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1980" y="960081"/>
            <a:ext cx="2448492" cy="13706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31482" y="5008021"/>
            <a:ext cx="467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ছবিগুলো চেন?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2858" y="5013541"/>
            <a:ext cx="467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বলতে পারবে?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2896" y="5061187"/>
            <a:ext cx="649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বাড়িতে কী এগুলো আছে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0983" y="4946466"/>
            <a:ext cx="5356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 আজ আমরা কী পড়বো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0" name="Picture 6" descr="Image result for শ্রে ণি কক্ষ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60" y="902367"/>
            <a:ext cx="2746829" cy="142835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7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  <p:bldP spid="17" grpId="0"/>
      <p:bldP spid="17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2" y="734291"/>
            <a:ext cx="669174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00" y="1800816"/>
            <a:ext cx="4452070" cy="2965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9126" y="5001493"/>
            <a:ext cx="7827819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কক্ষের পরিবেশ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6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9164" y="817417"/>
            <a:ext cx="532014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64" y="2604655"/>
            <a:ext cx="1005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শিক্ষার্থীরা...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বাড়ি, বিদ্যালয়ের ও আশপাশের পরিবেশ পর্যবেক্ষণ করবে এবং সেখানে কী কী আছে তা বলতে পারবে,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১.১.২ পরিবেশের বিভিন্ন উপাদান চিহ্নত করে নাম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9" b="10000"/>
          <a:stretch/>
        </p:blipFill>
        <p:spPr>
          <a:xfrm>
            <a:off x="827809" y="1909055"/>
            <a:ext cx="2197677" cy="2949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86" y="1708587"/>
            <a:ext cx="3444586" cy="3444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1" b="25758"/>
          <a:stretch/>
        </p:blipFill>
        <p:spPr>
          <a:xfrm>
            <a:off x="6627667" y="1909055"/>
            <a:ext cx="4808664" cy="2784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3927" y="829179"/>
            <a:ext cx="7197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ছবিগুলোর নাম বলতে পারবে?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91" y="515317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1" y="5177929"/>
            <a:ext cx="238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8835" y="5153172"/>
            <a:ext cx="282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বেঞ্চ ও ডেস্ক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1462" y="829178"/>
            <a:ext cx="644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এছবিগুলো তোমরা কোথায় দেখেছো?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3658" y="5353641"/>
            <a:ext cx="646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বিদ্যালয়ে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শ্রেণি কক্ষ এর ছবি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45" y="1548589"/>
            <a:ext cx="5985164" cy="36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0182" y="748146"/>
            <a:ext cx="602672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1745" y="5375564"/>
            <a:ext cx="598516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কক্ষের ছবি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309" y="997527"/>
            <a:ext cx="9379527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2828" y="3000376"/>
            <a:ext cx="760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চক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854111" y="3034598"/>
            <a:ext cx="1236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ডাস্টার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170932" y="3061931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8327560" y="2980323"/>
            <a:ext cx="1856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ছবি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990085" y="4503893"/>
            <a:ext cx="942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4115889" y="4516068"/>
            <a:ext cx="1021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478359" y="4552246"/>
            <a:ext cx="1005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8824598" y="4498784"/>
            <a:ext cx="917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বাল্ব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22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036" y="872836"/>
            <a:ext cx="691341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07" y="2041129"/>
            <a:ext cx="1751601" cy="2299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4035" y="4862945"/>
            <a:ext cx="691341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কক্ষের ভেতরে কী কী জিনিস আছে বলো?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206</TotalTime>
  <Words>261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bijay</dc:creator>
  <cp:lastModifiedBy>bijay</cp:lastModifiedBy>
  <cp:revision>20</cp:revision>
  <dcterms:created xsi:type="dcterms:W3CDTF">2020-03-17T14:29:17Z</dcterms:created>
  <dcterms:modified xsi:type="dcterms:W3CDTF">2020-03-22T07:47:22Z</dcterms:modified>
</cp:coreProperties>
</file>