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4194-5E2C-4004-B729-D992400E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53279-BE76-4A74-890A-ABC6FED45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58396-F3F6-4D58-8621-DA1163F3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6A516-A485-493C-8B5B-23B559A9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DC8C-AD43-49D8-BC94-068D28D1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50D0-2088-4B9C-A0F0-E8B40CD4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BCDE7-5BBF-4AD1-B06A-3C430BD8F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783A-FEA2-48B7-B5D8-77C06DD62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E913-BB83-43FA-94F5-B8BA5375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89F9-A7A8-4521-89D6-B369CC9D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4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ABD09-ED44-4E71-B11C-0390E8F58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A3B22-A04E-46AA-825F-FD3440438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C382C-4100-4074-AE07-FA8F7882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62C82-31B2-4E36-9C88-6BDA27FA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12E6-3D3C-4CF9-94F5-1D9BCC19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3E66-15E8-4717-BE3F-93F6C6B5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3F24-7B81-49F2-AE93-E0160CEA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C830A-D8FC-4435-9905-3B09F49A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DA294-F008-4336-8D52-7EF9BE2F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BDFA3-FA2E-470E-8A59-25B6EB51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1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AFEED-C766-4A67-AB04-0D5D8048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18E35-4760-466B-A485-19685469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BBC1C-43D3-40E6-81AD-CC28E652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4EE8F-1FE3-4E67-8A1C-0EC6DD3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A2BB-181F-445A-8107-D485515F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7E42-EEBF-44D2-877D-DA2144B8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14402-81A5-4DCF-A223-4321A2C0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157A-C574-4C6C-AED9-E042A7A4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1D4B3-4D4B-4131-A67D-FC2F673E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06A4E-234C-4DE6-B6D8-7F241CCF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4A675-0123-41D2-829F-2A3CEEA2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30BE-F1AD-4CF9-A3EA-139397A1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3A95-5531-46DB-9DF4-FD1A13A3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0716E-147D-47C6-92F1-5154653BE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6FFAA-4E1D-4359-91A6-75FFFCB77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E249C-587A-4529-ADCB-027E05DB9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84A45-0950-4DD3-9436-6F599CCB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7790C-3F12-40E0-A661-9B38AC03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7ED0C-09A4-4B26-9A80-C07142A3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3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41BE-D3B5-4A35-96C3-4CF59DD0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7967D-6233-4538-B3F6-734E18A8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FD719-59E9-47DE-A399-6B6F144B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2FE70-4C82-49A4-810E-410CF0BD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5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248B0-47A9-4689-8B00-F6B9E10D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F9715-7AA9-4762-A20A-29234302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30D70-C173-42AC-811B-89D47A50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B67B2-3DE0-4256-B25F-D1A5958E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B6232-FBB3-4C65-A59B-37DCA29A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B4EC2-D427-463F-87B5-7959A9034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EF27C-30C2-4D72-8063-20356CBF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925CC-6E42-4F1A-91AD-9FAA19AE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68F3B-5837-4A93-89C9-55E3FC13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7FDA-01C1-434C-AF57-D42C829A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F1466-3B45-457F-9247-B978BA22F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CE4D9-7432-4739-A235-2B846E6C9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AE810-9F41-46D7-8BC4-621803EF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1F530-54E8-4EA6-A06A-0D18AD63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4D7DC-C6E4-41CC-BCAC-96BB2118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F98AD-3CD0-4947-880C-66B1C5D8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1DC28-4592-4C7A-BD92-DE07403D0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DEA6A-377F-4854-964D-7CA9FD641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1806-197F-49E3-87BF-6EC36287A49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9BB8-8DE5-481C-BF79-C139E4133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0EDC5-076F-4120-8C7B-323E2D2F1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1FD3-B296-4B3B-9280-041392D8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0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F0E9CA4-3ECB-41D3-A2C6-2AFBD2531CC8}"/>
              </a:ext>
            </a:extLst>
          </p:cNvPr>
          <p:cNvSpPr/>
          <p:nvPr/>
        </p:nvSpPr>
        <p:spPr>
          <a:xfrm>
            <a:off x="4991723" y="299803"/>
            <a:ext cx="2953063" cy="145404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152CD6-B671-43B9-8CAB-81783F1A92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1"/>
          <a:stretch/>
        </p:blipFill>
        <p:spPr>
          <a:xfrm>
            <a:off x="3611645" y="2070121"/>
            <a:ext cx="5713216" cy="445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178CF6-24E9-403F-8F54-5D441E0E1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0" y="378970"/>
            <a:ext cx="2971800" cy="15430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0829E70-5C19-4ED1-AA6C-19848507E82F}"/>
              </a:ext>
            </a:extLst>
          </p:cNvPr>
          <p:cNvSpPr/>
          <p:nvPr/>
        </p:nvSpPr>
        <p:spPr>
          <a:xfrm>
            <a:off x="4079198" y="378970"/>
            <a:ext cx="7867963" cy="610006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 ছয়টি অঞ্চলে কার্যক্রম পরিচালনা করে ।বাংলাদেশ সংস্থাটির দক্ষিণ-পূর্ব এশিয়া অঞ্চলের অন্তর্ভুক্ত।বিশ্বের বিভিন্ন দেশের মানুষকে স্বাস্থ্য রক্ষার প্রয়োজনীয়তা ও উপায় সম্পর্কে সচেতন করার জন্য প্রতিবছর ৭ই এপ্রিল তারিখে সংস্থাটির উদ্যোগে বিশ্ব স্বাস্থ্য দিবস পালিত হয়।মা ও শিশুর স্বাস্থ্য,পুষ্টি,পরিবার পরিকল্পনা ইত্যাদি ক্ষেত্রে বিশ্ব স্বাস্থ্য সংস্থা কাজ করে যাচ্ছে।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FE26B-0649-44C6-A82B-1FE8A8665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50" y="651602"/>
            <a:ext cx="3375052" cy="231644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708EBA9-C82A-4166-929E-2F3061EA5A16}"/>
              </a:ext>
            </a:extLst>
          </p:cNvPr>
          <p:cNvSpPr/>
          <p:nvPr/>
        </p:nvSpPr>
        <p:spPr>
          <a:xfrm>
            <a:off x="4527030" y="929391"/>
            <a:ext cx="6370819" cy="454202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্থিত।খাদ্য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ক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ষি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মোকাবিলা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্থ্য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য়নে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করে।বিভিন্ন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ুর্যোগ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াটতি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26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0B7B33F-3B27-4715-B1F3-41195A25F135}"/>
              </a:ext>
            </a:extLst>
          </p:cNvPr>
          <p:cNvSpPr/>
          <p:nvPr/>
        </p:nvSpPr>
        <p:spPr>
          <a:xfrm>
            <a:off x="4282190" y="269823"/>
            <a:ext cx="3627620" cy="163392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 পৃষ্ঠা-৯৪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19C-B4BE-421F-9726-DE5AACC11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75" y="2368446"/>
            <a:ext cx="7075358" cy="42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DED54C39-A93D-4832-94D7-C628103894DF}"/>
              </a:ext>
            </a:extLst>
          </p:cNvPr>
          <p:cNvSpPr/>
          <p:nvPr/>
        </p:nvSpPr>
        <p:spPr>
          <a:xfrm>
            <a:off x="4384621" y="299804"/>
            <a:ext cx="4339653" cy="2038662"/>
          </a:xfrm>
          <a:prstGeom prst="irregularSeal2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Stored Data 2">
            <a:extLst>
              <a:ext uri="{FF2B5EF4-FFF2-40B4-BE49-F238E27FC236}">
                <a16:creationId xmlns:a16="http://schemas.microsoft.com/office/drawing/2014/main" id="{3A4DB876-DB7C-4A25-9EC3-4361895B9302}"/>
              </a:ext>
            </a:extLst>
          </p:cNvPr>
          <p:cNvSpPr/>
          <p:nvPr/>
        </p:nvSpPr>
        <p:spPr>
          <a:xfrm>
            <a:off x="2803160" y="3327817"/>
            <a:ext cx="7180289" cy="2563318"/>
          </a:xfrm>
          <a:prstGeom prst="flowChartOnlineStorag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সংস্থাগুলোর নাম লেখ।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35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>
            <a:extLst>
              <a:ext uri="{FF2B5EF4-FFF2-40B4-BE49-F238E27FC236}">
                <a16:creationId xmlns:a16="http://schemas.microsoft.com/office/drawing/2014/main" id="{5548FDE9-93C9-4EEA-9433-54D98F00914F}"/>
              </a:ext>
            </a:extLst>
          </p:cNvPr>
          <p:cNvSpPr/>
          <p:nvPr/>
        </p:nvSpPr>
        <p:spPr>
          <a:xfrm>
            <a:off x="2758190" y="1424066"/>
            <a:ext cx="6538210" cy="3252866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ইউনিসেফ,বিশ্বব্যাংক,ইউএনডিপি,খাদ্য ও কৃষি সংস্থা,বিশ্ব স্বাস্থ্য সংস্থা ও ইউনেস্কো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0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>
            <a:extLst>
              <a:ext uri="{FF2B5EF4-FFF2-40B4-BE49-F238E27FC236}">
                <a16:creationId xmlns:a16="http://schemas.microsoft.com/office/drawing/2014/main" id="{F6A4027A-5656-48D4-A0CC-C7D790F74E2B}"/>
              </a:ext>
            </a:extLst>
          </p:cNvPr>
          <p:cNvSpPr/>
          <p:nvPr/>
        </p:nvSpPr>
        <p:spPr>
          <a:xfrm>
            <a:off x="4642338" y="449014"/>
            <a:ext cx="3165232" cy="1454045"/>
          </a:xfrm>
          <a:prstGeom prst="flowChartMagneticTap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FA9C94-332D-462C-B1FD-2C1024B797E4}"/>
              </a:ext>
            </a:extLst>
          </p:cNvPr>
          <p:cNvSpPr/>
          <p:nvPr/>
        </p:nvSpPr>
        <p:spPr>
          <a:xfrm>
            <a:off x="2878110" y="2713217"/>
            <a:ext cx="6865495" cy="3312827"/>
          </a:xfrm>
          <a:prstGeom prst="frame">
            <a:avLst/>
          </a:prstGeom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 স্বাস্থ্য দিবস উপলক্ষ্যে বিদ্যালয়ে কী করা যায় তা আলোচনা করে লেখ 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38D3534D-14C0-4AD1-A42B-84FA74215794}"/>
              </a:ext>
            </a:extLst>
          </p:cNvPr>
          <p:cNvSpPr/>
          <p:nvPr/>
        </p:nvSpPr>
        <p:spPr>
          <a:xfrm>
            <a:off x="4710332" y="492369"/>
            <a:ext cx="2771336" cy="1237957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9FA5346-705C-45C6-99E6-BE933F42320D}"/>
              </a:ext>
            </a:extLst>
          </p:cNvPr>
          <p:cNvSpPr/>
          <p:nvPr/>
        </p:nvSpPr>
        <p:spPr>
          <a:xfrm>
            <a:off x="529883" y="2602522"/>
            <a:ext cx="2264898" cy="1871003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নং-১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075E7638-E0E3-41EE-BB0F-5462919B88F4}"/>
              </a:ext>
            </a:extLst>
          </p:cNvPr>
          <p:cNvSpPr/>
          <p:nvPr/>
        </p:nvSpPr>
        <p:spPr>
          <a:xfrm>
            <a:off x="3790666" y="2208627"/>
            <a:ext cx="5570807" cy="1350499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ইউনিসেফ এর সদর দপ্তর.................।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720FBA92-7B15-4CCE-A90D-056F368A8E08}"/>
              </a:ext>
            </a:extLst>
          </p:cNvPr>
          <p:cNvSpPr/>
          <p:nvPr/>
        </p:nvSpPr>
        <p:spPr>
          <a:xfrm>
            <a:off x="7249474" y="2321168"/>
            <a:ext cx="1561515" cy="562707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নিউইয়র্ক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142D62-90F7-4F56-BE3C-FA3A5CEF3661}"/>
              </a:ext>
            </a:extLst>
          </p:cNvPr>
          <p:cNvSpPr/>
          <p:nvPr/>
        </p:nvSpPr>
        <p:spPr>
          <a:xfrm>
            <a:off x="3790665" y="4293642"/>
            <a:ext cx="5570806" cy="152254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বিশ্বব্যাংকের সদর দপ্তর..................।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20FECC7-ED1F-4BDE-BA7A-CA1CF874A874}"/>
              </a:ext>
            </a:extLst>
          </p:cNvPr>
          <p:cNvSpPr/>
          <p:nvPr/>
        </p:nvSpPr>
        <p:spPr>
          <a:xfrm>
            <a:off x="7142892" y="4473525"/>
            <a:ext cx="1729634" cy="5813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ওয়াশিংটন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616BC868-1031-4503-91C6-5612A4959355}"/>
              </a:ext>
            </a:extLst>
          </p:cNvPr>
          <p:cNvSpPr/>
          <p:nvPr/>
        </p:nvSpPr>
        <p:spPr>
          <a:xfrm>
            <a:off x="1111348" y="1997612"/>
            <a:ext cx="2588455" cy="2433711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EC336F19-42FA-4C23-8A00-B976961425AC}"/>
              </a:ext>
            </a:extLst>
          </p:cNvPr>
          <p:cNvSpPr/>
          <p:nvPr/>
        </p:nvSpPr>
        <p:spPr>
          <a:xfrm>
            <a:off x="4839286" y="1871004"/>
            <a:ext cx="6133514" cy="2433711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ইউএনডিপি সংস্থার কাজ কী?</a:t>
            </a:r>
            <a:endParaRPr lang="en-US" sz="3200" dirty="0">
              <a:solidFill>
                <a:srgbClr val="F612C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55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DE6845-9047-4F4B-BDA3-85B30E04FF2C}"/>
              </a:ext>
            </a:extLst>
          </p:cNvPr>
          <p:cNvSpPr/>
          <p:nvPr/>
        </p:nvSpPr>
        <p:spPr>
          <a:xfrm>
            <a:off x="2618282" y="1543987"/>
            <a:ext cx="6955436" cy="29080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মূল কাজ বিভিন্ন দেশের উন্নয়নে কাজ করা এবং জাতিসংঘের কাজগুলোর সমন্বয় সাধন।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02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3DC5945D-1299-43A9-8BD6-076A1E06C733}"/>
              </a:ext>
            </a:extLst>
          </p:cNvPr>
          <p:cNvSpPr/>
          <p:nvPr/>
        </p:nvSpPr>
        <p:spPr>
          <a:xfrm>
            <a:off x="661182" y="1965957"/>
            <a:ext cx="2785404" cy="2419643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নং-৩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AE0FE1E-1DD1-49BE-8DAD-65AC64C4DC43}"/>
              </a:ext>
            </a:extLst>
          </p:cNvPr>
          <p:cNvSpPr/>
          <p:nvPr/>
        </p:nvSpPr>
        <p:spPr>
          <a:xfrm>
            <a:off x="4362138" y="2128603"/>
            <a:ext cx="5936105" cy="24196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ইউনিসেফের কাজ উল্লেখ কর।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6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BC8C03C-9B82-4419-8DCA-48056A3B9F06}"/>
              </a:ext>
            </a:extLst>
          </p:cNvPr>
          <p:cNvSpPr/>
          <p:nvPr/>
        </p:nvSpPr>
        <p:spPr>
          <a:xfrm>
            <a:off x="314793" y="2199807"/>
            <a:ext cx="5781207" cy="4699416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চরমোনাই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85682845-CDA8-40C1-B91A-C08C4BC505FC}"/>
              </a:ext>
            </a:extLst>
          </p:cNvPr>
          <p:cNvSpPr/>
          <p:nvPr/>
        </p:nvSpPr>
        <p:spPr>
          <a:xfrm>
            <a:off x="5141627" y="194872"/>
            <a:ext cx="2713220" cy="1319135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77B61E33-0F48-4CB9-8439-8EF45189BA44}"/>
              </a:ext>
            </a:extLst>
          </p:cNvPr>
          <p:cNvSpPr/>
          <p:nvPr/>
        </p:nvSpPr>
        <p:spPr>
          <a:xfrm>
            <a:off x="6498237" y="2563317"/>
            <a:ext cx="5606320" cy="3717561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</a:t>
            </a: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</a:t>
            </a: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পাঠঃজাতিসংঘের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উন্নয়নমূলক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41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282D2D-6512-4924-85F6-199633532C93}"/>
              </a:ext>
            </a:extLst>
          </p:cNvPr>
          <p:cNvSpPr/>
          <p:nvPr/>
        </p:nvSpPr>
        <p:spPr>
          <a:xfrm>
            <a:off x="2413416" y="1903751"/>
            <a:ext cx="7480092" cy="290809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ইউনিসেফ শিশুদের প্রাথমিক শিক্ষা ,গ্রামে বিশুদ্ধ পানি সরবরাহ,স্বাস্থ্যস্মমত পায়খানা তৈরি,মা ও শিশুর স্বাস্থ্য রক্ষা,শিশুদের বিভিন্ন প্রতিষেধক টিকা দান ইত্যাদি কাজ করে।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7 Points 1">
            <a:extLst>
              <a:ext uri="{FF2B5EF4-FFF2-40B4-BE49-F238E27FC236}">
                <a16:creationId xmlns:a16="http://schemas.microsoft.com/office/drawing/2014/main" id="{2B332C09-CC8C-4266-A131-3FE8C682711A}"/>
              </a:ext>
            </a:extLst>
          </p:cNvPr>
          <p:cNvSpPr/>
          <p:nvPr/>
        </p:nvSpPr>
        <p:spPr>
          <a:xfrm>
            <a:off x="4495800" y="398738"/>
            <a:ext cx="3200400" cy="1645920"/>
          </a:xfrm>
          <a:prstGeom prst="star7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E1BDD99-BF96-4639-B4CF-FE4F401EAA12}"/>
              </a:ext>
            </a:extLst>
          </p:cNvPr>
          <p:cNvSpPr/>
          <p:nvPr/>
        </p:nvSpPr>
        <p:spPr>
          <a:xfrm>
            <a:off x="2023672" y="2878111"/>
            <a:ext cx="8634335" cy="27581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১।জাতিসংঘের সংস্থাগুলোর নাম ও কাজ উল্লেখ কর।</a:t>
            </a:r>
          </a:p>
          <a:p>
            <a:pPr algn="ctr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২।শিশুদের স্বাস্থ্য ও শিক্ষার উন্নয়নে ইউনিসেফের কাজ উল্লেখ কর।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:a16="http://schemas.microsoft.com/office/drawing/2014/main" id="{B5BE0153-5343-4D81-9E34-8BB9C4BD92F7}"/>
              </a:ext>
            </a:extLst>
          </p:cNvPr>
          <p:cNvSpPr/>
          <p:nvPr/>
        </p:nvSpPr>
        <p:spPr>
          <a:xfrm>
            <a:off x="1868773" y="2143595"/>
            <a:ext cx="8454453" cy="4009868"/>
          </a:xfrm>
          <a:prstGeom prst="ribbon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সংস্থাগুলো বাংলাদেশে কী কী কাজ করছে তা লিখে নিয়ে আসবে।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954FF41E-2765-4DC1-A1E8-604F269B326A}"/>
              </a:ext>
            </a:extLst>
          </p:cNvPr>
          <p:cNvSpPr/>
          <p:nvPr/>
        </p:nvSpPr>
        <p:spPr>
          <a:xfrm>
            <a:off x="4604479" y="329784"/>
            <a:ext cx="2983042" cy="1214202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93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B55A1434-CD81-4157-9B50-88B0A305EDFB}"/>
              </a:ext>
            </a:extLst>
          </p:cNvPr>
          <p:cNvSpPr/>
          <p:nvPr/>
        </p:nvSpPr>
        <p:spPr>
          <a:xfrm>
            <a:off x="4312170" y="224852"/>
            <a:ext cx="3567659" cy="1573969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3200" dirty="0">
              <a:solidFill>
                <a:srgbClr val="F612C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95E97-D5E5-488A-AE05-F8BC8CE0C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27" y="2143594"/>
            <a:ext cx="8619344" cy="422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2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42886F5A-45DA-4849-85FD-5F45A6F76F49}"/>
              </a:ext>
            </a:extLst>
          </p:cNvPr>
          <p:cNvSpPr/>
          <p:nvPr/>
        </p:nvSpPr>
        <p:spPr>
          <a:xfrm>
            <a:off x="4958861" y="498135"/>
            <a:ext cx="3137095" cy="128016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edefined Process 2">
            <a:extLst>
              <a:ext uri="{FF2B5EF4-FFF2-40B4-BE49-F238E27FC236}">
                <a16:creationId xmlns:a16="http://schemas.microsoft.com/office/drawing/2014/main" id="{0E97AC77-7D05-444C-80CE-FB339AAF3068}"/>
              </a:ext>
            </a:extLst>
          </p:cNvPr>
          <p:cNvSpPr/>
          <p:nvPr/>
        </p:nvSpPr>
        <p:spPr>
          <a:xfrm>
            <a:off x="2576463" y="2489982"/>
            <a:ext cx="7512148" cy="3601329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১৬.৩.৪.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উন্নয়নমূলক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সংস্থার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১৬.৩.</a:t>
            </a:r>
            <a:r>
              <a:rPr lang="as-IN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ইউনিসেফের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22051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25B4694-444B-4F97-9C3D-D0CE93769AF5}"/>
              </a:ext>
            </a:extLst>
          </p:cNvPr>
          <p:cNvSpPr/>
          <p:nvPr/>
        </p:nvSpPr>
        <p:spPr>
          <a:xfrm>
            <a:off x="4548553" y="239152"/>
            <a:ext cx="3094893" cy="123795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200" dirty="0">
              <a:solidFill>
                <a:srgbClr val="F612C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D736FC-FD7B-4077-AB17-3BD53AB18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1" y="1900237"/>
            <a:ext cx="2619375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85DEB-6C32-4740-A4BC-8D9E4577C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29" y="1900237"/>
            <a:ext cx="2857500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59CD86-CC4F-415D-957B-54B4E346E4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78" y="4683222"/>
            <a:ext cx="2752725" cy="1657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CAA922-C4C4-4016-97AC-29AA8B8A94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646" y="4683222"/>
            <a:ext cx="2971800" cy="1543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7395C2-B176-4F93-88C8-75B033AE5C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16" y="1900237"/>
            <a:ext cx="2828925" cy="16192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AC2C964-EAA2-4740-826C-5326C53D1E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922" y="4578447"/>
            <a:ext cx="24765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:a16="http://schemas.microsoft.com/office/drawing/2014/main" id="{82E6071A-ED49-42FA-91D7-C08FAC09F119}"/>
              </a:ext>
            </a:extLst>
          </p:cNvPr>
          <p:cNvSpPr/>
          <p:nvPr/>
        </p:nvSpPr>
        <p:spPr>
          <a:xfrm>
            <a:off x="2548329" y="3028013"/>
            <a:ext cx="7075356" cy="2908554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 উন্নয়নমূলক সংস্থা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02777029-B702-4025-9BDE-6331EA65DC48}"/>
              </a:ext>
            </a:extLst>
          </p:cNvPr>
          <p:cNvSpPr/>
          <p:nvPr/>
        </p:nvSpPr>
        <p:spPr>
          <a:xfrm>
            <a:off x="4630115" y="393204"/>
            <a:ext cx="3418450" cy="1617785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612C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solidFill>
                <a:srgbClr val="F612C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0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89545-FE49-4BB3-BD73-9EEA643A7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5" y="509664"/>
            <a:ext cx="3328205" cy="239842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FAC258B-B053-4CDE-834E-994F29A48626}"/>
              </a:ext>
            </a:extLst>
          </p:cNvPr>
          <p:cNvSpPr/>
          <p:nvPr/>
        </p:nvSpPr>
        <p:spPr>
          <a:xfrm>
            <a:off x="4661941" y="509664"/>
            <a:ext cx="7155304" cy="511164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ন্তর্জাতিক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তহবিল।যুক্তরাষ্ট্রের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নিউইয়র্ক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অবস্থিত।ইউনিসেফ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স্বাস্থ্যসম্মত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পায়খানা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তৈরি,মা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রক্ষা,শিশুদের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54652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2F04D9-1847-4DD8-AD00-DE70969FE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45" y="773632"/>
            <a:ext cx="2619375" cy="174307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780FC6-5ABD-4947-90A4-2E123A479BFF}"/>
              </a:ext>
            </a:extLst>
          </p:cNvPr>
          <p:cNvSpPr/>
          <p:nvPr/>
        </p:nvSpPr>
        <p:spPr>
          <a:xfrm>
            <a:off x="5014209" y="773632"/>
            <a:ext cx="5771213" cy="478608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সদর দপ্তর যুক্ত্ররাষ্ট্রের ওয়াশিংটনে।বিশ্বব্যাংক বিশ্বের বিভিন্ন দেশের উন্নয়নে গৃহীত বিভিন্ন প্রকল্পে সাহায্য দিয়ে থাকে।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9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2DD128-0379-432B-B792-2F535981B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3" y="631462"/>
            <a:ext cx="2857500" cy="16002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48787F2-D3F3-4DE0-9D67-AB8A8D1E6503}"/>
              </a:ext>
            </a:extLst>
          </p:cNvPr>
          <p:cNvSpPr/>
          <p:nvPr/>
        </p:nvSpPr>
        <p:spPr>
          <a:xfrm>
            <a:off x="4437090" y="839450"/>
            <a:ext cx="6715592" cy="484931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মূল কাজ বিভিন্ন দেশের উন্নয়নে কাজ করা এবং জাতিসংঘের কাজগুলোর সমন্বয় সাধন ।বাংলাদেশে পরিবেশ উন্নয়ন,দুর্যোগ ব্যবস্থাপনা,দারিদ্র বিমোচন ইত্যাদি ক্ষেত্রে এই প্রতিষ্ঠানটি কাজ করছে।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57B116-5854-44A9-8EE8-D8F50026C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38" y="667062"/>
            <a:ext cx="2476500" cy="164782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36290F1-E74E-400E-8237-4E7BCB0F1D14}"/>
              </a:ext>
            </a:extLst>
          </p:cNvPr>
          <p:cNvSpPr/>
          <p:nvPr/>
        </p:nvSpPr>
        <p:spPr>
          <a:xfrm>
            <a:off x="4107305" y="854439"/>
            <a:ext cx="7674963" cy="534344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61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সংস্থা।সদর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ফ্রান্সের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প্যারিসে।ইউনেস্কোর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উদ্যোগে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ৃভাষা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র্যাদা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পেয়েছে।এ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পাহাড়পুরসহ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র্শন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্কো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6880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544</Words>
  <Application>Microsoft Office PowerPoint</Application>
  <PresentationFormat>Widescreen</PresentationFormat>
  <Paragraphs>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Shahrina Bin Sweety</cp:lastModifiedBy>
  <cp:revision>36</cp:revision>
  <dcterms:created xsi:type="dcterms:W3CDTF">2019-07-26T14:12:05Z</dcterms:created>
  <dcterms:modified xsi:type="dcterms:W3CDTF">2020-03-23T11:45:15Z</dcterms:modified>
</cp:coreProperties>
</file>