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8" r:id="rId5"/>
    <p:sldId id="270" r:id="rId6"/>
    <p:sldId id="272" r:id="rId7"/>
    <p:sldId id="257" r:id="rId8"/>
    <p:sldId id="258" r:id="rId9"/>
    <p:sldId id="271" r:id="rId10"/>
    <p:sldId id="259" r:id="rId11"/>
    <p:sldId id="260" r:id="rId12"/>
    <p:sldId id="261" r:id="rId13"/>
    <p:sldId id="262" r:id="rId14"/>
    <p:sldId id="263" r:id="rId15"/>
    <p:sldId id="273" r:id="rId16"/>
    <p:sldId id="267" r:id="rId17"/>
    <p:sldId id="274" r:id="rId18"/>
    <p:sldId id="275" r:id="rId19"/>
    <p:sldId id="26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0" y="0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1" y="5943600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8229600" y="0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05000" y="6718756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>
                <a:latin typeface="NikoshBAN" panose="02000000000000000000" pitchFamily="2" charset="0"/>
                <a:cs typeface="NikoshBAN" panose="02000000000000000000" pitchFamily="2" charset="0"/>
              </a:rPr>
              <a:t>মোঃআতাউর রহমান,আজমিরীগঞ্জ,হবিগঞ্জ</a:t>
            </a:r>
            <a:r>
              <a:rPr lang="bn-BD" sz="9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TAUR\Desktop\New folder\78-ময়ন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400"/>
            <a:ext cx="6743700" cy="44958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54102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4297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মোরগের ডাক শুনি প্রতিদিন ভোরে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নিশিরাতে কুকুরের দল ডাকে জোড়ে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ATAUR\Desktop\New folder\mmmmmmmmmmm.jpg"/>
          <p:cNvPicPr>
            <a:picLocks noChangeAspect="1" noChangeArrowheads="1"/>
          </p:cNvPicPr>
          <p:nvPr/>
        </p:nvPicPr>
        <p:blipFill rotWithShape="1">
          <a:blip r:embed="rId2" cstate="print">
            <a:lum bright="17000" contrast="-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89" r="23668" b="6896"/>
          <a:stretch/>
        </p:blipFill>
        <p:spPr bwMode="auto">
          <a:xfrm>
            <a:off x="152400" y="990600"/>
            <a:ext cx="4275100" cy="3335808"/>
          </a:xfrm>
          <a:prstGeom prst="ellipse">
            <a:avLst/>
          </a:prstGeom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TAUR\Desktop\New folder\untitled-9_1967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70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1" t="4691" r="8191"/>
          <a:stretch/>
        </p:blipFill>
        <p:spPr bwMode="auto">
          <a:xfrm>
            <a:off x="4561190" y="914400"/>
            <a:ext cx="4506609" cy="3338229"/>
          </a:xfrm>
          <a:prstGeom prst="ellipse">
            <a:avLst/>
          </a:prstGeom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084" y="3048000"/>
            <a:ext cx="64008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চড়ুই মিলে কিচির মিচির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ATAUR\Desktop\New folder\sparr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22" y="228600"/>
            <a:ext cx="3527778" cy="2734028"/>
          </a:xfrm>
          <a:prstGeom prst="round2DiagRect">
            <a:avLst>
              <a:gd name="adj1" fmla="val 34028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d.jpg"/>
          <p:cNvPicPr>
            <a:picLocks noChangeAspect="1"/>
          </p:cNvPicPr>
          <p:nvPr/>
        </p:nvPicPr>
        <p:blipFill rotWithShape="1">
          <a:blip r:embed="rId3" cstate="print"/>
          <a:srcRect r="6854"/>
          <a:stretch/>
        </p:blipFill>
        <p:spPr>
          <a:xfrm>
            <a:off x="838200" y="304800"/>
            <a:ext cx="3810000" cy="2663472"/>
          </a:xfrm>
          <a:prstGeom prst="round2DiagRect">
            <a:avLst>
              <a:gd name="adj1" fmla="val 0"/>
              <a:gd name="adj2" fmla="val 26972"/>
            </a:avLst>
          </a:prstGeom>
          <a:ln w="88900" cap="sq">
            <a:solidFill>
              <a:srgbClr val="00B0F0"/>
            </a:solidFill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91085" y="6172200"/>
            <a:ext cx="5562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গান শুনি ঘুঘু আর টুনটুনিটির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ATAUR\Desktop\New folder\ghghghg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/>
          <a:stretch/>
        </p:blipFill>
        <p:spPr bwMode="auto">
          <a:xfrm>
            <a:off x="1371600" y="3657600"/>
            <a:ext cx="3238884" cy="2438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ATAUR\Desktop\New folder\Tuntuni_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b="6758"/>
          <a:stretch/>
        </p:blipFill>
        <p:spPr bwMode="auto">
          <a:xfrm>
            <a:off x="4762884" y="3657600"/>
            <a:ext cx="2987748" cy="2438400"/>
          </a:xfrm>
          <a:prstGeom prst="snip2DiagRect">
            <a:avLst>
              <a:gd name="adj1" fmla="val 1696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821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শহরের পাতি কাক ডাকে ঝাঁকে ঝাঁকে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638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ঘুম দেয়া মুশকিল হর্ণের হাঁকে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ak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366935"/>
            <a:ext cx="4343400" cy="2747865"/>
          </a:xfrm>
          <a:prstGeom prst="roundRect">
            <a:avLst>
              <a:gd name="adj" fmla="val 11111"/>
            </a:avLst>
          </a:prstGeom>
          <a:ln w="38100" cap="rnd">
            <a:solidFill>
              <a:srgbClr val="7030A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2" name="Picture 2" descr="C:\Users\ATAUR\Desktop\New folder\ho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02" y="1366934"/>
            <a:ext cx="4121798" cy="2747865"/>
          </a:xfrm>
          <a:prstGeom prst="roundRect">
            <a:avLst>
              <a:gd name="adj" fmla="val 11111"/>
            </a:avLst>
          </a:prstGeom>
          <a:ln w="38100" cap="rnd">
            <a:solidFill>
              <a:srgbClr val="7030A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6583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সিডি চলে , টিভি চলে , বাজে টেলিফোন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562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দরজায় বেল বাজে , কান পেতে শোন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Users\ATAUR\Desktop\New folder\rupcare_bad t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TAUR\Desktop\New folder\business_telephone_systems_49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06" y="990600"/>
            <a:ext cx="184209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TAUR\Desktop\New folder\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94" y="2799722"/>
            <a:ext cx="2424817" cy="16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গলিপথে ফেরিঅলা হাঁকে আর হাঁটে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048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ছোটদের হই চই ইশকুল মাঠে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3" name="Picture 3" descr="C:\Users\ATAUR\Desktop\New folder\6728d23992f7ae627c1e3f114dfb573b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072393" cy="25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TAUR\Desktop\New folder\3066d98e6953a40082aff81611c3f475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4910"/>
            <a:ext cx="4114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17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পল্লির সেই সুরে ভরে যায় মন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 descr="C:\Users\ATAUR\Desktop\New folder\gggggggggg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2"/>
            <a:ext cx="411480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61823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জ্বালা-শব্দদূষণ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ATAUR\Desktop\New folder\environment-pollutio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1" y="3657602"/>
            <a:ext cx="384047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School\IMG_20141029_135643.jpg"/>
          <p:cNvPicPr>
            <a:picLocks noChangeAspect="1" noChangeArrowheads="1"/>
          </p:cNvPicPr>
          <p:nvPr/>
        </p:nvPicPr>
        <p:blipFill>
          <a:blip r:embed="rId2" cstate="print"/>
          <a:srcRect l="6696" t="21429" r="10268"/>
          <a:stretch>
            <a:fillRect/>
          </a:stretch>
        </p:blipFill>
        <p:spPr bwMode="auto">
          <a:xfrm>
            <a:off x="304800" y="1143000"/>
            <a:ext cx="5058105" cy="4191000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1200" y="2558594"/>
            <a:ext cx="3124200" cy="1861006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30314"/>
            <a:ext cx="54864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488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453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2" name="Picture 4" descr="C:\Users\ATAUR\Desktop\New folder\shob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2362200" cy="1765744"/>
          </a:xfrm>
          <a:prstGeom prst="roundRect">
            <a:avLst>
              <a:gd name="adj" fmla="val 16329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4" name="Picture 6" descr="C:\Users\ATAUR\Desktop\New folder\2114852354_2e2b0032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8" b="19960"/>
          <a:stretch/>
        </p:blipFill>
        <p:spPr bwMode="auto">
          <a:xfrm>
            <a:off x="2514600" y="2895600"/>
            <a:ext cx="2362200" cy="1731568"/>
          </a:xfrm>
          <a:prstGeom prst="roundRect">
            <a:avLst>
              <a:gd name="adj" fmla="val 15466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5" name="Picture 7" descr="C:\Users\ATAUR\Desktop\New folder\5568187384_e021640f43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24874"/>
            <a:ext cx="2374163" cy="1618326"/>
          </a:xfrm>
          <a:prstGeom prst="roundRect">
            <a:avLst>
              <a:gd name="adj" fmla="val 13059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3"/>
          <p:cNvSpPr txBox="1"/>
          <p:nvPr/>
        </p:nvSpPr>
        <p:spPr>
          <a:xfrm>
            <a:off x="4876800" y="1686580"/>
            <a:ext cx="262653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গভীর রাত 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004596" y="3581400"/>
            <a:ext cx="3606004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পাখির ডাকাডাকির আওয়াজ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4918014" y="5496580"/>
            <a:ext cx="392118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অত্যন্ত কোলাহলে শব্দ দূষণ ঘটে।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18288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077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ফেরিঅলা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4780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ফেরিঅলা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4579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4579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4579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4485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                      চেঁচামেচি করো না , সবাই ঘুমুচ্ছে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4391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ভোর বেলাতেই পাখির                     শুনতে শুনতে আমার ঘুম ভাঙে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2773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                  হাঁক দিচ্ছে-থালাবাসন চাই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1155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                  আমাদের শোনার ক্ষমতা কমিয়ে দেয়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4632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3377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2158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50540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66800" y="56388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38862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95400" y="31242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66800" y="48006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8333 0.139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0.284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406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25 0.528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64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3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" y="2514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0400" y="2514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7400" y="2514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3657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3657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3657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" y="4800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4800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800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7526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17526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17526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2133600" cy="52322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229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জীবনের সাথে গ্রামের জীবনের তুলনা করি ও লিখি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53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828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28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জীবন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920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11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977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5825"/>
            <a:ext cx="1981200" cy="5847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7774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(১) কবিতায় কোন কোন পশু ও পাখির কথা বলা হয়েছে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048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গ্রামের মানুষের ঘুম ভাঙে কীভাবে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3682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(৩) শহরে ঘুমানোয় অসুবিধা কেন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81954" y="768106"/>
            <a:ext cx="3733800" cy="990600"/>
            <a:chOff x="4800600" y="990600"/>
            <a:chExt cx="3657600" cy="914400"/>
          </a:xfrm>
        </p:grpSpPr>
        <p:sp>
          <p:nvSpPr>
            <p:cNvPr id="5" name="Flowchart: Decision 4"/>
            <p:cNvSpPr/>
            <p:nvPr/>
          </p:nvSpPr>
          <p:spPr>
            <a:xfrm>
              <a:off x="4800600" y="990600"/>
              <a:ext cx="3657600" cy="914400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1066800"/>
              <a:ext cx="251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পাঠ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5300" y="806206"/>
            <a:ext cx="3581400" cy="914400"/>
            <a:chOff x="685800" y="990600"/>
            <a:chExt cx="3581400" cy="914400"/>
          </a:xfrm>
        </p:grpSpPr>
        <p:sp>
          <p:nvSpPr>
            <p:cNvPr id="8" name="Flowchart: Decision 7"/>
            <p:cNvSpPr/>
            <p:nvPr/>
          </p:nvSpPr>
          <p:spPr>
            <a:xfrm>
              <a:off x="685800" y="990600"/>
              <a:ext cx="3581400" cy="914400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1066800"/>
              <a:ext cx="251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শিক্ষক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" y="2400300"/>
            <a:ext cx="3657600" cy="2057400"/>
            <a:chOff x="762000" y="3505200"/>
            <a:chExt cx="3657600" cy="2057400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762000" y="3505200"/>
              <a:ext cx="3657600" cy="205740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92D050">
                <a:alpha val="64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3530025"/>
              <a:ext cx="350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মমতাজ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বেগম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0600" y="4025205"/>
              <a:ext cx="3124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চরমোনাই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ি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বরিশাল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বরিশাল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58911" y="2368306"/>
            <a:ext cx="4285089" cy="2057400"/>
            <a:chOff x="4477911" y="3733800"/>
            <a:chExt cx="4285089" cy="2057400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4800600" y="3733800"/>
              <a:ext cx="3657600" cy="2057400"/>
            </a:xfrm>
            <a:prstGeom prst="round2DiagRect">
              <a:avLst>
                <a:gd name="adj1" fmla="val 47355"/>
                <a:gd name="adj2" fmla="val 0"/>
              </a:avLst>
            </a:prstGeom>
            <a:solidFill>
              <a:srgbClr val="92D050">
                <a:alpha val="64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7911" y="3962400"/>
              <a:ext cx="428508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আমার বাংলা বই </a:t>
              </a:r>
            </a:p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৫ম শ্রেণি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শব্দদূষণ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90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TAUR PICTUR\PICTURE\ROSE\V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97607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0480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TAUR\Desktop\New folder\2015_12_17_20_41_07_OdjtfIDtFaLguYKY8yMKIa7hOj3nxX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7200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6636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মাইকগুলো একসাথে বেজে উঠলে কী হবে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TAUR SOFT\HOBIGONJ PTI\ICT-2014\Primary text book\Image Book\Bangla\amar_bangla_boi-5_Extracted_Images\page33outpu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0" t="14646" r="4984" b="11818"/>
          <a:stretch/>
        </p:blipFill>
        <p:spPr bwMode="auto">
          <a:xfrm>
            <a:off x="1336964" y="609600"/>
            <a:ext cx="2777836" cy="576349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524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5" name="Picture 3" descr="C:\Users\ATAUR\Desktop\New folder\sho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4267200"/>
            <a:ext cx="35437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2503110"/>
            <a:ext cx="3505200" cy="168789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6" name="Picture 4" descr="C:\Users\ATAUR\Desktop\New folder\hor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828675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45281"/>
            <a:ext cx="2819400" cy="1178719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2346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(১) কবিতা শুনে মূলভাব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66182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প্রমিত উচ্চারণে ও ছন্দ বজায় রেখে কবিতাটি আবৃত্তি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724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(৩) নতুন শব্দের অর্থ বলতে পারবে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86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(৪) গ্রাম ও শহরের শব্দদূষণের পার্থক্য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7696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শিক্ষকের আদর্শ পাঠ ও পাঠ্যাংশ আলোচনা।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q5dam.resized.520x347!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22172"/>
            <a:ext cx="5486400" cy="4250028"/>
          </a:xfrm>
          <a:prstGeom prst="ellipse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4038600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197025"/>
            <a:ext cx="7315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নাম গুলোতে ক্লিক করুন । অন/অফ বাটনের কাজ করবে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39625"/>
            <a:ext cx="16002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25425"/>
            <a:ext cx="16002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গ্রন্থ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1600200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77625"/>
            <a:ext cx="2057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17859"/>
            <a:ext cx="6019800" cy="2958941"/>
          </a:xfrm>
          <a:prstGeom prst="star6">
            <a:avLst>
              <a:gd name="adj" fmla="val 34004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১৯৩৮ সালের ৫ই জানুয়ারি চট্টগ্রামের রাউজান থানার বিনাজুরী গ্রামে জন্মগ্রহণ করেন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828800"/>
            <a:ext cx="6781800" cy="4138910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পাগলা ঘোড়া,ভিজে বেড়াল,চন্দনা রঞ্জনার ছড়া,এলোপাথাড়ি,নানা রঙের দিন,চিচিংফাক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473756"/>
            <a:ext cx="6248400" cy="4927044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শিশুসাহিত্যে বাংলা একাডেমি পুরস্কার লাভ করেছেন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ATAUR\Desktop\New folder\Prof_Sukumar Baru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8"/>
          <a:stretch/>
        </p:blipFill>
        <p:spPr bwMode="auto">
          <a:xfrm>
            <a:off x="381000" y="203775"/>
            <a:ext cx="2533650" cy="314902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19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গরু ডাকে হাঁস ডাকে-ডাকে কবুতর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h2.jpg"/>
          <p:cNvPicPr>
            <a:picLocks noChangeAspect="1"/>
          </p:cNvPicPr>
          <p:nvPr/>
        </p:nvPicPr>
        <p:blipFill rotWithShape="1">
          <a:blip r:embed="rId2" cstate="print"/>
          <a:srcRect l="4066"/>
          <a:stretch/>
        </p:blipFill>
        <p:spPr>
          <a:xfrm>
            <a:off x="4876800" y="380999"/>
            <a:ext cx="3759236" cy="2928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5052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ATAUR\Desktop\New folder\ggggggg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483"/>
            <a:ext cx="3886200" cy="29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63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গাছে ডাকে শত পাখি সারা দিনভর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ATAUR\Desktop\New folder\78-ময়ন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TAUR\Desktop\New folder\19987872806_153b607b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"/>
          <a:stretch/>
        </p:blipFill>
        <p:spPr bwMode="auto">
          <a:xfrm>
            <a:off x="3703780" y="381000"/>
            <a:ext cx="3078019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TAUR\Desktop\New folder\ppppppp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6364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TAUR\Desktop\New folder\উদয়ি-ধলা-চোখ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16923" r="4933"/>
          <a:stretch/>
        </p:blipFill>
        <p:spPr bwMode="auto">
          <a:xfrm>
            <a:off x="2590800" y="2743200"/>
            <a:ext cx="3337674" cy="2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TAUR\Desktop\New folder\কালো-বুলবু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199"/>
            <a:ext cx="2209801" cy="24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TAUR\Desktop\New folder\ছোট-বসন্তবাউরি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5785"/>
          <a:stretch/>
        </p:blipFill>
        <p:spPr bwMode="auto">
          <a:xfrm>
            <a:off x="6073462" y="2743200"/>
            <a:ext cx="2765738" cy="2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369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</dc:creator>
  <cp:lastModifiedBy>Shahrina Bin Sweety</cp:lastModifiedBy>
  <cp:revision>82</cp:revision>
  <dcterms:created xsi:type="dcterms:W3CDTF">2006-08-16T00:00:00Z</dcterms:created>
  <dcterms:modified xsi:type="dcterms:W3CDTF">2020-03-23T12:17:56Z</dcterms:modified>
</cp:coreProperties>
</file>