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73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800" y="460296"/>
            <a:ext cx="3438523" cy="2282904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419600" cy="3649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3048000"/>
            <a:ext cx="4141647" cy="36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62062"/>
            <a:ext cx="7620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0697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6663" y="13403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91" y="780364"/>
            <a:ext cx="2007010" cy="1559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31" y="4494372"/>
            <a:ext cx="1677828" cy="167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91" y="2556034"/>
            <a:ext cx="2159410" cy="1438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063" y="1139963"/>
            <a:ext cx="1442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সায়রে</a:t>
            </a:r>
          </a:p>
          <a:p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যকৃত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72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00076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সমুদ্র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কলিজা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49437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" y="1371600"/>
            <a:ext cx="8458200" cy="2438400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838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ভিডিওটি লক্ষ 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224621"/>
              </p:ext>
            </p:extLst>
          </p:nvPr>
        </p:nvGraphicFramePr>
        <p:xfrm>
          <a:off x="2020888" y="3219450"/>
          <a:ext cx="5103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3" imgW="5104080" imgH="417600" progId="Package">
                  <p:embed/>
                </p:oleObj>
              </mc:Choice>
              <mc:Fallback>
                <p:oleObj name="Packager Shell Object" showAsIcon="1" r:id="rId3" imgW="5104080" imgH="417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0888" y="3219450"/>
                        <a:ext cx="51038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75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8991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ওদের বাড়ি গৃহ কর্মে নিপুণা লক্ষ্মী বউটার ঠিক এমন দশা গল্পের আলকে লিখ।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52400" y="1828800"/>
            <a:ext cx="8991600" cy="2895600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1981200"/>
            <a:ext cx="6781801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কত সালে জম্ম গ্রহন করেন?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উর্মিমালা বনফুলের কোন ধরনের রচনা?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 পাতা খেলে কি হয়?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ম্যাজিক বাক্য কোনটি?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371600" y="1676400"/>
            <a:ext cx="6934200" cy="3962400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7848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 ভারসাম্য রক্ষায় ও ঔষধি গাছ হিসেবে নিম 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গাছের গুরুত্ব নিম গাছ গল্পের আলোকে বিশ্লেষণ কর।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838200" y="1676400"/>
            <a:ext cx="8077200" cy="2743200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57464"/>
            <a:ext cx="3972487" cy="292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0" y="2557464"/>
            <a:ext cx="4397255" cy="29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79248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bn-IN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শিরিন আক্তার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হাসন্দিবিজয় নগর নারি শিক্ষা</a:t>
            </a:r>
          </a:p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নিকেতন।</a:t>
            </a: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 সদর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লক্ষ্মীপুর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0" y="762000"/>
            <a:ext cx="9144000" cy="5257800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00087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0198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১৫-০৩-২০২০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143000" y="1623417"/>
            <a:ext cx="7848600" cy="4015383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16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বলতো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1485900"/>
            <a:ext cx="1946780" cy="207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447800"/>
            <a:ext cx="1780309" cy="218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7" y="4549929"/>
            <a:ext cx="2625333" cy="1639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53" y="4594086"/>
            <a:ext cx="2327249" cy="1593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5" y="4594086"/>
            <a:ext cx="2571423" cy="1595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485900"/>
            <a:ext cx="2540000" cy="1943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নারকেল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5471" y="3697069"/>
            <a:ext cx="144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264" y="3628987"/>
            <a:ext cx="123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68" y="6187530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105471" y="6248400"/>
            <a:ext cx="19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1897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লিচু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20411"/>
            <a:ext cx="6781799" cy="422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এবার ছবির গাছটির নাম বলতো?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18541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" y="1757362"/>
            <a:ext cx="7374467" cy="43386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43600" y="4724400"/>
            <a:ext cx="2421467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53339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42327"/>
            <a:ext cx="74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নিম গাছের ব্যবহার সম্পর্কে বলতে 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শব্দগুলির অর্থ বলতে 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বউটার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838200" y="2170331"/>
            <a:ext cx="8153400" cy="3849469"/>
          </a:xfrm>
          <a:prstGeom prst="round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7800" y="480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লাভ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1905000" cy="20093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6400" y="553134"/>
            <a:ext cx="2209800" cy="21294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6450" y="11129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জন্ম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9786" y="1482298"/>
            <a:ext cx="162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১৮৯৯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খ্রি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১৯শে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0" y="3311842"/>
            <a:ext cx="2438400" cy="20171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657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নাম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2672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বলাইচাঁদ মুখোপাধ্যায়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4728866"/>
            <a:ext cx="2133600" cy="19005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14800" y="50981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 লাভ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79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3267164"/>
            <a:ext cx="2438400" cy="24119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112" y="384897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গল্পগ্রন্থ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1112" y="4405700"/>
            <a:ext cx="218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অনুগামিনী ঊর্মিমালা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বিন্দুবিসর্গ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81113" y="720684"/>
            <a:ext cx="2395538" cy="20987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1200" y="1066800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1596985"/>
            <a:ext cx="13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১৯৭৯খ্রি ৯ইফেব্রুয়ারী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28800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202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Administratör</dc:creator>
  <cp:lastModifiedBy>Windows User</cp:lastModifiedBy>
  <cp:revision>110</cp:revision>
  <dcterms:created xsi:type="dcterms:W3CDTF">2006-08-16T00:00:00Z</dcterms:created>
  <dcterms:modified xsi:type="dcterms:W3CDTF">2020-03-23T11:43:32Z</dcterms:modified>
</cp:coreProperties>
</file>