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652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91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94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5541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15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6768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15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02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73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58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3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22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15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17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43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42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82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22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914400"/>
            <a:ext cx="7772400" cy="1828800"/>
          </a:xfrm>
        </p:spPr>
        <p:txBody>
          <a:bodyPr>
            <a:normAutofit/>
          </a:bodyPr>
          <a:lstStyle/>
          <a:p>
            <a:r>
              <a:rPr lang="en-US" sz="4000" b="1" dirty="0"/>
              <a:t>LINGUA </a:t>
            </a:r>
            <a:r>
              <a:rPr lang="en-US" sz="4000" b="1" dirty="0" smtClean="0"/>
              <a:t>FRANCA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352800"/>
            <a:ext cx="7848600" cy="1752600"/>
          </a:xfrm>
        </p:spPr>
        <p:txBody>
          <a:bodyPr anchor="ctr">
            <a:normAutofit/>
          </a:bodyPr>
          <a:lstStyle/>
          <a:p>
            <a:r>
              <a:rPr lang="en-US" sz="4000" b="1" dirty="0"/>
              <a:t>Affirmative to Negative:</a:t>
            </a:r>
          </a:p>
          <a:p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11582400" cy="20574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/>
              <a:t>Rule 6: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Always </a:t>
            </a:r>
            <a:r>
              <a:rPr lang="as-IN" sz="4000" dirty="0"/>
              <a:t>যুক্ত </a:t>
            </a:r>
            <a:r>
              <a:rPr lang="en-US" sz="4000" dirty="0"/>
              <a:t>Affirmative sentence </a:t>
            </a:r>
            <a:r>
              <a:rPr lang="as-IN" sz="4000" dirty="0"/>
              <a:t>কে </a:t>
            </a:r>
            <a:r>
              <a:rPr lang="en-US" sz="4000" dirty="0"/>
              <a:t>Negative </a:t>
            </a:r>
            <a:r>
              <a:rPr lang="as-IN" sz="4000" dirty="0"/>
              <a:t>করতে হলে </a:t>
            </a:r>
            <a:r>
              <a:rPr lang="en-US" sz="4000" dirty="0"/>
              <a:t>Always </a:t>
            </a:r>
            <a:r>
              <a:rPr lang="as-IN" sz="4000" dirty="0"/>
              <a:t>এর পরিবর্তে </a:t>
            </a:r>
            <a:r>
              <a:rPr lang="en-US" sz="4000" dirty="0"/>
              <a:t>never </a:t>
            </a:r>
            <a:r>
              <a:rPr lang="as-IN" sz="4000" dirty="0"/>
              <a:t>বসে। </a:t>
            </a:r>
            <a:r>
              <a:rPr lang="en-US" sz="4000" dirty="0"/>
              <a:t>Affirmative </a:t>
            </a:r>
            <a:r>
              <a:rPr lang="as-IN" sz="4000" dirty="0"/>
              <a:t>শব্দটির </a:t>
            </a:r>
            <a:r>
              <a:rPr lang="en-US" sz="4000" dirty="0"/>
              <a:t>Negative </a:t>
            </a:r>
            <a:r>
              <a:rPr lang="as-IN" sz="4000" dirty="0"/>
              <a:t>রূপ বসাতে হয়</a:t>
            </a:r>
            <a:r>
              <a:rPr lang="as-IN" sz="4000" dirty="0" smtClean="0"/>
              <a:t>।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038600"/>
            <a:ext cx="90678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3600" b="1" dirty="0" smtClean="0"/>
              <a:t>Affirmative</a:t>
            </a:r>
            <a:r>
              <a:rPr lang="en-US" sz="3600" dirty="0" smtClean="0"/>
              <a:t>: He was always punctual.</a:t>
            </a:r>
            <a:br>
              <a:rPr lang="en-US" sz="3600" dirty="0" smtClean="0"/>
            </a:br>
            <a:r>
              <a:rPr lang="en-US" sz="3600" b="1" dirty="0" smtClean="0"/>
              <a:t>Negative</a:t>
            </a:r>
            <a:r>
              <a:rPr lang="en-US" sz="3600" dirty="0" smtClean="0"/>
              <a:t>: He was never late.</a:t>
            </a:r>
            <a:br>
              <a:rPr lang="en-US" sz="3600" dirty="0" smtClean="0"/>
            </a:br>
            <a:r>
              <a:rPr lang="en-US" sz="3600" b="1" dirty="0" smtClean="0"/>
              <a:t>Affirmative</a:t>
            </a:r>
            <a:r>
              <a:rPr lang="en-US" sz="3600" dirty="0" smtClean="0"/>
              <a:t>: I always tell truth.</a:t>
            </a:r>
            <a:br>
              <a:rPr lang="en-US" sz="3600" dirty="0" smtClean="0"/>
            </a:br>
            <a:r>
              <a:rPr lang="en-US" sz="3600" b="1" dirty="0" smtClean="0"/>
              <a:t>Negative</a:t>
            </a:r>
            <a:r>
              <a:rPr lang="en-US" sz="3600" dirty="0" smtClean="0"/>
              <a:t>: I never tell lie.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219200"/>
            <a:ext cx="11353800" cy="20574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/>
              <a:t>Rule 7: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Superlative degree </a:t>
            </a:r>
            <a:r>
              <a:rPr lang="as-IN" sz="3600" dirty="0"/>
              <a:t>যুক্ত </a:t>
            </a:r>
            <a:r>
              <a:rPr lang="en-US" sz="3600" dirty="0"/>
              <a:t>Affirmative sentence </a:t>
            </a:r>
            <a:r>
              <a:rPr lang="as-IN" sz="3600" dirty="0"/>
              <a:t>কে </a:t>
            </a:r>
            <a:r>
              <a:rPr lang="en-US" sz="3600" dirty="0"/>
              <a:t>Negative </a:t>
            </a:r>
            <a:r>
              <a:rPr lang="as-IN" sz="3600" dirty="0"/>
              <a:t>করতে হলে –</a:t>
            </a:r>
            <a:br>
              <a:rPr lang="as-IN" sz="3600" dirty="0"/>
            </a:br>
            <a:r>
              <a:rPr lang="en-US" sz="3600" dirty="0"/>
              <a:t>No other + superlative </a:t>
            </a:r>
            <a:r>
              <a:rPr lang="as-IN" sz="3600" dirty="0"/>
              <a:t>এর পরের অংশ + </a:t>
            </a:r>
            <a:r>
              <a:rPr lang="en-US" sz="3600" dirty="0"/>
              <a:t>verb + as + superlative degree </a:t>
            </a:r>
            <a:r>
              <a:rPr lang="as-IN" sz="3600" dirty="0"/>
              <a:t>এর </a:t>
            </a:r>
            <a:r>
              <a:rPr lang="en-US" sz="3600" dirty="0"/>
              <a:t>positive form + as + </a:t>
            </a:r>
            <a:r>
              <a:rPr lang="as-IN" sz="3600" dirty="0"/>
              <a:t>প্রদত্ত </a:t>
            </a:r>
            <a:r>
              <a:rPr lang="en-US" sz="3600" dirty="0"/>
              <a:t>sentence </a:t>
            </a:r>
            <a:r>
              <a:rPr lang="as-IN" sz="3600" dirty="0"/>
              <a:t>এর </a:t>
            </a:r>
            <a:r>
              <a:rPr lang="en-US" sz="3600" dirty="0"/>
              <a:t>subject</a:t>
            </a:r>
            <a:r>
              <a:rPr lang="en-US" sz="3600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191000"/>
            <a:ext cx="117348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3600" b="1" dirty="0" smtClean="0"/>
              <a:t>Affirmative</a:t>
            </a:r>
            <a:r>
              <a:rPr lang="en-US" sz="3600" dirty="0" smtClean="0"/>
              <a:t>: He is the best batsman in the team.</a:t>
            </a:r>
            <a:br>
              <a:rPr lang="en-US" sz="3600" dirty="0" smtClean="0"/>
            </a:br>
            <a:r>
              <a:rPr lang="en-US" sz="3600" b="1" dirty="0" smtClean="0"/>
              <a:t>Negative</a:t>
            </a:r>
            <a:r>
              <a:rPr lang="en-US" sz="3600" dirty="0" smtClean="0"/>
              <a:t>: No other batsman in the team is as good as him.</a:t>
            </a:r>
            <a:br>
              <a:rPr lang="en-US" sz="3600" dirty="0" smtClean="0"/>
            </a:br>
            <a:r>
              <a:rPr lang="en-US" sz="3600" b="1" dirty="0" smtClean="0"/>
              <a:t>Affirmative</a:t>
            </a:r>
            <a:r>
              <a:rPr lang="en-US" sz="3600" dirty="0" smtClean="0"/>
              <a:t>: You are the best boy in the class.</a:t>
            </a:r>
            <a:br>
              <a:rPr lang="en-US" sz="3600" dirty="0" smtClean="0"/>
            </a:br>
            <a:r>
              <a:rPr lang="en-US" sz="3600" b="1" dirty="0" smtClean="0"/>
              <a:t>Negative</a:t>
            </a:r>
            <a:r>
              <a:rPr lang="en-US" sz="3600" dirty="0" smtClean="0"/>
              <a:t>: No other boy in the class is as good as you.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828800"/>
            <a:ext cx="11506200" cy="20574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/>
              <a:t>Rule 8: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Than any other/than all other </a:t>
            </a:r>
            <a:r>
              <a:rPr lang="as-IN" sz="3600" dirty="0"/>
              <a:t>যুক্ত </a:t>
            </a:r>
            <a:r>
              <a:rPr lang="en-US" sz="3600" dirty="0"/>
              <a:t>comparative degree </a:t>
            </a:r>
            <a:r>
              <a:rPr lang="as-IN" sz="3600" dirty="0"/>
              <a:t>কে </a:t>
            </a:r>
            <a:r>
              <a:rPr lang="en-US" sz="3600" dirty="0"/>
              <a:t>Negative </a:t>
            </a:r>
            <a:r>
              <a:rPr lang="as-IN" sz="3600" dirty="0"/>
              <a:t>করতে হলে –</a:t>
            </a:r>
            <a:br>
              <a:rPr lang="as-IN" sz="3600" dirty="0"/>
            </a:br>
            <a:r>
              <a:rPr lang="en-US" sz="3600" dirty="0"/>
              <a:t>No other + any other/all other </a:t>
            </a:r>
            <a:r>
              <a:rPr lang="as-IN" sz="3600" dirty="0"/>
              <a:t>এর পরের অংশ বসে + প্রদত্ত </a:t>
            </a:r>
            <a:r>
              <a:rPr lang="en-US" sz="3600" dirty="0"/>
              <a:t>verb + so/as </a:t>
            </a:r>
            <a:r>
              <a:rPr lang="as-IN" sz="3600" dirty="0"/>
              <a:t>বসে + </a:t>
            </a:r>
            <a:r>
              <a:rPr lang="en-US" sz="3600" dirty="0"/>
              <a:t>comparative degree </a:t>
            </a:r>
            <a:r>
              <a:rPr lang="as-IN" sz="3600" dirty="0"/>
              <a:t>এর </a:t>
            </a:r>
            <a:r>
              <a:rPr lang="en-US" sz="3600" dirty="0"/>
              <a:t>positive form + as + </a:t>
            </a:r>
            <a:r>
              <a:rPr lang="as-IN" sz="3600" dirty="0"/>
              <a:t>প্রদত্ত </a:t>
            </a:r>
            <a:r>
              <a:rPr lang="en-US" sz="3600" dirty="0"/>
              <a:t>sentence </a:t>
            </a:r>
            <a:r>
              <a:rPr lang="as-IN" sz="3600" dirty="0"/>
              <a:t>এর </a:t>
            </a:r>
            <a:r>
              <a:rPr lang="en-US" sz="3600" dirty="0"/>
              <a:t>subject</a:t>
            </a:r>
            <a:r>
              <a:rPr lang="en-US" sz="3600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794" y="4495800"/>
            <a:ext cx="118872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3200" b="1" dirty="0" smtClean="0"/>
              <a:t>Affirmative</a:t>
            </a:r>
            <a:r>
              <a:rPr lang="en-US" sz="3200" dirty="0" smtClean="0"/>
              <a:t>: He is better than any other boy in the class.</a:t>
            </a:r>
            <a:br>
              <a:rPr lang="en-US" sz="3200" dirty="0" smtClean="0"/>
            </a:br>
            <a:r>
              <a:rPr lang="en-US" sz="3200" b="1" dirty="0" smtClean="0"/>
              <a:t>Negative</a:t>
            </a:r>
            <a:r>
              <a:rPr lang="en-US" sz="3200" dirty="0" smtClean="0"/>
              <a:t>: No other boy in the class is as good as him. </a:t>
            </a:r>
            <a:br>
              <a:rPr lang="en-US" sz="3200" dirty="0" smtClean="0"/>
            </a:br>
            <a:r>
              <a:rPr lang="en-US" sz="3200" b="1" dirty="0" smtClean="0"/>
              <a:t>Affirmative</a:t>
            </a:r>
            <a:r>
              <a:rPr lang="en-US" sz="3200" dirty="0" smtClean="0"/>
              <a:t>: Dhaka is bigger than all other cities in Bangladesh. </a:t>
            </a:r>
            <a:br>
              <a:rPr lang="en-US" sz="3200" dirty="0" smtClean="0"/>
            </a:br>
            <a:r>
              <a:rPr lang="en-US" sz="3200" b="1" dirty="0" smtClean="0"/>
              <a:t>Negative</a:t>
            </a:r>
            <a:r>
              <a:rPr lang="en-US" sz="3200" dirty="0" smtClean="0"/>
              <a:t>: No other city in Bangladesh is as big as Dhaka.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301" y="1752600"/>
            <a:ext cx="12039600" cy="20574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/>
              <a:t>Rule 9: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Than </a:t>
            </a:r>
            <a:r>
              <a:rPr lang="as-IN" sz="3600" dirty="0"/>
              <a:t>যুক্ত </a:t>
            </a:r>
            <a:r>
              <a:rPr lang="en-US" sz="3600" dirty="0"/>
              <a:t>comparative degree </a:t>
            </a:r>
            <a:r>
              <a:rPr lang="as-IN" sz="3600" dirty="0"/>
              <a:t>কে </a:t>
            </a:r>
            <a:r>
              <a:rPr lang="en-US" sz="3600" dirty="0"/>
              <a:t>Negative </a:t>
            </a:r>
            <a:r>
              <a:rPr lang="as-IN" sz="3600" dirty="0"/>
              <a:t>করতে হলে –</a:t>
            </a:r>
            <a:br>
              <a:rPr lang="as-IN" sz="3600" dirty="0"/>
            </a:br>
            <a:r>
              <a:rPr lang="en-US" sz="3600" dirty="0"/>
              <a:t>Than </a:t>
            </a:r>
            <a:r>
              <a:rPr lang="as-IN" sz="3600" dirty="0"/>
              <a:t>এর শেষের অংশ প্রথমে বসে + </a:t>
            </a:r>
            <a:r>
              <a:rPr lang="en-US" sz="3600" dirty="0"/>
              <a:t>verb (tense </a:t>
            </a:r>
            <a:r>
              <a:rPr lang="as-IN" sz="3600" dirty="0"/>
              <a:t>ও </a:t>
            </a:r>
            <a:r>
              <a:rPr lang="en-US" sz="3600" dirty="0"/>
              <a:t>person </a:t>
            </a:r>
            <a:r>
              <a:rPr lang="as-IN" sz="3600" dirty="0"/>
              <a:t>অনুযায়ী) + </a:t>
            </a:r>
            <a:r>
              <a:rPr lang="en-US" sz="3600" dirty="0"/>
              <a:t>not + so/as + comparative degree </a:t>
            </a:r>
            <a:r>
              <a:rPr lang="as-IN" sz="3600" dirty="0"/>
              <a:t>এর </a:t>
            </a:r>
            <a:r>
              <a:rPr lang="en-US" sz="3600" dirty="0"/>
              <a:t>positive form + as + </a:t>
            </a:r>
            <a:r>
              <a:rPr lang="as-IN" sz="3600" dirty="0"/>
              <a:t>প্রদত্ত </a:t>
            </a:r>
            <a:r>
              <a:rPr lang="en-US" sz="3600" dirty="0"/>
              <a:t>sentence </a:t>
            </a:r>
            <a:r>
              <a:rPr lang="as-IN" sz="3600" dirty="0"/>
              <a:t>এর </a:t>
            </a:r>
            <a:r>
              <a:rPr lang="en-US" sz="3600" dirty="0"/>
              <a:t>subject</a:t>
            </a:r>
            <a:r>
              <a:rPr lang="en-US" sz="3600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267200"/>
            <a:ext cx="106680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3600" b="1" dirty="0" smtClean="0"/>
              <a:t>Affirmative</a:t>
            </a:r>
            <a:r>
              <a:rPr lang="en-US" sz="3600" dirty="0" smtClean="0"/>
              <a:t>: He is stronger than you. </a:t>
            </a:r>
            <a:br>
              <a:rPr lang="en-US" sz="3600" dirty="0" smtClean="0"/>
            </a:br>
            <a:r>
              <a:rPr lang="en-US" sz="3600" b="1" dirty="0" smtClean="0"/>
              <a:t>Negative</a:t>
            </a:r>
            <a:r>
              <a:rPr lang="en-US" sz="3600" dirty="0" smtClean="0"/>
              <a:t>: You are not as/so strong as him.</a:t>
            </a:r>
            <a:br>
              <a:rPr lang="en-US" sz="3600" dirty="0" smtClean="0"/>
            </a:br>
            <a:r>
              <a:rPr lang="en-US" sz="3600" b="1" dirty="0" smtClean="0"/>
              <a:t>Affirmative</a:t>
            </a:r>
            <a:r>
              <a:rPr lang="en-US" sz="3600" dirty="0" smtClean="0"/>
              <a:t>: I am taller than you.</a:t>
            </a:r>
            <a:br>
              <a:rPr lang="en-US" sz="3600" dirty="0" smtClean="0"/>
            </a:br>
            <a:r>
              <a:rPr lang="en-US" sz="3600" b="1" dirty="0" smtClean="0"/>
              <a:t>Negative</a:t>
            </a:r>
            <a:r>
              <a:rPr lang="en-US" sz="3600" dirty="0" smtClean="0"/>
              <a:t>: You are not as tall as me.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11125200" cy="20574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/>
              <a:t>Rule 10: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As....as </a:t>
            </a:r>
            <a:r>
              <a:rPr lang="as-IN" sz="4000" dirty="0"/>
              <a:t>যুক্ত </a:t>
            </a:r>
            <a:r>
              <a:rPr lang="en-US" sz="4000" dirty="0"/>
              <a:t>positive degree </a:t>
            </a:r>
            <a:r>
              <a:rPr lang="as-IN" sz="4000" dirty="0"/>
              <a:t>কে </a:t>
            </a:r>
            <a:r>
              <a:rPr lang="en-US" sz="4000" dirty="0"/>
              <a:t>Negative </a:t>
            </a:r>
            <a:r>
              <a:rPr lang="as-IN" sz="4000" dirty="0"/>
              <a:t>করতে হলে –</a:t>
            </a:r>
            <a:br>
              <a:rPr lang="as-IN" sz="4000" dirty="0"/>
            </a:br>
            <a:r>
              <a:rPr lang="as-IN" sz="4000" dirty="0"/>
              <a:t>প্রথম </a:t>
            </a:r>
            <a:r>
              <a:rPr lang="en-US" sz="4000" dirty="0"/>
              <a:t>as </a:t>
            </a:r>
            <a:r>
              <a:rPr lang="as-IN" sz="4000" dirty="0"/>
              <a:t>এর পরিবর্তে </a:t>
            </a:r>
            <a:r>
              <a:rPr lang="en-US" sz="4000" dirty="0"/>
              <a:t>not less </a:t>
            </a:r>
            <a:r>
              <a:rPr lang="as-IN" sz="4000" dirty="0"/>
              <a:t>শেষ </a:t>
            </a:r>
            <a:r>
              <a:rPr lang="en-US" sz="4000" dirty="0"/>
              <a:t>as </a:t>
            </a:r>
            <a:r>
              <a:rPr lang="as-IN" sz="4000" dirty="0"/>
              <a:t>এর পরিবর্তে </a:t>
            </a:r>
            <a:r>
              <a:rPr lang="en-US" sz="4000" dirty="0"/>
              <a:t>than </a:t>
            </a:r>
            <a:r>
              <a:rPr lang="as-IN" sz="4000" dirty="0"/>
              <a:t>বসে</a:t>
            </a:r>
            <a:r>
              <a:rPr lang="as-IN" sz="4000" dirty="0" smtClean="0"/>
              <a:t>।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38600"/>
            <a:ext cx="111252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3600" b="1" dirty="0" smtClean="0"/>
              <a:t>Affirmative</a:t>
            </a:r>
            <a:r>
              <a:rPr lang="en-US" sz="3600" dirty="0" smtClean="0"/>
              <a:t>: </a:t>
            </a:r>
            <a:r>
              <a:rPr lang="en-US" sz="3600" dirty="0" err="1" smtClean="0"/>
              <a:t>Robi</a:t>
            </a:r>
            <a:r>
              <a:rPr lang="en-US" sz="3600" dirty="0" smtClean="0"/>
              <a:t> and </a:t>
            </a:r>
            <a:r>
              <a:rPr lang="en-US" sz="3600" dirty="0" err="1" smtClean="0"/>
              <a:t>Rahat</a:t>
            </a:r>
            <a:r>
              <a:rPr lang="en-US" sz="3600" dirty="0" smtClean="0"/>
              <a:t> were as strong as </a:t>
            </a:r>
            <a:r>
              <a:rPr lang="en-US" sz="3600" dirty="0" err="1" smtClean="0"/>
              <a:t>Rakib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b="1" dirty="0" smtClean="0"/>
              <a:t>Negative</a:t>
            </a:r>
            <a:r>
              <a:rPr lang="en-US" sz="3600" dirty="0" smtClean="0"/>
              <a:t>: </a:t>
            </a:r>
            <a:r>
              <a:rPr lang="en-US" sz="3600" dirty="0" err="1" smtClean="0"/>
              <a:t>Robi</a:t>
            </a:r>
            <a:r>
              <a:rPr lang="en-US" sz="3600" dirty="0" smtClean="0"/>
              <a:t> and </a:t>
            </a:r>
            <a:r>
              <a:rPr lang="en-US" sz="3600" dirty="0" err="1" smtClean="0"/>
              <a:t>Rahat</a:t>
            </a:r>
            <a:r>
              <a:rPr lang="en-US" sz="3600" dirty="0" smtClean="0"/>
              <a:t> were not less strong than </a:t>
            </a:r>
            <a:r>
              <a:rPr lang="en-US" sz="3600" dirty="0" err="1" smtClean="0"/>
              <a:t>Rakib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b="1" dirty="0" smtClean="0"/>
              <a:t>Affirmative</a:t>
            </a:r>
            <a:r>
              <a:rPr lang="en-US" sz="3600" dirty="0" smtClean="0"/>
              <a:t>: He is as good as you.</a:t>
            </a:r>
            <a:br>
              <a:rPr lang="en-US" sz="3600" dirty="0" smtClean="0"/>
            </a:br>
            <a:r>
              <a:rPr lang="en-US" sz="3600" b="1" dirty="0" smtClean="0"/>
              <a:t>Negative</a:t>
            </a:r>
            <a:r>
              <a:rPr lang="en-US" sz="3600" dirty="0" smtClean="0"/>
              <a:t>: He is not less good than you..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10515600" cy="20574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/>
              <a:t>Rule 11: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Less...than </a:t>
            </a:r>
            <a:r>
              <a:rPr lang="as-IN" sz="4000" dirty="0"/>
              <a:t>যুক্ত </a:t>
            </a:r>
            <a:r>
              <a:rPr lang="en-US" sz="4000" dirty="0"/>
              <a:t>sentence </a:t>
            </a:r>
            <a:r>
              <a:rPr lang="as-IN" sz="4000" dirty="0"/>
              <a:t>কে </a:t>
            </a:r>
            <a:r>
              <a:rPr lang="en-US" sz="4000" dirty="0"/>
              <a:t>Negative </a:t>
            </a:r>
            <a:r>
              <a:rPr lang="as-IN" sz="4000" dirty="0"/>
              <a:t>করতে হলে –</a:t>
            </a:r>
            <a:br>
              <a:rPr lang="as-IN" sz="4000" dirty="0"/>
            </a:br>
            <a:r>
              <a:rPr lang="en-US" sz="4000" dirty="0"/>
              <a:t>Less </a:t>
            </a:r>
            <a:r>
              <a:rPr lang="as-IN" sz="4000" dirty="0"/>
              <a:t>এর জায়গায় </a:t>
            </a:r>
            <a:r>
              <a:rPr lang="en-US" sz="4000" dirty="0"/>
              <a:t>not as </a:t>
            </a:r>
            <a:r>
              <a:rPr lang="as-IN" sz="4000" dirty="0"/>
              <a:t>বসবে এবং </a:t>
            </a:r>
            <a:r>
              <a:rPr lang="en-US" sz="4000" dirty="0"/>
              <a:t>than </a:t>
            </a:r>
            <a:r>
              <a:rPr lang="as-IN" sz="4000" dirty="0"/>
              <a:t>এর জায়গায় </a:t>
            </a:r>
            <a:r>
              <a:rPr lang="en-US" sz="4000" dirty="0"/>
              <a:t>as </a:t>
            </a:r>
            <a:r>
              <a:rPr lang="as-IN" sz="4000" dirty="0"/>
              <a:t>বসবে</a:t>
            </a:r>
            <a:r>
              <a:rPr lang="as-IN" sz="4000" dirty="0" smtClean="0"/>
              <a:t>।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38600"/>
            <a:ext cx="111252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000" b="1" dirty="0" smtClean="0"/>
              <a:t>Affirmative</a:t>
            </a:r>
            <a:r>
              <a:rPr lang="en-US" sz="4000" dirty="0" smtClean="0"/>
              <a:t>: He is less ugly than you said.</a:t>
            </a:r>
            <a:br>
              <a:rPr lang="en-US" sz="4000" dirty="0" smtClean="0"/>
            </a:br>
            <a:r>
              <a:rPr lang="en-US" sz="4000" b="1" dirty="0" smtClean="0"/>
              <a:t>Negative</a:t>
            </a:r>
            <a:r>
              <a:rPr lang="en-US" sz="4000" dirty="0" smtClean="0"/>
              <a:t>: He is not as ugly as you said. </a:t>
            </a:r>
            <a:br>
              <a:rPr lang="en-US" sz="4000" dirty="0" smtClean="0"/>
            </a:br>
            <a:r>
              <a:rPr lang="en-US" sz="4000" b="1" dirty="0" smtClean="0"/>
              <a:t>Affirmative</a:t>
            </a:r>
            <a:r>
              <a:rPr lang="en-US" sz="4000" dirty="0" smtClean="0"/>
              <a:t>: You are less good than he said.</a:t>
            </a:r>
            <a:br>
              <a:rPr lang="en-US" sz="4000" dirty="0" smtClean="0"/>
            </a:br>
            <a:r>
              <a:rPr lang="en-US" sz="4000" b="1" dirty="0" smtClean="0"/>
              <a:t>Negative</a:t>
            </a:r>
            <a:r>
              <a:rPr lang="en-US" sz="4000" dirty="0" smtClean="0"/>
              <a:t>: You are not as good as he said.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0"/>
            <a:ext cx="11963400" cy="20574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/>
              <a:t>Rule 12: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Too.....to </a:t>
            </a:r>
            <a:r>
              <a:rPr lang="as-IN" sz="3600" dirty="0"/>
              <a:t>যুক্ত </a:t>
            </a:r>
            <a:r>
              <a:rPr lang="en-US" sz="3600" dirty="0"/>
              <a:t>sentence </a:t>
            </a:r>
            <a:r>
              <a:rPr lang="as-IN" sz="3600" dirty="0"/>
              <a:t>কে </a:t>
            </a:r>
            <a:r>
              <a:rPr lang="en-US" sz="3600" dirty="0"/>
              <a:t>Negative </a:t>
            </a:r>
            <a:r>
              <a:rPr lang="as-IN" sz="3600" dirty="0"/>
              <a:t>করতে হলে –</a:t>
            </a:r>
            <a:br>
              <a:rPr lang="as-IN" sz="3600" dirty="0"/>
            </a:br>
            <a:r>
              <a:rPr lang="en-US" sz="3600" dirty="0"/>
              <a:t>Too </a:t>
            </a:r>
            <a:r>
              <a:rPr lang="as-IN" sz="3600" dirty="0"/>
              <a:t>এর জায়গায় </a:t>
            </a:r>
            <a:r>
              <a:rPr lang="en-US" sz="3600" dirty="0"/>
              <a:t>so </a:t>
            </a:r>
            <a:r>
              <a:rPr lang="as-IN" sz="3600" dirty="0"/>
              <a:t>বসে + </a:t>
            </a:r>
            <a:r>
              <a:rPr lang="en-US" sz="3600" dirty="0"/>
              <a:t>Too </a:t>
            </a:r>
            <a:r>
              <a:rPr lang="as-IN" sz="3600" dirty="0"/>
              <a:t>এর পরের </a:t>
            </a:r>
            <a:r>
              <a:rPr lang="en-US" sz="3600" dirty="0"/>
              <a:t>adjective/adverb </a:t>
            </a:r>
            <a:r>
              <a:rPr lang="as-IN" sz="3600" dirty="0"/>
              <a:t>বসে + </a:t>
            </a:r>
            <a:r>
              <a:rPr lang="en-US" sz="3600" dirty="0"/>
              <a:t>that </a:t>
            </a:r>
            <a:r>
              <a:rPr lang="as-IN" sz="3600" dirty="0"/>
              <a:t>বসে + পনুরায় </a:t>
            </a:r>
            <a:r>
              <a:rPr lang="en-US" sz="3600" dirty="0"/>
              <a:t>subject </a:t>
            </a:r>
            <a:r>
              <a:rPr lang="as-IN" sz="3600" dirty="0"/>
              <a:t>বসে। + </a:t>
            </a:r>
            <a:r>
              <a:rPr lang="en-US" sz="3600" dirty="0"/>
              <a:t>tense </a:t>
            </a:r>
            <a:r>
              <a:rPr lang="as-IN" sz="3600" dirty="0"/>
              <a:t>অনুযায়ী </a:t>
            </a:r>
            <a:r>
              <a:rPr lang="en-US" sz="3600" dirty="0"/>
              <a:t>can not/could not + </a:t>
            </a:r>
            <a:r>
              <a:rPr lang="as-IN" sz="3600" dirty="0"/>
              <a:t>প্রদত্ত </a:t>
            </a:r>
            <a:r>
              <a:rPr lang="en-US" sz="3600" dirty="0"/>
              <a:t>to </a:t>
            </a:r>
            <a:r>
              <a:rPr lang="as-IN" sz="3600" dirty="0"/>
              <a:t>এর পরের অংশ বসে</a:t>
            </a:r>
            <a:r>
              <a:rPr lang="as-IN" sz="3600" dirty="0" smtClean="0"/>
              <a:t>।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328" y="4267200"/>
            <a:ext cx="113538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3200" b="1" dirty="0" smtClean="0"/>
              <a:t>Affirmative</a:t>
            </a:r>
            <a:r>
              <a:rPr lang="en-US" sz="3200" dirty="0" smtClean="0"/>
              <a:t>: He is too weak to walk.</a:t>
            </a:r>
            <a:br>
              <a:rPr lang="en-US" sz="3200" dirty="0" smtClean="0"/>
            </a:br>
            <a:r>
              <a:rPr lang="en-US" sz="3200" b="1" dirty="0" smtClean="0"/>
              <a:t>Negative</a:t>
            </a:r>
            <a:r>
              <a:rPr lang="en-US" sz="3200" dirty="0" smtClean="0"/>
              <a:t>: He is so weak that he can not walk.</a:t>
            </a:r>
            <a:br>
              <a:rPr lang="en-US" sz="3200" dirty="0" smtClean="0"/>
            </a:br>
            <a:r>
              <a:rPr lang="en-US" sz="3200" b="1" dirty="0" smtClean="0"/>
              <a:t>Affirmative</a:t>
            </a:r>
            <a:r>
              <a:rPr lang="en-US" sz="3200" dirty="0" smtClean="0"/>
              <a:t>: The sum was too difficult for me to work out.</a:t>
            </a:r>
            <a:br>
              <a:rPr lang="en-US" sz="3200" dirty="0" smtClean="0"/>
            </a:br>
            <a:r>
              <a:rPr lang="en-US" sz="3200" b="1" dirty="0" smtClean="0"/>
              <a:t>Negative</a:t>
            </a:r>
            <a:r>
              <a:rPr lang="en-US" sz="3200" dirty="0" smtClean="0"/>
              <a:t>: The sum was so difficult for me that I could not work out.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9144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Transformation of Sentences</a:t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352800"/>
            <a:ext cx="7848600" cy="1752600"/>
          </a:xfrm>
        </p:spPr>
        <p:txBody>
          <a:bodyPr anchor="ctr">
            <a:normAutofit/>
          </a:bodyPr>
          <a:lstStyle/>
          <a:p>
            <a:r>
              <a:rPr lang="en-US" sz="4000" b="1" dirty="0"/>
              <a:t>Affirmative to Negative: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03441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10744200" cy="20574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1. Only </a:t>
            </a:r>
            <a:r>
              <a:rPr lang="as-IN" sz="4000" dirty="0"/>
              <a:t>বা </a:t>
            </a:r>
            <a:r>
              <a:rPr lang="en-US" sz="4000" dirty="0"/>
              <a:t>alone </a:t>
            </a:r>
            <a:r>
              <a:rPr lang="as-IN" sz="4000" dirty="0"/>
              <a:t>এর পরিবর্তে উত্তর বাক্যের শুরুতে </a:t>
            </a:r>
            <a:r>
              <a:rPr lang="en-US" sz="4000" dirty="0"/>
              <a:t>None but </a:t>
            </a:r>
            <a:r>
              <a:rPr lang="as-IN" sz="4000" dirty="0"/>
              <a:t>বসে। আর কোন পরিবর্তন হয়না। 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52800"/>
            <a:ext cx="11201400" cy="1752600"/>
          </a:xfrm>
        </p:spPr>
        <p:txBody>
          <a:bodyPr anchor="ctr">
            <a:noAutofit/>
          </a:bodyPr>
          <a:lstStyle/>
          <a:p>
            <a:r>
              <a:rPr lang="en-US" sz="4000" dirty="0"/>
              <a:t>Note: </a:t>
            </a:r>
            <a:r>
              <a:rPr lang="as-IN" sz="4000" dirty="0"/>
              <a:t>বস্তুর ক্ষেত্রে </a:t>
            </a:r>
            <a:r>
              <a:rPr lang="en-US" sz="4000" dirty="0"/>
              <a:t>only </a:t>
            </a:r>
            <a:r>
              <a:rPr lang="as-IN" sz="4000" dirty="0"/>
              <a:t>এর পরিবর্তে </a:t>
            </a:r>
            <a:r>
              <a:rPr lang="en-US" sz="4000" dirty="0"/>
              <a:t>nothing but </a:t>
            </a:r>
            <a:r>
              <a:rPr lang="as-IN" sz="4000" dirty="0"/>
              <a:t>বসে। তবে বয়সের ক্ষেত্রে বা সংখ্যার ক্ষেত্রে </a:t>
            </a:r>
            <a:r>
              <a:rPr lang="en-US" sz="4000" dirty="0"/>
              <a:t>only </a:t>
            </a:r>
            <a:r>
              <a:rPr lang="as-IN" sz="4000" dirty="0"/>
              <a:t>এর পরিবর্তে </a:t>
            </a:r>
            <a:r>
              <a:rPr lang="en-US" sz="4000" dirty="0"/>
              <a:t>not more than </a:t>
            </a:r>
            <a:r>
              <a:rPr lang="as-IN" sz="4000" dirty="0"/>
              <a:t>বসে। </a:t>
            </a:r>
            <a:r>
              <a:rPr lang="en-US" sz="4000" b="1" dirty="0"/>
              <a:t>:</a:t>
            </a:r>
          </a:p>
          <a:p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931693"/>
            <a:ext cx="11125200" cy="2895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/>
              <a:t>Affirmative</a:t>
            </a:r>
            <a:r>
              <a:rPr lang="en-US" sz="3600" dirty="0"/>
              <a:t>: Only he can play good cricket.</a:t>
            </a:r>
            <a:br>
              <a:rPr lang="en-US" sz="3600" dirty="0"/>
            </a:br>
            <a:r>
              <a:rPr lang="en-US" sz="3600" b="1" dirty="0"/>
              <a:t>Negative</a:t>
            </a:r>
            <a:r>
              <a:rPr lang="en-US" sz="3600" dirty="0"/>
              <a:t>: None but he can play good cricket.</a:t>
            </a:r>
            <a:br>
              <a:rPr lang="en-US" sz="3600" dirty="0"/>
            </a:br>
            <a:r>
              <a:rPr lang="en-US" sz="3600" b="1" dirty="0"/>
              <a:t>Affirmative</a:t>
            </a:r>
            <a:r>
              <a:rPr lang="en-US" sz="3600" dirty="0"/>
              <a:t>: Only the science students can apply for the post.</a:t>
            </a:r>
            <a:br>
              <a:rPr lang="en-US" sz="3600" dirty="0"/>
            </a:br>
            <a:r>
              <a:rPr lang="en-US" sz="3600" b="1" dirty="0"/>
              <a:t>Negative</a:t>
            </a:r>
            <a:r>
              <a:rPr lang="en-US" sz="3600" dirty="0"/>
              <a:t>: None but the science students can apply for the post. </a:t>
            </a:r>
            <a:br>
              <a:rPr lang="en-US" sz="3600" dirty="0"/>
            </a:br>
            <a:r>
              <a:rPr lang="en-US" sz="3600" b="1" dirty="0"/>
              <a:t>Affirmative</a:t>
            </a:r>
            <a:r>
              <a:rPr lang="en-US" sz="3600" dirty="0"/>
              <a:t>: Only they can do the work.</a:t>
            </a:r>
            <a:br>
              <a:rPr lang="en-US" sz="3600" dirty="0"/>
            </a:br>
            <a:r>
              <a:rPr lang="en-US" sz="3600" b="1" dirty="0"/>
              <a:t>Negative</a:t>
            </a:r>
            <a:r>
              <a:rPr lang="en-US" sz="3600" dirty="0"/>
              <a:t>: None but they can do the work. </a:t>
            </a:r>
            <a:br>
              <a:rPr lang="en-US" sz="3600" dirty="0"/>
            </a:br>
            <a:r>
              <a:rPr lang="en-US" sz="3600" b="1" dirty="0"/>
              <a:t>Affirmative</a:t>
            </a:r>
            <a:r>
              <a:rPr lang="en-US" sz="3600" dirty="0"/>
              <a:t>: He is only four.</a:t>
            </a:r>
            <a:br>
              <a:rPr lang="en-US" sz="3600" dirty="0"/>
            </a:br>
            <a:r>
              <a:rPr lang="en-US" sz="3600" b="1" dirty="0"/>
              <a:t>Negative</a:t>
            </a:r>
            <a:r>
              <a:rPr lang="en-US" sz="3600" dirty="0"/>
              <a:t>: He is not more than four.</a:t>
            </a:r>
            <a:br>
              <a:rPr lang="en-US" sz="3600" dirty="0"/>
            </a:br>
            <a:r>
              <a:rPr lang="en-US" sz="3600" b="1" dirty="0"/>
              <a:t>Affirmative</a:t>
            </a:r>
            <a:r>
              <a:rPr lang="en-US" sz="3600" dirty="0"/>
              <a:t>: They have only two cars.</a:t>
            </a:r>
            <a:br>
              <a:rPr lang="en-US" sz="3600" dirty="0"/>
            </a:br>
            <a:r>
              <a:rPr lang="en-US" sz="3600" b="1" dirty="0"/>
              <a:t>Negative</a:t>
            </a:r>
            <a:r>
              <a:rPr lang="en-US" sz="3600" dirty="0"/>
              <a:t>: They have not more than two cars.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828800"/>
            <a:ext cx="12115800" cy="20574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Rule 2: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Affirmative sentence </a:t>
            </a:r>
            <a:r>
              <a:rPr lang="as-IN" sz="3600" dirty="0"/>
              <a:t>এ </a:t>
            </a:r>
            <a:r>
              <a:rPr lang="en-US" sz="3600" dirty="0"/>
              <a:t>must </a:t>
            </a:r>
            <a:r>
              <a:rPr lang="as-IN" sz="3600" dirty="0"/>
              <a:t>থাকলে </a:t>
            </a:r>
            <a:r>
              <a:rPr lang="en-US" sz="3600" dirty="0"/>
              <a:t>negative </a:t>
            </a:r>
            <a:r>
              <a:rPr lang="as-IN" sz="3600" dirty="0"/>
              <a:t>করার সময় </a:t>
            </a:r>
            <a:r>
              <a:rPr lang="en-US" sz="3600" dirty="0"/>
              <a:t>must </a:t>
            </a:r>
            <a:r>
              <a:rPr lang="as-IN" sz="3600" dirty="0"/>
              <a:t>এর পরিবর্তে </a:t>
            </a:r>
            <a:r>
              <a:rPr lang="en-US" sz="3600" dirty="0"/>
              <a:t>can not but/ can not help </a:t>
            </a:r>
            <a:r>
              <a:rPr lang="as-IN" sz="3600" dirty="0"/>
              <a:t>বসে। তবে </a:t>
            </a:r>
            <a:r>
              <a:rPr lang="en-US" sz="3600" dirty="0"/>
              <a:t>can not help </a:t>
            </a:r>
            <a:r>
              <a:rPr lang="as-IN" sz="3600" dirty="0"/>
              <a:t>এর পরে যে </a:t>
            </a:r>
            <a:r>
              <a:rPr lang="en-US" sz="3600" dirty="0"/>
              <a:t>verb </a:t>
            </a:r>
            <a:r>
              <a:rPr lang="as-IN" sz="3600" dirty="0"/>
              <a:t>থাকে তার সাথে </a:t>
            </a:r>
            <a:r>
              <a:rPr lang="en-US" sz="3600" dirty="0" err="1"/>
              <a:t>ing</a:t>
            </a:r>
            <a:r>
              <a:rPr lang="en-US" sz="3600" dirty="0"/>
              <a:t> </a:t>
            </a:r>
            <a:r>
              <a:rPr lang="as-IN" sz="3600" dirty="0"/>
              <a:t>যুক্ত করতে হয়।</a:t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57767"/>
            <a:ext cx="108204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3600" b="1" dirty="0" smtClean="0"/>
              <a:t>Affirmative</a:t>
            </a:r>
            <a:r>
              <a:rPr lang="en-US" sz="3600" dirty="0" smtClean="0"/>
              <a:t>: You must yield to your fate.</a:t>
            </a:r>
            <a:br>
              <a:rPr lang="en-US" sz="3600" dirty="0" smtClean="0"/>
            </a:br>
            <a:r>
              <a:rPr lang="en-US" sz="3600" b="1" dirty="0" smtClean="0"/>
              <a:t>Negative</a:t>
            </a:r>
            <a:r>
              <a:rPr lang="en-US" sz="3600" dirty="0" smtClean="0"/>
              <a:t>: You can not but yield to your fate. </a:t>
            </a:r>
            <a:br>
              <a:rPr lang="en-US" sz="3600" dirty="0" smtClean="0"/>
            </a:br>
            <a:r>
              <a:rPr lang="en-US" sz="3600" b="1" dirty="0" smtClean="0"/>
              <a:t>Affirmative</a:t>
            </a:r>
            <a:r>
              <a:rPr lang="en-US" sz="3600" dirty="0" smtClean="0"/>
              <a:t>: We must obey our parents.</a:t>
            </a:r>
            <a:br>
              <a:rPr lang="en-US" sz="3600" dirty="0" smtClean="0"/>
            </a:br>
            <a:r>
              <a:rPr lang="en-US" sz="3600" b="1" dirty="0" smtClean="0"/>
              <a:t>Negative</a:t>
            </a:r>
            <a:r>
              <a:rPr lang="en-US" sz="3600" dirty="0" smtClean="0"/>
              <a:t>: We can not but obey our parents.</a:t>
            </a:r>
            <a:br>
              <a:rPr lang="en-US" sz="3600" dirty="0" smtClean="0"/>
            </a:br>
            <a:r>
              <a:rPr lang="en-US" sz="3600" b="1" dirty="0" smtClean="0"/>
              <a:t>Affirmative</a:t>
            </a:r>
            <a:r>
              <a:rPr lang="en-US" sz="3600" dirty="0" smtClean="0"/>
              <a:t>: You must care them.</a:t>
            </a:r>
            <a:br>
              <a:rPr lang="en-US" sz="3600" dirty="0" smtClean="0"/>
            </a:br>
            <a:r>
              <a:rPr lang="en-US" sz="3600" b="1" dirty="0" smtClean="0"/>
              <a:t>Negative</a:t>
            </a:r>
            <a:r>
              <a:rPr lang="en-US" sz="3600" dirty="0" smtClean="0"/>
              <a:t>: You can not help caring them.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1752600"/>
            <a:ext cx="115824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/>
              <a:t>Rule 3: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Every </a:t>
            </a:r>
            <a:r>
              <a:rPr lang="as-IN" sz="4000" dirty="0"/>
              <a:t>কে </a:t>
            </a:r>
            <a:r>
              <a:rPr lang="en-US" sz="4000" dirty="0"/>
              <a:t>Negative </a:t>
            </a:r>
            <a:r>
              <a:rPr lang="as-IN" sz="4000" dirty="0"/>
              <a:t>করতে হলে </a:t>
            </a:r>
            <a:r>
              <a:rPr lang="en-US" sz="4000" dirty="0"/>
              <a:t>Every </a:t>
            </a:r>
            <a:r>
              <a:rPr lang="as-IN" sz="4000" dirty="0"/>
              <a:t>এর পরিবর্তে </a:t>
            </a:r>
            <a:r>
              <a:rPr lang="en-US" sz="4000" dirty="0"/>
              <a:t>There is no </a:t>
            </a:r>
            <a:r>
              <a:rPr lang="as-IN" sz="4000" dirty="0"/>
              <a:t>বসে + </a:t>
            </a:r>
            <a:r>
              <a:rPr lang="en-US" sz="4000" dirty="0"/>
              <a:t>every </a:t>
            </a:r>
            <a:r>
              <a:rPr lang="as-IN" sz="4000" dirty="0"/>
              <a:t>এর পরের শব্দটি বসে + </a:t>
            </a:r>
            <a:r>
              <a:rPr lang="en-US" sz="4000" dirty="0"/>
              <a:t>but + </a:t>
            </a:r>
            <a:r>
              <a:rPr lang="as-IN" sz="4000" dirty="0"/>
              <a:t>প্রদত্ত </a:t>
            </a:r>
            <a:r>
              <a:rPr lang="en-US" sz="4000" dirty="0"/>
              <a:t>sentence </a:t>
            </a:r>
            <a:r>
              <a:rPr lang="as-IN" sz="4000" dirty="0"/>
              <a:t>এর বাকী অংশ।</a:t>
            </a: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106680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3600" b="1" dirty="0" smtClean="0"/>
              <a:t>Affirmative</a:t>
            </a:r>
            <a:r>
              <a:rPr lang="en-US" sz="3600" dirty="0" smtClean="0"/>
              <a:t>: Everyone hates a terrorist.</a:t>
            </a:r>
            <a:br>
              <a:rPr lang="en-US" sz="3600" dirty="0" smtClean="0"/>
            </a:br>
            <a:r>
              <a:rPr lang="en-US" sz="3600" b="1" dirty="0" smtClean="0"/>
              <a:t>Negative</a:t>
            </a:r>
            <a:r>
              <a:rPr lang="en-US" sz="3600" dirty="0" smtClean="0"/>
              <a:t>: There is no one but hates a terrorist.</a:t>
            </a:r>
            <a:br>
              <a:rPr lang="en-US" sz="3600" dirty="0" smtClean="0"/>
            </a:br>
            <a:r>
              <a:rPr lang="en-US" sz="3600" b="1" dirty="0" smtClean="0"/>
              <a:t>Affirmative</a:t>
            </a:r>
            <a:r>
              <a:rPr lang="en-US" sz="3600" dirty="0" smtClean="0"/>
              <a:t>: Everybody fears a lion.</a:t>
            </a:r>
            <a:br>
              <a:rPr lang="en-US" sz="3600" dirty="0" smtClean="0"/>
            </a:br>
            <a:r>
              <a:rPr lang="en-US" sz="3600" b="1" dirty="0" smtClean="0"/>
              <a:t>Negative</a:t>
            </a:r>
            <a:r>
              <a:rPr lang="en-US" sz="3600" dirty="0" smtClean="0"/>
              <a:t>: There is no body but hates a liar.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581400"/>
            <a:ext cx="116586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Rule 4: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soon as </a:t>
            </a:r>
            <a:r>
              <a:rPr lang="as-IN" dirty="0" smtClean="0"/>
              <a:t>যুক্ত </a:t>
            </a:r>
            <a:r>
              <a:rPr lang="en-US" dirty="0" smtClean="0"/>
              <a:t>sentence </a:t>
            </a:r>
            <a:r>
              <a:rPr lang="as-IN" dirty="0" smtClean="0"/>
              <a:t>কে </a:t>
            </a:r>
            <a:r>
              <a:rPr lang="en-US" dirty="0" smtClean="0"/>
              <a:t>Negative </a:t>
            </a:r>
            <a:r>
              <a:rPr lang="as-IN" dirty="0" smtClean="0"/>
              <a:t>করতে হলে-</a:t>
            </a:r>
            <a:br>
              <a:rPr lang="as-IN" dirty="0" smtClean="0"/>
            </a:br>
            <a:r>
              <a:rPr lang="en-US" dirty="0" smtClean="0"/>
              <a:t>As soon as </a:t>
            </a:r>
            <a:r>
              <a:rPr lang="as-IN" dirty="0" smtClean="0"/>
              <a:t>এর জায়গায় </a:t>
            </a:r>
            <a:r>
              <a:rPr lang="en-US" dirty="0" smtClean="0"/>
              <a:t>no sooner had </a:t>
            </a:r>
            <a:r>
              <a:rPr lang="as-IN" dirty="0" smtClean="0"/>
              <a:t>বসবে + প্রদত্ত </a:t>
            </a:r>
            <a:r>
              <a:rPr lang="en-US" dirty="0" smtClean="0"/>
              <a:t>Sentence </a:t>
            </a:r>
            <a:r>
              <a:rPr lang="as-IN" dirty="0" smtClean="0"/>
              <a:t>এর কর্তা বসে + সে </a:t>
            </a:r>
            <a:r>
              <a:rPr lang="en-US" dirty="0" smtClean="0"/>
              <a:t>Sentence </a:t>
            </a:r>
            <a:r>
              <a:rPr lang="as-IN" dirty="0" smtClean="0"/>
              <a:t>এর মূল </a:t>
            </a:r>
            <a:r>
              <a:rPr lang="en-US" dirty="0" smtClean="0"/>
              <a:t>verb </a:t>
            </a:r>
            <a:r>
              <a:rPr lang="as-IN" dirty="0" smtClean="0"/>
              <a:t>এর </a:t>
            </a:r>
            <a:r>
              <a:rPr lang="en-US" dirty="0" smtClean="0"/>
              <a:t>past participle form </a:t>
            </a:r>
            <a:r>
              <a:rPr lang="as-IN" dirty="0" smtClean="0"/>
              <a:t>বসে + সে </a:t>
            </a:r>
            <a:r>
              <a:rPr lang="en-US" dirty="0" smtClean="0"/>
              <a:t>sentence </a:t>
            </a:r>
            <a:r>
              <a:rPr lang="as-IN" dirty="0" smtClean="0"/>
              <a:t>বাকী অংশ বসে + </a:t>
            </a:r>
            <a:r>
              <a:rPr lang="en-US" dirty="0" smtClean="0"/>
              <a:t>than + </a:t>
            </a:r>
            <a:r>
              <a:rPr lang="as-IN" dirty="0" smtClean="0"/>
              <a:t>দ্বিতীয় বাক্য বসে</a:t>
            </a:r>
            <a:r>
              <a:rPr lang="as-IN" dirty="0" smtClean="0"/>
              <a:t>।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52800"/>
            <a:ext cx="118110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/>
              <a:t>Affirmative</a:t>
            </a:r>
            <a:r>
              <a:rPr lang="en-US" sz="4000" dirty="0"/>
              <a:t>: As soon as he </a:t>
            </a:r>
            <a:r>
              <a:rPr lang="en-US" sz="4000" dirty="0" err="1"/>
              <a:t>he</a:t>
            </a:r>
            <a:r>
              <a:rPr lang="en-US" sz="4000" dirty="0"/>
              <a:t> saw the tiger, he ran away.</a:t>
            </a:r>
            <a:br>
              <a:rPr lang="en-US" sz="4000" dirty="0"/>
            </a:br>
            <a:r>
              <a:rPr lang="en-US" sz="4000" b="1" dirty="0"/>
              <a:t>Negative</a:t>
            </a:r>
            <a:r>
              <a:rPr lang="en-US" sz="4000" dirty="0"/>
              <a:t>: No sooner had he seen the Tiger than he ran away. </a:t>
            </a:r>
            <a:br>
              <a:rPr lang="en-US" sz="4000" dirty="0"/>
            </a:br>
            <a:r>
              <a:rPr lang="en-US" sz="4000" b="1" dirty="0"/>
              <a:t>Affirmative</a:t>
            </a:r>
            <a:r>
              <a:rPr lang="en-US" sz="4000" dirty="0"/>
              <a:t>: No sooner had the boy saw the police, he ran away.</a:t>
            </a:r>
            <a:br>
              <a:rPr lang="en-US" sz="4000" dirty="0"/>
            </a:br>
            <a:r>
              <a:rPr lang="en-US" sz="4000" b="1" dirty="0"/>
              <a:t>Negative</a:t>
            </a:r>
            <a:r>
              <a:rPr lang="en-US" sz="4000" dirty="0"/>
              <a:t>: As soon as the boy seen the police than he ran away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219200"/>
            <a:ext cx="118110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/>
              <a:t>Rule 5: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Affirmative sentence </a:t>
            </a:r>
            <a:r>
              <a:rPr lang="as-IN" sz="4000" dirty="0"/>
              <a:t>কে </a:t>
            </a:r>
            <a:r>
              <a:rPr lang="en-US" sz="4000" dirty="0"/>
              <a:t>Negative </a:t>
            </a:r>
            <a:r>
              <a:rPr lang="as-IN" sz="4000" dirty="0"/>
              <a:t>করার সময় উক্ত </a:t>
            </a:r>
            <a:r>
              <a:rPr lang="en-US" sz="4000" dirty="0"/>
              <a:t>sentence </a:t>
            </a:r>
            <a:r>
              <a:rPr lang="as-IN" sz="4000" dirty="0"/>
              <a:t>এর </a:t>
            </a:r>
            <a:r>
              <a:rPr lang="en-US" sz="4000" dirty="0"/>
              <a:t>Affirmative </a:t>
            </a:r>
            <a:r>
              <a:rPr lang="as-IN" sz="4000" dirty="0"/>
              <a:t>শব্দটির </a:t>
            </a:r>
            <a:r>
              <a:rPr lang="en-US" sz="4000" dirty="0"/>
              <a:t>Negative </a:t>
            </a:r>
            <a:r>
              <a:rPr lang="as-IN" sz="4000" dirty="0"/>
              <a:t>রূপ বসাতে হয়। এবং উক্ত </a:t>
            </a:r>
            <a:r>
              <a:rPr lang="en-US" sz="4000" dirty="0"/>
              <a:t>Negative </a:t>
            </a:r>
            <a:r>
              <a:rPr lang="as-IN" sz="4000" dirty="0"/>
              <a:t>এর পূর্বে </a:t>
            </a:r>
            <a:r>
              <a:rPr lang="en-US" sz="4000" dirty="0"/>
              <a:t>not </a:t>
            </a:r>
            <a:r>
              <a:rPr lang="as-IN" sz="4000" dirty="0"/>
              <a:t>বসাতে হয়। বাকী সব </a:t>
            </a:r>
            <a:r>
              <a:rPr lang="bn-IN" sz="4000" dirty="0"/>
              <a:t>ঠিক </a:t>
            </a:r>
            <a:r>
              <a:rPr lang="as-IN" sz="4000" dirty="0"/>
              <a:t>থাকে</a:t>
            </a:r>
            <a:r>
              <a:rPr lang="as-IN" sz="4000" dirty="0" smtClean="0"/>
              <a:t>।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110490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3600" b="1" dirty="0" smtClean="0"/>
              <a:t>Affirmative</a:t>
            </a:r>
            <a:r>
              <a:rPr lang="en-US" sz="3600" dirty="0" smtClean="0"/>
              <a:t>: You must yield to your fate.</a:t>
            </a:r>
            <a:br>
              <a:rPr lang="en-US" sz="3600" dirty="0" smtClean="0"/>
            </a:br>
            <a:r>
              <a:rPr lang="en-US" sz="3600" b="1" dirty="0" smtClean="0"/>
              <a:t>Negative</a:t>
            </a:r>
            <a:r>
              <a:rPr lang="en-US" sz="3600" dirty="0" smtClean="0"/>
              <a:t>: You can not but yield to your fate. </a:t>
            </a:r>
            <a:br>
              <a:rPr lang="en-US" sz="3600" dirty="0" smtClean="0"/>
            </a:br>
            <a:r>
              <a:rPr lang="en-US" sz="3600" b="1" dirty="0" smtClean="0"/>
              <a:t>Affirmative</a:t>
            </a:r>
            <a:r>
              <a:rPr lang="en-US" sz="3600" dirty="0" smtClean="0"/>
              <a:t>: We must obey our parents.</a:t>
            </a:r>
            <a:br>
              <a:rPr lang="en-US" sz="3600" dirty="0" smtClean="0"/>
            </a:br>
            <a:r>
              <a:rPr lang="en-US" sz="3600" b="1" dirty="0" smtClean="0"/>
              <a:t>Negative</a:t>
            </a:r>
            <a:r>
              <a:rPr lang="en-US" sz="3600" dirty="0" smtClean="0"/>
              <a:t>: We can not but obey our parents.</a:t>
            </a:r>
            <a:br>
              <a:rPr lang="en-US" sz="3600" dirty="0" smtClean="0"/>
            </a:br>
            <a:r>
              <a:rPr lang="en-US" sz="3600" b="1" dirty="0" smtClean="0"/>
              <a:t>Affirmative</a:t>
            </a:r>
            <a:r>
              <a:rPr lang="en-US" sz="3600" dirty="0" smtClean="0"/>
              <a:t>: You must care them.</a:t>
            </a:r>
            <a:br>
              <a:rPr lang="en-US" sz="3600" dirty="0" smtClean="0"/>
            </a:br>
            <a:r>
              <a:rPr lang="en-US" sz="3600" b="1" dirty="0" smtClean="0"/>
              <a:t>Negative</a:t>
            </a:r>
            <a:r>
              <a:rPr lang="en-US" sz="3600" dirty="0" smtClean="0"/>
              <a:t>: You can not help caring them.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</TotalTime>
  <Words>209</Words>
  <Application>Microsoft Office PowerPoint</Application>
  <PresentationFormat>Widescreen</PresentationFormat>
  <Paragraphs>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Century Gothic</vt:lpstr>
      <vt:lpstr>Vrinda</vt:lpstr>
      <vt:lpstr>Wingdings 3</vt:lpstr>
      <vt:lpstr>Slice</vt:lpstr>
      <vt:lpstr>LINGUA FRANCA</vt:lpstr>
      <vt:lpstr>Transformation of Sentences </vt:lpstr>
      <vt:lpstr>1. Only বা alone এর পরিবর্তে উত্তর বাক্যের শুরুতে None but বসে। আর কোন পরিবর্তন হয়না।  </vt:lpstr>
      <vt:lpstr>Affirmative: Only he can play good cricket. Negative: None but he can play good cricket. Affirmative: Only the science students can apply for the post. Negative: None but the science students can apply for the post.  Affirmative: Only they can do the work. Negative: None but they can do the work.  Affirmative: He is only four. Negative: He is not more than four. Affirmative: They have only two cars. Negative: They have not more than two cars. </vt:lpstr>
      <vt:lpstr>Rule 2: Affirmative sentence এ must থাকলে negative করার সময় must এর পরিবর্তে can not but/ can not help বসে। তবে can not help এর পরে যে verb থাকে তার সাথে ing যুক্ত করতে হয়।  </vt:lpstr>
      <vt:lpstr>Rule 3: Every কে Negative করতে হলে Every এর পরিবর্তে There is no বসে + every এর পরের শব্দটি বসে + but + প্রদত্ত sentence এর বাকী অংশ।   </vt:lpstr>
      <vt:lpstr>Rule 4: As soon as যুক্ত sentence কে Negative করতে হলে- As soon as এর জায়গায় no sooner had বসবে + প্রদত্ত Sentence এর কর্তা বসে + সে Sentence এর মূল verb এর past participle form বসে + সে sentence বাকী অংশ বসে + than + দ্বিতীয় বাক্য বসে।</vt:lpstr>
      <vt:lpstr>Affirmative: As soon as he he saw the tiger, he ran away. Negative: No sooner had he seen the Tiger than he ran away.  Affirmative: No sooner had the boy saw the police, he ran away. Negative: As soon as the boy seen the police than he ran away.</vt:lpstr>
      <vt:lpstr>Rule 5: Affirmative sentence কে Negative করার সময় উক্ত sentence এর Affirmative শব্দটির Negative রূপ বসাতে হয়। এবং উক্ত Negative এর পূর্বে not বসাতে হয়। বাকী সব ঠিক থাকে।</vt:lpstr>
      <vt:lpstr>Rule 6: Always যুক্ত Affirmative sentence কে Negative করতে হলে Always এর পরিবর্তে never বসে। Affirmative শব্দটির Negative রূপ বসাতে হয়।</vt:lpstr>
      <vt:lpstr>Rule 7: Superlative degree যুক্ত Affirmative sentence কে Negative করতে হলে – No other + superlative এর পরের অংশ + verb + as + superlative degree এর positive form + as + প্রদত্ত sentence এর subject.</vt:lpstr>
      <vt:lpstr>Rule 8: Than any other/than all other যুক্ত comparative degree কে Negative করতে হলে – No other + any other/all other এর পরের অংশ বসে + প্রদত্ত verb + so/as বসে + comparative degree এর positive form + as + প্রদত্ত sentence এর subject.</vt:lpstr>
      <vt:lpstr>Rule 9: Than যুক্ত comparative degree কে Negative করতে হলে – Than এর শেষের অংশ প্রথমে বসে + verb (tense ও person অনুযায়ী) + not + so/as + comparative degree এর positive form + as + প্রদত্ত sentence এর subject.</vt:lpstr>
      <vt:lpstr>Rule 10: As....as যুক্ত positive degree কে Negative করতে হলে – প্রথম as এর পরিবর্তে not less শেষ as এর পরিবর্তে than বসে।</vt:lpstr>
      <vt:lpstr>Rule 11: Less...than যুক্ত sentence কে Negative করতে হলে – Less এর জায়গায় not as বসবে এবং than এর জায়গায় as বসবে।</vt:lpstr>
      <vt:lpstr>Rule 12: Too.....to যুক্ত sentence কে Negative করতে হলে – Too এর জায়গায় so বসে + Too এর পরের adjective/adverb বসে + that বসে + পনুরায় subject বসে। + tense অনুযায়ী can not/could not + প্রদত্ত to এর পরের অংশ বসে।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 of Sentences </dc:title>
  <dc:creator>IMPORTLC</dc:creator>
  <cp:lastModifiedBy>ASUS</cp:lastModifiedBy>
  <cp:revision>6</cp:revision>
  <dcterms:created xsi:type="dcterms:W3CDTF">2006-08-16T00:00:00Z</dcterms:created>
  <dcterms:modified xsi:type="dcterms:W3CDTF">2018-05-16T18:03:45Z</dcterms:modified>
</cp:coreProperties>
</file>