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8"/>
  </p:notesMasterIdLst>
  <p:sldIdLst>
    <p:sldId id="256" r:id="rId2"/>
    <p:sldId id="257" r:id="rId3"/>
    <p:sldId id="261" r:id="rId4"/>
    <p:sldId id="259" r:id="rId5"/>
    <p:sldId id="260" r:id="rId6"/>
    <p:sldId id="274" r:id="rId7"/>
    <p:sldId id="272" r:id="rId8"/>
    <p:sldId id="263" r:id="rId9"/>
    <p:sldId id="264" r:id="rId10"/>
    <p:sldId id="265" r:id="rId11"/>
    <p:sldId id="266" r:id="rId12"/>
    <p:sldId id="267" r:id="rId13"/>
    <p:sldId id="278" r:id="rId14"/>
    <p:sldId id="275" r:id="rId15"/>
    <p:sldId id="276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FF99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48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C14798-DF42-4E1A-B43E-B3BDE1BE3AF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58F342-D961-411B-A7E9-5118B6AD68B1}">
      <dgm:prSet phldrT="[Text]" phldr="1" custT="1"/>
      <dgm:spPr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 dirty="0">
            <a:solidFill>
              <a:schemeClr val="tx1"/>
            </a:solidFill>
          </a:endParaRPr>
        </a:p>
      </dgm:t>
    </dgm:pt>
    <dgm:pt modelId="{F044E0B8-99AC-4474-8E1E-E16A8F6C6DDD}" type="parTrans" cxnId="{44A5B625-9C6F-4B35-A225-68FC5FA4A35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solidFill>
              <a:schemeClr val="tx1"/>
            </a:solidFill>
          </a:endParaRPr>
        </a:p>
      </dgm:t>
    </dgm:pt>
    <dgm:pt modelId="{C052C7AA-DBCD-4FA0-A2EA-47DB2D7C2EC7}" type="sibTrans" cxnId="{44A5B625-9C6F-4B35-A225-68FC5FA4A35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solidFill>
              <a:schemeClr val="tx1"/>
            </a:solidFill>
          </a:endParaRPr>
        </a:p>
      </dgm:t>
    </dgm:pt>
    <dgm:pt modelId="{D06067D1-2568-4683-B719-07807FB9D22D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১8৬১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৭ই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 ১২৬৮ বঙ্গাব্দ,২৫এ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বৈশাখ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)।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bn-IN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১৯৪১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endParaRPr lang="en-US" sz="2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৭ই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আগস্ট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 ১৩৪৮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বঙ্গাব্দ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২২এ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শ্রাবণ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)। </a:t>
          </a:r>
          <a:endParaRPr lang="en-US" sz="2400" b="1" dirty="0">
            <a:solidFill>
              <a:schemeClr val="tx1"/>
            </a:solidFill>
          </a:endParaRPr>
        </a:p>
      </dgm:t>
    </dgm:pt>
    <dgm:pt modelId="{3AD8D865-DB13-4AE1-A898-DACC4E5E47A4}" type="parTrans" cxnId="{632A5D18-BF9A-46BE-942F-3DD08DD85734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solidFill>
              <a:schemeClr val="tx1"/>
            </a:solidFill>
          </a:endParaRPr>
        </a:p>
      </dgm:t>
    </dgm:pt>
    <dgm:pt modelId="{3E2F7EB8-FEF7-43B2-9C0E-9C1E316C56B0}" type="sibTrans" cxnId="{632A5D18-BF9A-46BE-942F-3DD08DD857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solidFill>
              <a:schemeClr val="tx1"/>
            </a:solidFill>
          </a:endParaRPr>
        </a:p>
      </dgm:t>
    </dgm:pt>
    <dgm:pt modelId="{53840BBC-83B5-452C-AB30-B2A744086314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ছোটগল্পঃ ১মঃ ভিখারিনী, শেষঃ মুসলমানীর গল্প । এছাড়াও গল্পসংকলনঃ গল্পগুচ্ছ, সে, গল্পসল্প, লিপিকা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b="1" dirty="0">
            <a:solidFill>
              <a:schemeClr val="tx1"/>
            </a:solidFill>
          </a:endParaRPr>
        </a:p>
      </dgm:t>
    </dgm:pt>
    <dgm:pt modelId="{CE7F38A4-B5C5-4E90-A591-5AF514DA49CA}" type="parTrans" cxnId="{98BA7B10-A4A4-4024-A113-CE116374D7D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solidFill>
              <a:schemeClr val="tx1"/>
            </a:solidFill>
          </a:endParaRPr>
        </a:p>
      </dgm:t>
    </dgm:pt>
    <dgm:pt modelId="{EC455E56-6F6A-479D-AC5A-D43112F9AD0C}" type="sibTrans" cxnId="{98BA7B10-A4A4-4024-A113-CE116374D7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solidFill>
              <a:schemeClr val="tx1"/>
            </a:solidFill>
          </a:endParaRPr>
        </a:p>
      </dgm:t>
    </dgm:pt>
    <dgm:pt modelId="{2AFA3D32-B9FA-48E0-BEC6-415834F01F72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উপন্যাসঃ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চোখের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বালি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গোরা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চতুর</a:t>
          </a:r>
          <a:r>
            <a: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ঙ্গ, ঘরে বাইরে, নৌকাডুবি, শেষের কবিতা, যোগাযোগ ।</a:t>
          </a:r>
          <a:endParaRPr lang="en-US" sz="2400" b="1" dirty="0">
            <a:solidFill>
              <a:schemeClr val="tx1"/>
            </a:solidFill>
          </a:endParaRPr>
        </a:p>
      </dgm:t>
    </dgm:pt>
    <dgm:pt modelId="{F17D0B9A-7599-4A23-A0F8-4F8634E2176F}" type="parTrans" cxnId="{173922EE-A411-49ED-AB77-DDA9C1ADCB0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solidFill>
              <a:schemeClr val="tx1"/>
            </a:solidFill>
          </a:endParaRPr>
        </a:p>
      </dgm:t>
    </dgm:pt>
    <dgm:pt modelId="{F9EFFF6D-A68D-4366-B194-16BD3D495D89}" type="sibTrans" cxnId="{173922EE-A411-49ED-AB77-DDA9C1ADCB0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solidFill>
              <a:schemeClr val="tx1"/>
            </a:solidFill>
          </a:endParaRPr>
        </a:p>
      </dgm:t>
    </dgm:pt>
    <dgm:pt modelId="{ACA67CB2-DE7D-46DA-BCD8-379E0FEFF7CE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নাটকঃ রাজা, অচলায়তন, ডাকঘর, মুক্তধারা, তাসের দেশ, রক্তক</a:t>
          </a:r>
          <a:r>
            <a: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বী ইত্যাদি।</a:t>
          </a:r>
          <a:endParaRPr lang="en-US" sz="2400" b="1" dirty="0">
            <a:solidFill>
              <a:schemeClr val="tx1"/>
            </a:solidFill>
          </a:endParaRPr>
        </a:p>
      </dgm:t>
    </dgm:pt>
    <dgm:pt modelId="{86406FB0-8D86-4A88-943C-2ED35C171B8D}" type="parTrans" cxnId="{9194F8CA-9E18-4789-8755-182F3F3625BC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solidFill>
              <a:schemeClr val="tx1"/>
            </a:solidFill>
          </a:endParaRPr>
        </a:p>
      </dgm:t>
    </dgm:pt>
    <dgm:pt modelId="{51A848D4-088D-4396-B085-0E68A2BD17F4}" type="sibTrans" cxnId="{9194F8CA-9E18-4789-8755-182F3F3625B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solidFill>
              <a:schemeClr val="tx1"/>
            </a:solidFill>
          </a:endParaRPr>
        </a:p>
      </dgm:t>
    </dgm:pt>
    <dgm:pt modelId="{2C53AD12-C79D-4D8A-8358-F7E917862008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 সোনার তরী, চিত্রা, ক্ষণিকা, বলাকা, খেয়া, পুনশ্চঃ, শেষলেখা ইত্যাদি ।</a:t>
          </a:r>
          <a:endParaRPr lang="en-US" sz="2400" b="1" dirty="0">
            <a:solidFill>
              <a:schemeClr val="tx1"/>
            </a:solidFill>
          </a:endParaRPr>
        </a:p>
      </dgm:t>
    </dgm:pt>
    <dgm:pt modelId="{9CF080F0-6C22-4FF6-9108-51C284FF561A}" type="parTrans" cxnId="{ED95182A-1836-45CA-9BC0-2D9DFE1C32C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solidFill>
              <a:schemeClr val="tx1"/>
            </a:solidFill>
          </a:endParaRPr>
        </a:p>
      </dgm:t>
    </dgm:pt>
    <dgm:pt modelId="{4EEE8195-9262-43A6-8A3D-C77B2D352416}" type="sibTrans" cxnId="{ED95182A-1836-45CA-9BC0-2D9DFE1C32C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solidFill>
              <a:schemeClr val="tx1"/>
            </a:solidFill>
          </a:endParaRPr>
        </a:p>
      </dgm:t>
    </dgm:pt>
    <dgm:pt modelId="{FE93CBA7-D00D-4D1E-B670-821F922FA29B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পুরস্কার ও সম্মাননাঃ গীতাঞ্জলি কাব্যের জন্য ১৯১৩ খ্রিঃ নোবেল পুরস্কার পান ।</a:t>
          </a:r>
          <a:endParaRPr lang="en-US" sz="2400" b="1" dirty="0">
            <a:solidFill>
              <a:schemeClr val="tx1"/>
            </a:solidFill>
          </a:endParaRPr>
        </a:p>
      </dgm:t>
    </dgm:pt>
    <dgm:pt modelId="{B361AE08-E75C-44D1-A28A-5E1E8CC67989}" type="parTrans" cxnId="{0E54D5C6-454A-4D43-AFCB-B2E79575D43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solidFill>
              <a:schemeClr val="tx1"/>
            </a:solidFill>
          </a:endParaRPr>
        </a:p>
      </dgm:t>
    </dgm:pt>
    <dgm:pt modelId="{81EF5E1A-54BB-4E09-A04C-0BCDBD330525}" type="sibTrans" cxnId="{0E54D5C6-454A-4D43-AFCB-B2E79575D43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000">
            <a:solidFill>
              <a:schemeClr val="tx1"/>
            </a:solidFill>
          </a:endParaRPr>
        </a:p>
      </dgm:t>
    </dgm:pt>
    <dgm:pt modelId="{3C54BDB8-5AE0-47F2-9B77-4FE167F6B386}">
      <dgm:prSet/>
      <dgm:spPr/>
      <dgm:t>
        <a:bodyPr/>
        <a:lstStyle/>
        <a:p>
          <a:endParaRPr lang="en-US"/>
        </a:p>
      </dgm:t>
    </dgm:pt>
    <dgm:pt modelId="{CA6433A0-E3C6-4FAD-8888-4C990359C3E5}" type="parTrans" cxnId="{AA4AF5B9-F440-4CE4-A951-308280E45E49}">
      <dgm:prSet/>
      <dgm:spPr/>
      <dgm:t>
        <a:bodyPr/>
        <a:lstStyle/>
        <a:p>
          <a:endParaRPr lang="en-US"/>
        </a:p>
      </dgm:t>
    </dgm:pt>
    <dgm:pt modelId="{C49183EA-C0BB-44DE-9582-CA24EF9FCC58}" type="sibTrans" cxnId="{AA4AF5B9-F440-4CE4-A951-308280E45E49}">
      <dgm:prSet/>
      <dgm:spPr/>
      <dgm:t>
        <a:bodyPr/>
        <a:lstStyle/>
        <a:p>
          <a:endParaRPr lang="en-US"/>
        </a:p>
      </dgm:t>
    </dgm:pt>
    <dgm:pt modelId="{4BAD8251-C526-4368-AB93-43802CC48513}">
      <dgm:prSet/>
      <dgm:spPr/>
      <dgm:t>
        <a:bodyPr/>
        <a:lstStyle/>
        <a:p>
          <a:endParaRPr lang="en-US"/>
        </a:p>
      </dgm:t>
    </dgm:pt>
    <dgm:pt modelId="{66B8BA82-D989-46DC-911E-F7D8F88F5812}" type="parTrans" cxnId="{ABF30380-BE84-4AE5-B681-C5953BC4D646}">
      <dgm:prSet/>
      <dgm:spPr/>
      <dgm:t>
        <a:bodyPr/>
        <a:lstStyle/>
        <a:p>
          <a:endParaRPr lang="en-US"/>
        </a:p>
      </dgm:t>
    </dgm:pt>
    <dgm:pt modelId="{2E06220C-8ED9-4EF6-B617-F34943E97C6C}" type="sibTrans" cxnId="{ABF30380-BE84-4AE5-B681-C5953BC4D646}">
      <dgm:prSet/>
      <dgm:spPr/>
      <dgm:t>
        <a:bodyPr/>
        <a:lstStyle/>
        <a:p>
          <a:endParaRPr lang="en-US"/>
        </a:p>
      </dgm:t>
    </dgm:pt>
    <dgm:pt modelId="{F7F3FF00-E2FD-46CB-A836-6D6AEDE4B9B1}" type="pres">
      <dgm:prSet presAssocID="{2CC14798-DF42-4E1A-B43E-B3BDE1BE3AF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F9C089-0318-4854-AA9C-8B6D9337E6E2}" type="pres">
      <dgm:prSet presAssocID="{9558F342-D961-411B-A7E9-5118B6AD68B1}" presName="centerShape" presStyleLbl="node0" presStyleIdx="0" presStyleCnt="1" custScaleX="156519" custScaleY="151694" custLinFactNeighborX="2131" custLinFactNeighborY="-2436"/>
      <dgm:spPr/>
    </dgm:pt>
    <dgm:pt modelId="{608AD5AF-CE1A-49E7-BA44-63CFE4BE09FB}" type="pres">
      <dgm:prSet presAssocID="{3AD8D865-DB13-4AE1-A898-DACC4E5E47A4}" presName="parTrans" presStyleLbl="sibTrans2D1" presStyleIdx="0" presStyleCnt="6"/>
      <dgm:spPr/>
    </dgm:pt>
    <dgm:pt modelId="{86B4B421-5A01-44D1-8128-8001D8E28344}" type="pres">
      <dgm:prSet presAssocID="{3AD8D865-DB13-4AE1-A898-DACC4E5E47A4}" presName="connectorText" presStyleLbl="sibTrans2D1" presStyleIdx="0" presStyleCnt="6"/>
      <dgm:spPr/>
    </dgm:pt>
    <dgm:pt modelId="{B2513BB9-A16C-47C9-A7A9-B1ADF1A7AF2F}" type="pres">
      <dgm:prSet presAssocID="{D06067D1-2568-4683-B719-07807FB9D22D}" presName="node" presStyleLbl="node1" presStyleIdx="0" presStyleCnt="6" custScaleX="331994" custScaleY="95132" custRadScaleRad="101069" custRadScaleInc="7807">
        <dgm:presLayoutVars>
          <dgm:bulletEnabled val="1"/>
        </dgm:presLayoutVars>
      </dgm:prSet>
      <dgm:spPr/>
    </dgm:pt>
    <dgm:pt modelId="{D45C6138-FD35-4CB4-88C8-AF9BDAE97A41}" type="pres">
      <dgm:prSet presAssocID="{9CF080F0-6C22-4FF6-9108-51C284FF561A}" presName="parTrans" presStyleLbl="sibTrans2D1" presStyleIdx="1" presStyleCnt="6" custAng="21417936" custScaleX="159783" custLinFactNeighborX="-15488" custLinFactNeighborY="-30292"/>
      <dgm:spPr/>
    </dgm:pt>
    <dgm:pt modelId="{B0A056B6-875C-416D-AD52-54D731F9E992}" type="pres">
      <dgm:prSet presAssocID="{9CF080F0-6C22-4FF6-9108-51C284FF561A}" presName="connectorText" presStyleLbl="sibTrans2D1" presStyleIdx="1" presStyleCnt="6"/>
      <dgm:spPr/>
    </dgm:pt>
    <dgm:pt modelId="{D7AEFA93-F28C-4933-A9E9-DE4DF51962AB}" type="pres">
      <dgm:prSet presAssocID="{2C53AD12-C79D-4D8A-8358-F7E917862008}" presName="node" presStyleLbl="node1" presStyleIdx="1" presStyleCnt="6" custScaleX="216727" custScaleY="95975" custRadScaleRad="168870" custRadScaleInc="57061">
        <dgm:presLayoutVars>
          <dgm:bulletEnabled val="1"/>
        </dgm:presLayoutVars>
      </dgm:prSet>
      <dgm:spPr/>
    </dgm:pt>
    <dgm:pt modelId="{666137FD-74CD-4FBB-B987-9CC6B57827D9}" type="pres">
      <dgm:prSet presAssocID="{CE7F38A4-B5C5-4E90-A591-5AF514DA49CA}" presName="parTrans" presStyleLbl="sibTrans2D1" presStyleIdx="2" presStyleCnt="6" custScaleX="154912" custLinFactNeighborX="-8802" custLinFactNeighborY="10233"/>
      <dgm:spPr/>
    </dgm:pt>
    <dgm:pt modelId="{E0F3510F-7E06-4FD2-B3A9-7176CD480AF8}" type="pres">
      <dgm:prSet presAssocID="{CE7F38A4-B5C5-4E90-A591-5AF514DA49CA}" presName="connectorText" presStyleLbl="sibTrans2D1" presStyleIdx="2" presStyleCnt="6"/>
      <dgm:spPr/>
    </dgm:pt>
    <dgm:pt modelId="{DA71AAD3-85E0-4A7E-9CE1-68E152CA7661}" type="pres">
      <dgm:prSet presAssocID="{53840BBC-83B5-452C-AB30-B2A744086314}" presName="node" presStyleLbl="node1" presStyleIdx="2" presStyleCnt="6" custScaleX="242946" custScaleY="103009" custRadScaleRad="173263" custRadScaleInc="-46057">
        <dgm:presLayoutVars>
          <dgm:bulletEnabled val="1"/>
        </dgm:presLayoutVars>
      </dgm:prSet>
      <dgm:spPr/>
    </dgm:pt>
    <dgm:pt modelId="{C38F21B6-4D8D-4FCD-B9C2-3BBFCB6BDCE2}" type="pres">
      <dgm:prSet presAssocID="{F17D0B9A-7599-4A23-A0F8-4F8634E2176F}" presName="parTrans" presStyleLbl="sibTrans2D1" presStyleIdx="3" presStyleCnt="6" custScaleX="267463" custLinFactNeighborX="4134" custLinFactNeighborY="14211"/>
      <dgm:spPr/>
    </dgm:pt>
    <dgm:pt modelId="{13B6D79C-AE75-41F5-BF6E-A4D9F73F22AE}" type="pres">
      <dgm:prSet presAssocID="{F17D0B9A-7599-4A23-A0F8-4F8634E2176F}" presName="connectorText" presStyleLbl="sibTrans2D1" presStyleIdx="3" presStyleCnt="6"/>
      <dgm:spPr/>
    </dgm:pt>
    <dgm:pt modelId="{2D52D154-96FF-4E0F-81CD-08508B9BEBBE}" type="pres">
      <dgm:prSet presAssocID="{2AFA3D32-B9FA-48E0-BEC6-415834F01F72}" presName="node" presStyleLbl="node1" presStyleIdx="3" presStyleCnt="6" custScaleX="217458" custRadScaleRad="101074" custRadScaleInc="-7808">
        <dgm:presLayoutVars>
          <dgm:bulletEnabled val="1"/>
        </dgm:presLayoutVars>
      </dgm:prSet>
      <dgm:spPr/>
    </dgm:pt>
    <dgm:pt modelId="{BCD4CC59-FB1E-420D-9E7A-1943275E5DB5}" type="pres">
      <dgm:prSet presAssocID="{86406FB0-8D86-4A88-943C-2ED35C171B8D}" presName="parTrans" presStyleLbl="sibTrans2D1" presStyleIdx="4" presStyleCnt="6" custAng="13919618" custFlipHor="1" custScaleX="121799" custLinFactNeighborX="23314" custLinFactNeighborY="14211"/>
      <dgm:spPr/>
    </dgm:pt>
    <dgm:pt modelId="{BE945EDE-8D88-4DAA-B597-559F17C07541}" type="pres">
      <dgm:prSet presAssocID="{86406FB0-8D86-4A88-943C-2ED35C171B8D}" presName="connectorText" presStyleLbl="sibTrans2D1" presStyleIdx="4" presStyleCnt="6"/>
      <dgm:spPr/>
    </dgm:pt>
    <dgm:pt modelId="{1A8E52E7-1062-45F4-990A-916F35A25AC9}" type="pres">
      <dgm:prSet presAssocID="{ACA67CB2-DE7D-46DA-BCD8-379E0FEFF7CE}" presName="node" presStyleLbl="node1" presStyleIdx="4" presStyleCnt="6" custScaleX="194142" custScaleY="115713" custRadScaleRad="148585" custRadScaleInc="15514">
        <dgm:presLayoutVars>
          <dgm:bulletEnabled val="1"/>
        </dgm:presLayoutVars>
      </dgm:prSet>
      <dgm:spPr/>
    </dgm:pt>
    <dgm:pt modelId="{C6901469-4997-4FFA-9B4B-907FC6507342}" type="pres">
      <dgm:prSet presAssocID="{B361AE08-E75C-44D1-A28A-5E1E8CC67989}" presName="parTrans" presStyleLbl="sibTrans2D1" presStyleIdx="5" presStyleCnt="6" custScaleX="150806"/>
      <dgm:spPr/>
    </dgm:pt>
    <dgm:pt modelId="{6C56863E-049D-4B41-84CE-07E7F0EC8535}" type="pres">
      <dgm:prSet presAssocID="{B361AE08-E75C-44D1-A28A-5E1E8CC67989}" presName="connectorText" presStyleLbl="sibTrans2D1" presStyleIdx="5" presStyleCnt="6"/>
      <dgm:spPr/>
    </dgm:pt>
    <dgm:pt modelId="{829339F9-7E87-4417-856C-3B5909EB4785}" type="pres">
      <dgm:prSet presAssocID="{FE93CBA7-D00D-4D1E-B670-821F922FA29B}" presName="node" presStyleLbl="node1" presStyleIdx="5" presStyleCnt="6" custScaleX="195343" custScaleY="105846" custRadScaleRad="153642" custRadScaleInc="-64869">
        <dgm:presLayoutVars>
          <dgm:bulletEnabled val="1"/>
        </dgm:presLayoutVars>
      </dgm:prSet>
      <dgm:spPr/>
    </dgm:pt>
  </dgm:ptLst>
  <dgm:cxnLst>
    <dgm:cxn modelId="{98BA7B10-A4A4-4024-A113-CE116374D7DC}" srcId="{9558F342-D961-411B-A7E9-5118B6AD68B1}" destId="{53840BBC-83B5-452C-AB30-B2A744086314}" srcOrd="2" destOrd="0" parTransId="{CE7F38A4-B5C5-4E90-A591-5AF514DA49CA}" sibTransId="{EC455E56-6F6A-479D-AC5A-D43112F9AD0C}"/>
    <dgm:cxn modelId="{8CF3ED16-D42C-4EB1-A760-13C810D51A1B}" type="presOf" srcId="{B361AE08-E75C-44D1-A28A-5E1E8CC67989}" destId="{C6901469-4997-4FFA-9B4B-907FC6507342}" srcOrd="0" destOrd="0" presId="urn:microsoft.com/office/officeart/2005/8/layout/radial5"/>
    <dgm:cxn modelId="{632A5D18-BF9A-46BE-942F-3DD08DD85734}" srcId="{9558F342-D961-411B-A7E9-5118B6AD68B1}" destId="{D06067D1-2568-4683-B719-07807FB9D22D}" srcOrd="0" destOrd="0" parTransId="{3AD8D865-DB13-4AE1-A898-DACC4E5E47A4}" sibTransId="{3E2F7EB8-FEF7-43B2-9C0E-9C1E316C56B0}"/>
    <dgm:cxn modelId="{A54B3E1E-0EE7-4739-9B5A-604DBBE46EA0}" type="presOf" srcId="{9558F342-D961-411B-A7E9-5118B6AD68B1}" destId="{A0F9C089-0318-4854-AA9C-8B6D9337E6E2}" srcOrd="0" destOrd="0" presId="urn:microsoft.com/office/officeart/2005/8/layout/radial5"/>
    <dgm:cxn modelId="{FD782D21-0625-4841-B863-6CC514B5BD08}" type="presOf" srcId="{9CF080F0-6C22-4FF6-9108-51C284FF561A}" destId="{D45C6138-FD35-4CB4-88C8-AF9BDAE97A41}" srcOrd="0" destOrd="0" presId="urn:microsoft.com/office/officeart/2005/8/layout/radial5"/>
    <dgm:cxn modelId="{44A5B625-9C6F-4B35-A225-68FC5FA4A35F}" srcId="{2CC14798-DF42-4E1A-B43E-B3BDE1BE3AFE}" destId="{9558F342-D961-411B-A7E9-5118B6AD68B1}" srcOrd="0" destOrd="0" parTransId="{F044E0B8-99AC-4474-8E1E-E16A8F6C6DDD}" sibTransId="{C052C7AA-DBCD-4FA0-A2EA-47DB2D7C2EC7}"/>
    <dgm:cxn modelId="{ED95182A-1836-45CA-9BC0-2D9DFE1C32C3}" srcId="{9558F342-D961-411B-A7E9-5118B6AD68B1}" destId="{2C53AD12-C79D-4D8A-8358-F7E917862008}" srcOrd="1" destOrd="0" parTransId="{9CF080F0-6C22-4FF6-9108-51C284FF561A}" sibTransId="{4EEE8195-9262-43A6-8A3D-C77B2D352416}"/>
    <dgm:cxn modelId="{F3667F61-2A35-4D13-B78E-A52137BFB538}" type="presOf" srcId="{F17D0B9A-7599-4A23-A0F8-4F8634E2176F}" destId="{13B6D79C-AE75-41F5-BF6E-A4D9F73F22AE}" srcOrd="1" destOrd="0" presId="urn:microsoft.com/office/officeart/2005/8/layout/radial5"/>
    <dgm:cxn modelId="{FE24CA65-18A5-4559-B3DB-E0D5063BF14F}" type="presOf" srcId="{3AD8D865-DB13-4AE1-A898-DACC4E5E47A4}" destId="{86B4B421-5A01-44D1-8128-8001D8E28344}" srcOrd="1" destOrd="0" presId="urn:microsoft.com/office/officeart/2005/8/layout/radial5"/>
    <dgm:cxn modelId="{65C3A069-CCC8-408D-A949-C9084615EBF9}" type="presOf" srcId="{2CC14798-DF42-4E1A-B43E-B3BDE1BE3AFE}" destId="{F7F3FF00-E2FD-46CB-A836-6D6AEDE4B9B1}" srcOrd="0" destOrd="0" presId="urn:microsoft.com/office/officeart/2005/8/layout/radial5"/>
    <dgm:cxn modelId="{DB38FD50-86DF-45C2-9209-15FFC7F3DF8D}" type="presOf" srcId="{2AFA3D32-B9FA-48E0-BEC6-415834F01F72}" destId="{2D52D154-96FF-4E0F-81CD-08508B9BEBBE}" srcOrd="0" destOrd="0" presId="urn:microsoft.com/office/officeart/2005/8/layout/radial5"/>
    <dgm:cxn modelId="{62B01756-2D99-4C91-8554-08D52E5D1782}" type="presOf" srcId="{86406FB0-8D86-4A88-943C-2ED35C171B8D}" destId="{BCD4CC59-FB1E-420D-9E7A-1943275E5DB5}" srcOrd="0" destOrd="0" presId="urn:microsoft.com/office/officeart/2005/8/layout/radial5"/>
    <dgm:cxn modelId="{ABF30380-BE84-4AE5-B681-C5953BC4D646}" srcId="{2CC14798-DF42-4E1A-B43E-B3BDE1BE3AFE}" destId="{4BAD8251-C526-4368-AB93-43802CC48513}" srcOrd="2" destOrd="0" parTransId="{66B8BA82-D989-46DC-911E-F7D8F88F5812}" sibTransId="{2E06220C-8ED9-4EF6-B617-F34943E97C6C}"/>
    <dgm:cxn modelId="{77968A8A-5E19-4751-9724-DB19AEA90CB6}" type="presOf" srcId="{86406FB0-8D86-4A88-943C-2ED35C171B8D}" destId="{BE945EDE-8D88-4DAA-B597-559F17C07541}" srcOrd="1" destOrd="0" presId="urn:microsoft.com/office/officeart/2005/8/layout/radial5"/>
    <dgm:cxn modelId="{AEB67296-AED3-44A9-8134-674F77A95FA1}" type="presOf" srcId="{3AD8D865-DB13-4AE1-A898-DACC4E5E47A4}" destId="{608AD5AF-CE1A-49E7-BA44-63CFE4BE09FB}" srcOrd="0" destOrd="0" presId="urn:microsoft.com/office/officeart/2005/8/layout/radial5"/>
    <dgm:cxn modelId="{CC9E01A5-54E3-4852-A117-FDD5C2391E4F}" type="presOf" srcId="{53840BBC-83B5-452C-AB30-B2A744086314}" destId="{DA71AAD3-85E0-4A7E-9CE1-68E152CA7661}" srcOrd="0" destOrd="0" presId="urn:microsoft.com/office/officeart/2005/8/layout/radial5"/>
    <dgm:cxn modelId="{13ECFDB5-F083-484F-8139-47BFAD39BE02}" type="presOf" srcId="{2C53AD12-C79D-4D8A-8358-F7E917862008}" destId="{D7AEFA93-F28C-4933-A9E9-DE4DF51962AB}" srcOrd="0" destOrd="0" presId="urn:microsoft.com/office/officeart/2005/8/layout/radial5"/>
    <dgm:cxn modelId="{AA4AF5B9-F440-4CE4-A951-308280E45E49}" srcId="{2CC14798-DF42-4E1A-B43E-B3BDE1BE3AFE}" destId="{3C54BDB8-5AE0-47F2-9B77-4FE167F6B386}" srcOrd="1" destOrd="0" parTransId="{CA6433A0-E3C6-4FAD-8888-4C990359C3E5}" sibTransId="{C49183EA-C0BB-44DE-9582-CA24EF9FCC58}"/>
    <dgm:cxn modelId="{0E54D5C6-454A-4D43-AFCB-B2E79575D43F}" srcId="{9558F342-D961-411B-A7E9-5118B6AD68B1}" destId="{FE93CBA7-D00D-4D1E-B670-821F922FA29B}" srcOrd="5" destOrd="0" parTransId="{B361AE08-E75C-44D1-A28A-5E1E8CC67989}" sibTransId="{81EF5E1A-54BB-4E09-A04C-0BCDBD330525}"/>
    <dgm:cxn modelId="{9194F8CA-9E18-4789-8755-182F3F3625BC}" srcId="{9558F342-D961-411B-A7E9-5118B6AD68B1}" destId="{ACA67CB2-DE7D-46DA-BCD8-379E0FEFF7CE}" srcOrd="4" destOrd="0" parTransId="{86406FB0-8D86-4A88-943C-2ED35C171B8D}" sibTransId="{51A848D4-088D-4396-B085-0E68A2BD17F4}"/>
    <dgm:cxn modelId="{E2DD50CC-1D02-4315-8985-7FFC39626F5C}" type="presOf" srcId="{D06067D1-2568-4683-B719-07807FB9D22D}" destId="{B2513BB9-A16C-47C9-A7A9-B1ADF1A7AF2F}" srcOrd="0" destOrd="0" presId="urn:microsoft.com/office/officeart/2005/8/layout/radial5"/>
    <dgm:cxn modelId="{6022CACC-6B41-4E82-86EC-693BEDE54B94}" type="presOf" srcId="{F17D0B9A-7599-4A23-A0F8-4F8634E2176F}" destId="{C38F21B6-4D8D-4FCD-B9C2-3BBFCB6BDCE2}" srcOrd="0" destOrd="0" presId="urn:microsoft.com/office/officeart/2005/8/layout/radial5"/>
    <dgm:cxn modelId="{8FB5CDD8-D14C-4B6A-9AAE-8140D6F9B703}" type="presOf" srcId="{ACA67CB2-DE7D-46DA-BCD8-379E0FEFF7CE}" destId="{1A8E52E7-1062-45F4-990A-916F35A25AC9}" srcOrd="0" destOrd="0" presId="urn:microsoft.com/office/officeart/2005/8/layout/radial5"/>
    <dgm:cxn modelId="{3CFC75E8-DF11-4DAD-85C4-38074A7882F0}" type="presOf" srcId="{B361AE08-E75C-44D1-A28A-5E1E8CC67989}" destId="{6C56863E-049D-4B41-84CE-07E7F0EC8535}" srcOrd="1" destOrd="0" presId="urn:microsoft.com/office/officeart/2005/8/layout/radial5"/>
    <dgm:cxn modelId="{BC50BEE8-F28D-4BF2-B025-D6732E27B9B3}" type="presOf" srcId="{9CF080F0-6C22-4FF6-9108-51C284FF561A}" destId="{B0A056B6-875C-416D-AD52-54D731F9E992}" srcOrd="1" destOrd="0" presId="urn:microsoft.com/office/officeart/2005/8/layout/radial5"/>
    <dgm:cxn modelId="{636A2FEC-4F0D-47AA-9B8C-D1A6C91DCD87}" type="presOf" srcId="{CE7F38A4-B5C5-4E90-A591-5AF514DA49CA}" destId="{666137FD-74CD-4FBB-B987-9CC6B57827D9}" srcOrd="0" destOrd="0" presId="urn:microsoft.com/office/officeart/2005/8/layout/radial5"/>
    <dgm:cxn modelId="{173922EE-A411-49ED-AB77-DDA9C1ADCB01}" srcId="{9558F342-D961-411B-A7E9-5118B6AD68B1}" destId="{2AFA3D32-B9FA-48E0-BEC6-415834F01F72}" srcOrd="3" destOrd="0" parTransId="{F17D0B9A-7599-4A23-A0F8-4F8634E2176F}" sibTransId="{F9EFFF6D-A68D-4366-B194-16BD3D495D89}"/>
    <dgm:cxn modelId="{9F3DB5FA-90A3-401C-97A5-2F975CEDB94B}" type="presOf" srcId="{FE93CBA7-D00D-4D1E-B670-821F922FA29B}" destId="{829339F9-7E87-4417-856C-3B5909EB4785}" srcOrd="0" destOrd="0" presId="urn:microsoft.com/office/officeart/2005/8/layout/radial5"/>
    <dgm:cxn modelId="{D6A0ADFF-7C4F-4D27-ABC6-26DC000FB83E}" type="presOf" srcId="{CE7F38A4-B5C5-4E90-A591-5AF514DA49CA}" destId="{E0F3510F-7E06-4FD2-B3A9-7176CD480AF8}" srcOrd="1" destOrd="0" presId="urn:microsoft.com/office/officeart/2005/8/layout/radial5"/>
    <dgm:cxn modelId="{C47B8720-E732-438A-A509-CEE0218CB9DB}" type="presParOf" srcId="{F7F3FF00-E2FD-46CB-A836-6D6AEDE4B9B1}" destId="{A0F9C089-0318-4854-AA9C-8B6D9337E6E2}" srcOrd="0" destOrd="0" presId="urn:microsoft.com/office/officeart/2005/8/layout/radial5"/>
    <dgm:cxn modelId="{FA0CD6B9-52C1-4725-98A4-80F55F8A5217}" type="presParOf" srcId="{F7F3FF00-E2FD-46CB-A836-6D6AEDE4B9B1}" destId="{608AD5AF-CE1A-49E7-BA44-63CFE4BE09FB}" srcOrd="1" destOrd="0" presId="urn:microsoft.com/office/officeart/2005/8/layout/radial5"/>
    <dgm:cxn modelId="{63C16A1C-809D-4B1A-A5A6-9F0FBBCE97DB}" type="presParOf" srcId="{608AD5AF-CE1A-49E7-BA44-63CFE4BE09FB}" destId="{86B4B421-5A01-44D1-8128-8001D8E28344}" srcOrd="0" destOrd="0" presId="urn:microsoft.com/office/officeart/2005/8/layout/radial5"/>
    <dgm:cxn modelId="{D941CBFE-5402-439C-8D65-749EB3EEE13F}" type="presParOf" srcId="{F7F3FF00-E2FD-46CB-A836-6D6AEDE4B9B1}" destId="{B2513BB9-A16C-47C9-A7A9-B1ADF1A7AF2F}" srcOrd="2" destOrd="0" presId="urn:microsoft.com/office/officeart/2005/8/layout/radial5"/>
    <dgm:cxn modelId="{366E2504-C65A-4E46-B645-B166907B0680}" type="presParOf" srcId="{F7F3FF00-E2FD-46CB-A836-6D6AEDE4B9B1}" destId="{D45C6138-FD35-4CB4-88C8-AF9BDAE97A41}" srcOrd="3" destOrd="0" presId="urn:microsoft.com/office/officeart/2005/8/layout/radial5"/>
    <dgm:cxn modelId="{05E16BDE-0E3B-4B80-AFBF-A6627B9DAECB}" type="presParOf" srcId="{D45C6138-FD35-4CB4-88C8-AF9BDAE97A41}" destId="{B0A056B6-875C-416D-AD52-54D731F9E992}" srcOrd="0" destOrd="0" presId="urn:microsoft.com/office/officeart/2005/8/layout/radial5"/>
    <dgm:cxn modelId="{6A55038F-09C3-4B10-B116-48FF313410FC}" type="presParOf" srcId="{F7F3FF00-E2FD-46CB-A836-6D6AEDE4B9B1}" destId="{D7AEFA93-F28C-4933-A9E9-DE4DF51962AB}" srcOrd="4" destOrd="0" presId="urn:microsoft.com/office/officeart/2005/8/layout/radial5"/>
    <dgm:cxn modelId="{81A31BF0-82D8-4CA0-93D8-CD0C8EF120AB}" type="presParOf" srcId="{F7F3FF00-E2FD-46CB-A836-6D6AEDE4B9B1}" destId="{666137FD-74CD-4FBB-B987-9CC6B57827D9}" srcOrd="5" destOrd="0" presId="urn:microsoft.com/office/officeart/2005/8/layout/radial5"/>
    <dgm:cxn modelId="{91D416A3-D23A-48E2-94B9-45F0557F3E90}" type="presParOf" srcId="{666137FD-74CD-4FBB-B987-9CC6B57827D9}" destId="{E0F3510F-7E06-4FD2-B3A9-7176CD480AF8}" srcOrd="0" destOrd="0" presId="urn:microsoft.com/office/officeart/2005/8/layout/radial5"/>
    <dgm:cxn modelId="{08CD1DE3-3661-4B1E-B30F-BE5E3F017066}" type="presParOf" srcId="{F7F3FF00-E2FD-46CB-A836-6D6AEDE4B9B1}" destId="{DA71AAD3-85E0-4A7E-9CE1-68E152CA7661}" srcOrd="6" destOrd="0" presId="urn:microsoft.com/office/officeart/2005/8/layout/radial5"/>
    <dgm:cxn modelId="{436311C2-70BC-4450-8A75-6A4B6C36589A}" type="presParOf" srcId="{F7F3FF00-E2FD-46CB-A836-6D6AEDE4B9B1}" destId="{C38F21B6-4D8D-4FCD-B9C2-3BBFCB6BDCE2}" srcOrd="7" destOrd="0" presId="urn:microsoft.com/office/officeart/2005/8/layout/radial5"/>
    <dgm:cxn modelId="{45A79384-8862-4359-B6FE-AAB01DD28801}" type="presParOf" srcId="{C38F21B6-4D8D-4FCD-B9C2-3BBFCB6BDCE2}" destId="{13B6D79C-AE75-41F5-BF6E-A4D9F73F22AE}" srcOrd="0" destOrd="0" presId="urn:microsoft.com/office/officeart/2005/8/layout/radial5"/>
    <dgm:cxn modelId="{90D21ED8-D05D-4E2B-964C-5A1D699BA9CF}" type="presParOf" srcId="{F7F3FF00-E2FD-46CB-A836-6D6AEDE4B9B1}" destId="{2D52D154-96FF-4E0F-81CD-08508B9BEBBE}" srcOrd="8" destOrd="0" presId="urn:microsoft.com/office/officeart/2005/8/layout/radial5"/>
    <dgm:cxn modelId="{E5C99394-77AA-404E-8CA0-E257E5887466}" type="presParOf" srcId="{F7F3FF00-E2FD-46CB-A836-6D6AEDE4B9B1}" destId="{BCD4CC59-FB1E-420D-9E7A-1943275E5DB5}" srcOrd="9" destOrd="0" presId="urn:microsoft.com/office/officeart/2005/8/layout/radial5"/>
    <dgm:cxn modelId="{C28736B7-7539-4D86-BD11-D8B6C3666417}" type="presParOf" srcId="{BCD4CC59-FB1E-420D-9E7A-1943275E5DB5}" destId="{BE945EDE-8D88-4DAA-B597-559F17C07541}" srcOrd="0" destOrd="0" presId="urn:microsoft.com/office/officeart/2005/8/layout/radial5"/>
    <dgm:cxn modelId="{2CE0E29B-AB83-4266-B0AB-66222D9F7107}" type="presParOf" srcId="{F7F3FF00-E2FD-46CB-A836-6D6AEDE4B9B1}" destId="{1A8E52E7-1062-45F4-990A-916F35A25AC9}" srcOrd="10" destOrd="0" presId="urn:microsoft.com/office/officeart/2005/8/layout/radial5"/>
    <dgm:cxn modelId="{D789BCCE-B0C6-4997-ABEC-0CD69DC55BA6}" type="presParOf" srcId="{F7F3FF00-E2FD-46CB-A836-6D6AEDE4B9B1}" destId="{C6901469-4997-4FFA-9B4B-907FC6507342}" srcOrd="11" destOrd="0" presId="urn:microsoft.com/office/officeart/2005/8/layout/radial5"/>
    <dgm:cxn modelId="{0000BB01-532F-45C6-B316-E4E817087435}" type="presParOf" srcId="{C6901469-4997-4FFA-9B4B-907FC6507342}" destId="{6C56863E-049D-4B41-84CE-07E7F0EC8535}" srcOrd="0" destOrd="0" presId="urn:microsoft.com/office/officeart/2005/8/layout/radial5"/>
    <dgm:cxn modelId="{CE5D36EE-7D59-4B11-83FA-AE07F8048864}" type="presParOf" srcId="{F7F3FF00-E2FD-46CB-A836-6D6AEDE4B9B1}" destId="{829339F9-7E87-4417-856C-3B5909EB478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3A9CC4-BBA7-40DA-8208-47E3E565CB4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522C9C-D080-4F00-B777-1ABF5832D2F8}">
      <dgm:prSet custT="1"/>
      <dgm:spPr/>
      <dgm:t>
        <a:bodyPr/>
        <a:lstStyle/>
        <a:p>
          <a:pPr rtl="0"/>
          <a:r>
            <a: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বিপুলা এ পৃথিবীর কত</a:t>
          </a:r>
          <a:r>
            <a:rPr lang="en-US" sz="2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টু</a:t>
          </a:r>
          <a:r>
            <a: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 জানি।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77B1B800-6DA1-4220-876E-4057E431FDE9}" type="parTrans" cxnId="{9C954E35-A314-4662-AE52-D4BF876ADDC1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7A56E6E-BEF2-44B3-A20F-2C289F0F75B1}" type="sibTrans" cxnId="{9C954E35-A314-4662-AE52-D4BF876ADDC1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0A8C6F4-9141-44FF-9A99-72CD231338B8}">
      <dgm:prSet custT="1"/>
      <dgm:spPr/>
      <dgm:t>
        <a:bodyPr/>
        <a:lstStyle/>
        <a:p>
          <a:pPr rtl="0"/>
          <a:r>
            <a:rPr lang="bn-BD" sz="2400" b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দেশে দেশে কত-না নগর  রাজধানী-</a:t>
          </a:r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55D1E00-2EC4-4C9A-A4EF-47CB7CCFAB67}" type="parTrans" cxnId="{87A7AAD1-B973-4922-BC4B-40E8668936BA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D2E9156-C3C8-44DE-B187-D15D598205F2}" type="sibTrans" cxnId="{87A7AAD1-B973-4922-BC4B-40E8668936BA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9E96C17-8651-47AF-A67E-2AEEE0FF4CF2}">
      <dgm:prSet custT="1"/>
      <dgm:spPr/>
      <dgm:t>
        <a:bodyPr/>
        <a:lstStyle/>
        <a:p>
          <a:pPr rtl="0"/>
          <a:r>
            <a: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মানুষের কত কীর্তি, কত নদী গিরি সিন্ধু মরু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22163F3-4853-4348-872E-C73B8BA3A8C0}" type="parTrans" cxnId="{0AE4F0D5-DB6C-48EB-AA6E-E77932613C77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F49B8CA-5194-42FD-BE91-D385475582CA}" type="sibTrans" cxnId="{0AE4F0D5-DB6C-48EB-AA6E-E77932613C77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985B4DB-BC7D-4D58-AC73-60F6BC997774}">
      <dgm:prSet custT="1"/>
      <dgm:spPr/>
      <dgm:t>
        <a:bodyPr/>
        <a:lstStyle/>
        <a:p>
          <a:pPr rtl="0"/>
          <a:r>
            <a: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কত-না অজানা জীব কত-না অপরিচিত তরু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E2F5ACA-B3A5-4B18-9FFF-2A75CB32D37F}" type="parTrans" cxnId="{D2ECD623-8D69-4FEF-AC61-E7B7DF55D13A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1D0B126-02AC-4AFD-A9F9-7F59EDCD9851}" type="sibTrans" cxnId="{D2ECD623-8D69-4FEF-AC61-E7B7DF55D13A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D7E5A85-12CC-4C22-B8F4-BFA3BEE2DC39}">
      <dgm:prSet custT="1"/>
      <dgm:spPr/>
      <dgm:t>
        <a:bodyPr/>
        <a:lstStyle/>
        <a:p>
          <a:pPr rtl="0"/>
          <a:r>
            <a:rPr lang="bn-BD" sz="2400" b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রয়ে গেল আগোচরে । বিশাল বিশ্বের আয়োজন;</a:t>
          </a:r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2E953EC-9055-4A67-88D0-12A54096BBD0}" type="parTrans" cxnId="{404B7F9D-59D8-4E65-B43B-D81193081505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1EA3B59-5394-4FA0-8B1D-711B2C3C2F6A}" type="sibTrans" cxnId="{404B7F9D-59D8-4E65-B43B-D81193081505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8D6A8E1-B808-4E4C-9EEA-AECACBD819E5}">
      <dgm:prSet custT="1"/>
      <dgm:spPr/>
      <dgm:t>
        <a:bodyPr/>
        <a:lstStyle/>
        <a:p>
          <a:pPr rtl="0"/>
          <a:r>
            <a: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মন মোর পড়ে থাকে অতি ক্ষুদ্র তারি এক কো</a:t>
          </a:r>
          <a:r>
            <a: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ণ</a:t>
          </a:r>
          <a:r>
            <a: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।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5D0D132-9F2A-402D-A392-3E3977763FB3}" type="parTrans" cxnId="{223ADAF1-EAFF-4BEC-A882-F8F392828132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399958E-A0BF-486B-9E80-C5E2DD4ED8E2}" type="sibTrans" cxnId="{223ADAF1-EAFF-4BEC-A882-F8F392828132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2082181-6CC7-45B8-B00D-B8E2E49A66B3}" type="pres">
      <dgm:prSet presAssocID="{2C3A9CC4-BBA7-40DA-8208-47E3E565CB48}" presName="linearFlow" presStyleCnt="0">
        <dgm:presLayoutVars>
          <dgm:dir/>
          <dgm:resizeHandles val="exact"/>
        </dgm:presLayoutVars>
      </dgm:prSet>
      <dgm:spPr/>
    </dgm:pt>
    <dgm:pt modelId="{0589E69D-D5D4-4C24-B31C-16E1CF169F65}" type="pres">
      <dgm:prSet presAssocID="{58522C9C-D080-4F00-B777-1ABF5832D2F8}" presName="composite" presStyleCnt="0"/>
      <dgm:spPr/>
    </dgm:pt>
    <dgm:pt modelId="{5DBBDE18-92BA-4534-A370-06B012A697DD}" type="pres">
      <dgm:prSet presAssocID="{58522C9C-D080-4F00-B777-1ABF5832D2F8}" presName="imgShp" presStyleLbl="fgImgPlace1" presStyleIdx="0" presStyleCnt="6"/>
      <dgm:spPr/>
    </dgm:pt>
    <dgm:pt modelId="{955BFBD9-99E9-4041-ACE6-63834F34D00C}" type="pres">
      <dgm:prSet presAssocID="{58522C9C-D080-4F00-B777-1ABF5832D2F8}" presName="txShp" presStyleLbl="node1" presStyleIdx="0" presStyleCnt="6" custScaleX="132336" custScaleY="2000000" custLinFactNeighborX="8941" custLinFactNeighborY="57598">
        <dgm:presLayoutVars>
          <dgm:bulletEnabled val="1"/>
        </dgm:presLayoutVars>
      </dgm:prSet>
      <dgm:spPr/>
    </dgm:pt>
    <dgm:pt modelId="{0CDDE37E-C22E-4157-A18F-710EB4159FE4}" type="pres">
      <dgm:prSet presAssocID="{87A56E6E-BEF2-44B3-A20F-2C289F0F75B1}" presName="spacing" presStyleCnt="0"/>
      <dgm:spPr/>
    </dgm:pt>
    <dgm:pt modelId="{9570040B-B677-4193-8AF4-38D420E26C4B}" type="pres">
      <dgm:prSet presAssocID="{50A8C6F4-9141-44FF-9A99-72CD231338B8}" presName="composite" presStyleCnt="0"/>
      <dgm:spPr/>
    </dgm:pt>
    <dgm:pt modelId="{8B307611-502C-4D0B-BB20-A6727EF51BCA}" type="pres">
      <dgm:prSet presAssocID="{50A8C6F4-9141-44FF-9A99-72CD231338B8}" presName="imgShp" presStyleLbl="fgImgPlace1" presStyleIdx="1" presStyleCnt="6"/>
      <dgm:spPr/>
    </dgm:pt>
    <dgm:pt modelId="{2B213E8E-CDC9-452E-999C-DD04CB4BB775}" type="pres">
      <dgm:prSet presAssocID="{50A8C6F4-9141-44FF-9A99-72CD231338B8}" presName="txShp" presStyleLbl="node1" presStyleIdx="1" presStyleCnt="6" custScaleX="132336" custScaleY="2000000" custLinFactNeighborX="8941" custLinFactNeighborY="44934">
        <dgm:presLayoutVars>
          <dgm:bulletEnabled val="1"/>
        </dgm:presLayoutVars>
      </dgm:prSet>
      <dgm:spPr/>
    </dgm:pt>
    <dgm:pt modelId="{D4F57987-5FF2-4ACB-AA14-867AF3D54CA4}" type="pres">
      <dgm:prSet presAssocID="{0D2E9156-C3C8-44DE-B187-D15D598205F2}" presName="spacing" presStyleCnt="0"/>
      <dgm:spPr/>
    </dgm:pt>
    <dgm:pt modelId="{AC6A013F-86B5-46FF-ABB3-EA91935F7A9A}" type="pres">
      <dgm:prSet presAssocID="{69E96C17-8651-47AF-A67E-2AEEE0FF4CF2}" presName="composite" presStyleCnt="0"/>
      <dgm:spPr/>
    </dgm:pt>
    <dgm:pt modelId="{21955829-17CF-4D0C-9F6C-D463945FCAD7}" type="pres">
      <dgm:prSet presAssocID="{69E96C17-8651-47AF-A67E-2AEEE0FF4CF2}" presName="imgShp" presStyleLbl="fgImgPlace1" presStyleIdx="2" presStyleCnt="6"/>
      <dgm:spPr/>
    </dgm:pt>
    <dgm:pt modelId="{96BA3B46-49B3-46B8-BF23-5F36B9A8D483}" type="pres">
      <dgm:prSet presAssocID="{69E96C17-8651-47AF-A67E-2AEEE0FF4CF2}" presName="txShp" presStyleLbl="node1" presStyleIdx="2" presStyleCnt="6" custScaleX="132336" custScaleY="2000000" custLinFactNeighborX="8941" custLinFactNeighborY="-5290">
        <dgm:presLayoutVars>
          <dgm:bulletEnabled val="1"/>
        </dgm:presLayoutVars>
      </dgm:prSet>
      <dgm:spPr/>
    </dgm:pt>
    <dgm:pt modelId="{0AB5DF72-FC50-417E-87C9-7C9319A547A6}" type="pres">
      <dgm:prSet presAssocID="{AF49B8CA-5194-42FD-BE91-D385475582CA}" presName="spacing" presStyleCnt="0"/>
      <dgm:spPr/>
    </dgm:pt>
    <dgm:pt modelId="{8CE17E88-8483-4746-A846-3A17D4907954}" type="pres">
      <dgm:prSet presAssocID="{9985B4DB-BC7D-4D58-AC73-60F6BC997774}" presName="composite" presStyleCnt="0"/>
      <dgm:spPr/>
    </dgm:pt>
    <dgm:pt modelId="{89FEBB66-3C02-4374-9839-FAFCDFD02359}" type="pres">
      <dgm:prSet presAssocID="{9985B4DB-BC7D-4D58-AC73-60F6BC997774}" presName="imgShp" presStyleLbl="fgImgPlace1" presStyleIdx="3" presStyleCnt="6"/>
      <dgm:spPr/>
    </dgm:pt>
    <dgm:pt modelId="{0B8C4AF5-DB33-43CF-BA71-638C0FBE98DF}" type="pres">
      <dgm:prSet presAssocID="{9985B4DB-BC7D-4D58-AC73-60F6BC997774}" presName="txShp" presStyleLbl="node1" presStyleIdx="3" presStyleCnt="6" custScaleX="132336" custScaleY="2000000" custLinFactNeighborX="8941" custLinFactNeighborY="-5290">
        <dgm:presLayoutVars>
          <dgm:bulletEnabled val="1"/>
        </dgm:presLayoutVars>
      </dgm:prSet>
      <dgm:spPr/>
    </dgm:pt>
    <dgm:pt modelId="{EE9E0553-0C75-40DA-A0FF-129149C737F2}" type="pres">
      <dgm:prSet presAssocID="{61D0B126-02AC-4AFD-A9F9-7F59EDCD9851}" presName="spacing" presStyleCnt="0"/>
      <dgm:spPr/>
    </dgm:pt>
    <dgm:pt modelId="{2288E85E-CB7A-40A4-9E8D-31217930AD71}" type="pres">
      <dgm:prSet presAssocID="{BD7E5A85-12CC-4C22-B8F4-BFA3BEE2DC39}" presName="composite" presStyleCnt="0"/>
      <dgm:spPr/>
    </dgm:pt>
    <dgm:pt modelId="{B20BD92B-E2FF-4FEA-B5E8-5EA254BA207E}" type="pres">
      <dgm:prSet presAssocID="{BD7E5A85-12CC-4C22-B8F4-BFA3BEE2DC39}" presName="imgShp" presStyleLbl="fgImgPlace1" presStyleIdx="4" presStyleCnt="6"/>
      <dgm:spPr/>
    </dgm:pt>
    <dgm:pt modelId="{E0FF1761-BC19-439C-9AE3-6F6F9AE2DACC}" type="pres">
      <dgm:prSet presAssocID="{BD7E5A85-12CC-4C22-B8F4-BFA3BEE2DC39}" presName="txShp" presStyleLbl="node1" presStyleIdx="4" presStyleCnt="6" custScaleX="132336" custScaleY="2000000" custLinFactNeighborX="8941" custLinFactNeighborY="-5290">
        <dgm:presLayoutVars>
          <dgm:bulletEnabled val="1"/>
        </dgm:presLayoutVars>
      </dgm:prSet>
      <dgm:spPr/>
    </dgm:pt>
    <dgm:pt modelId="{9AA19755-EB41-4EDF-B70E-99F63AE96492}" type="pres">
      <dgm:prSet presAssocID="{E1EA3B59-5394-4FA0-8B1D-711B2C3C2F6A}" presName="spacing" presStyleCnt="0"/>
      <dgm:spPr/>
    </dgm:pt>
    <dgm:pt modelId="{A173D771-AD3C-4C0B-912A-4BF325C989F0}" type="pres">
      <dgm:prSet presAssocID="{D8D6A8E1-B808-4E4C-9EEA-AECACBD819E5}" presName="composite" presStyleCnt="0"/>
      <dgm:spPr/>
    </dgm:pt>
    <dgm:pt modelId="{65EC4040-67A8-4A4A-9418-3FC4CB32B7E2}" type="pres">
      <dgm:prSet presAssocID="{D8D6A8E1-B808-4E4C-9EEA-AECACBD819E5}" presName="imgShp" presStyleLbl="fgImgPlace1" presStyleIdx="5" presStyleCnt="6"/>
      <dgm:spPr/>
    </dgm:pt>
    <dgm:pt modelId="{4B1E8218-BC14-4B3A-B91E-5F196341A9EC}" type="pres">
      <dgm:prSet presAssocID="{D8D6A8E1-B808-4E4C-9EEA-AECACBD819E5}" presName="txShp" presStyleLbl="node1" presStyleIdx="5" presStyleCnt="6" custScaleX="132336" custScaleY="2000000" custLinFactNeighborX="8941" custLinFactNeighborY="-5290">
        <dgm:presLayoutVars>
          <dgm:bulletEnabled val="1"/>
        </dgm:presLayoutVars>
      </dgm:prSet>
      <dgm:spPr/>
    </dgm:pt>
  </dgm:ptLst>
  <dgm:cxnLst>
    <dgm:cxn modelId="{4067350B-84CA-4435-91F2-4E4DED083F7C}" type="presOf" srcId="{50A8C6F4-9141-44FF-9A99-72CD231338B8}" destId="{2B213E8E-CDC9-452E-999C-DD04CB4BB775}" srcOrd="0" destOrd="0" presId="urn:microsoft.com/office/officeart/2005/8/layout/vList3"/>
    <dgm:cxn modelId="{E4F17C22-B11E-4B6B-A969-947EDE2C5DB0}" type="presOf" srcId="{BD7E5A85-12CC-4C22-B8F4-BFA3BEE2DC39}" destId="{E0FF1761-BC19-439C-9AE3-6F6F9AE2DACC}" srcOrd="0" destOrd="0" presId="urn:microsoft.com/office/officeart/2005/8/layout/vList3"/>
    <dgm:cxn modelId="{D2ECD623-8D69-4FEF-AC61-E7B7DF55D13A}" srcId="{2C3A9CC4-BBA7-40DA-8208-47E3E565CB48}" destId="{9985B4DB-BC7D-4D58-AC73-60F6BC997774}" srcOrd="3" destOrd="0" parTransId="{0E2F5ACA-B3A5-4B18-9FFF-2A75CB32D37F}" sibTransId="{61D0B126-02AC-4AFD-A9F9-7F59EDCD9851}"/>
    <dgm:cxn modelId="{D6BA3E28-7258-4382-BADA-F8712EF3E245}" type="presOf" srcId="{69E96C17-8651-47AF-A67E-2AEEE0FF4CF2}" destId="{96BA3B46-49B3-46B8-BF23-5F36B9A8D483}" srcOrd="0" destOrd="0" presId="urn:microsoft.com/office/officeart/2005/8/layout/vList3"/>
    <dgm:cxn modelId="{9C954E35-A314-4662-AE52-D4BF876ADDC1}" srcId="{2C3A9CC4-BBA7-40DA-8208-47E3E565CB48}" destId="{58522C9C-D080-4F00-B777-1ABF5832D2F8}" srcOrd="0" destOrd="0" parTransId="{77B1B800-6DA1-4220-876E-4057E431FDE9}" sibTransId="{87A56E6E-BEF2-44B3-A20F-2C289F0F75B1}"/>
    <dgm:cxn modelId="{84E8695B-994C-4C28-A0C4-C4AC41134D0E}" type="presOf" srcId="{58522C9C-D080-4F00-B777-1ABF5832D2F8}" destId="{955BFBD9-99E9-4041-ACE6-63834F34D00C}" srcOrd="0" destOrd="0" presId="urn:microsoft.com/office/officeart/2005/8/layout/vList3"/>
    <dgm:cxn modelId="{45582F99-8373-43DF-8EC9-1D38B77EEF71}" type="presOf" srcId="{2C3A9CC4-BBA7-40DA-8208-47E3E565CB48}" destId="{D2082181-6CC7-45B8-B00D-B8E2E49A66B3}" srcOrd="0" destOrd="0" presId="urn:microsoft.com/office/officeart/2005/8/layout/vList3"/>
    <dgm:cxn modelId="{404B7F9D-59D8-4E65-B43B-D81193081505}" srcId="{2C3A9CC4-BBA7-40DA-8208-47E3E565CB48}" destId="{BD7E5A85-12CC-4C22-B8F4-BFA3BEE2DC39}" srcOrd="4" destOrd="0" parTransId="{D2E953EC-9055-4A67-88D0-12A54096BBD0}" sibTransId="{E1EA3B59-5394-4FA0-8B1D-711B2C3C2F6A}"/>
    <dgm:cxn modelId="{1C3F4BB4-5EE5-4CE5-9149-F08DA1F7E2F7}" type="presOf" srcId="{D8D6A8E1-B808-4E4C-9EEA-AECACBD819E5}" destId="{4B1E8218-BC14-4B3A-B91E-5F196341A9EC}" srcOrd="0" destOrd="0" presId="urn:microsoft.com/office/officeart/2005/8/layout/vList3"/>
    <dgm:cxn modelId="{87A7AAD1-B973-4922-BC4B-40E8668936BA}" srcId="{2C3A9CC4-BBA7-40DA-8208-47E3E565CB48}" destId="{50A8C6F4-9141-44FF-9A99-72CD231338B8}" srcOrd="1" destOrd="0" parTransId="{A55D1E00-2EC4-4C9A-A4EF-47CB7CCFAB67}" sibTransId="{0D2E9156-C3C8-44DE-B187-D15D598205F2}"/>
    <dgm:cxn modelId="{73CFB2D1-C4B4-4577-8A19-AF543E8B1468}" type="presOf" srcId="{9985B4DB-BC7D-4D58-AC73-60F6BC997774}" destId="{0B8C4AF5-DB33-43CF-BA71-638C0FBE98DF}" srcOrd="0" destOrd="0" presId="urn:microsoft.com/office/officeart/2005/8/layout/vList3"/>
    <dgm:cxn modelId="{0AE4F0D5-DB6C-48EB-AA6E-E77932613C77}" srcId="{2C3A9CC4-BBA7-40DA-8208-47E3E565CB48}" destId="{69E96C17-8651-47AF-A67E-2AEEE0FF4CF2}" srcOrd="2" destOrd="0" parTransId="{C22163F3-4853-4348-872E-C73B8BA3A8C0}" sibTransId="{AF49B8CA-5194-42FD-BE91-D385475582CA}"/>
    <dgm:cxn modelId="{223ADAF1-EAFF-4BEC-A882-F8F392828132}" srcId="{2C3A9CC4-BBA7-40DA-8208-47E3E565CB48}" destId="{D8D6A8E1-B808-4E4C-9EEA-AECACBD819E5}" srcOrd="5" destOrd="0" parTransId="{C5D0D132-9F2A-402D-A392-3E3977763FB3}" sibTransId="{B399958E-A0BF-486B-9E80-C5E2DD4ED8E2}"/>
    <dgm:cxn modelId="{61BCED37-198D-493F-8FD4-CD78F9F9DCC9}" type="presParOf" srcId="{D2082181-6CC7-45B8-B00D-B8E2E49A66B3}" destId="{0589E69D-D5D4-4C24-B31C-16E1CF169F65}" srcOrd="0" destOrd="0" presId="urn:microsoft.com/office/officeart/2005/8/layout/vList3"/>
    <dgm:cxn modelId="{F2F495CC-EDA4-4CBA-805C-9C605F503FDD}" type="presParOf" srcId="{0589E69D-D5D4-4C24-B31C-16E1CF169F65}" destId="{5DBBDE18-92BA-4534-A370-06B012A697DD}" srcOrd="0" destOrd="0" presId="urn:microsoft.com/office/officeart/2005/8/layout/vList3"/>
    <dgm:cxn modelId="{2A85BFD2-CC21-47D8-B4B6-2347C9EF3351}" type="presParOf" srcId="{0589E69D-D5D4-4C24-B31C-16E1CF169F65}" destId="{955BFBD9-99E9-4041-ACE6-63834F34D00C}" srcOrd="1" destOrd="0" presId="urn:microsoft.com/office/officeart/2005/8/layout/vList3"/>
    <dgm:cxn modelId="{81323593-F176-47A6-8F15-79C7548038CF}" type="presParOf" srcId="{D2082181-6CC7-45B8-B00D-B8E2E49A66B3}" destId="{0CDDE37E-C22E-4157-A18F-710EB4159FE4}" srcOrd="1" destOrd="0" presId="urn:microsoft.com/office/officeart/2005/8/layout/vList3"/>
    <dgm:cxn modelId="{9508F569-D9AD-477E-B0D2-AB4D0230B21B}" type="presParOf" srcId="{D2082181-6CC7-45B8-B00D-B8E2E49A66B3}" destId="{9570040B-B677-4193-8AF4-38D420E26C4B}" srcOrd="2" destOrd="0" presId="urn:microsoft.com/office/officeart/2005/8/layout/vList3"/>
    <dgm:cxn modelId="{C14A8356-B86A-4943-8DAF-CFB7127EF9CF}" type="presParOf" srcId="{9570040B-B677-4193-8AF4-38D420E26C4B}" destId="{8B307611-502C-4D0B-BB20-A6727EF51BCA}" srcOrd="0" destOrd="0" presId="urn:microsoft.com/office/officeart/2005/8/layout/vList3"/>
    <dgm:cxn modelId="{35FE3F2D-44E0-49FE-A3B7-19052CA57F74}" type="presParOf" srcId="{9570040B-B677-4193-8AF4-38D420E26C4B}" destId="{2B213E8E-CDC9-452E-999C-DD04CB4BB775}" srcOrd="1" destOrd="0" presId="urn:microsoft.com/office/officeart/2005/8/layout/vList3"/>
    <dgm:cxn modelId="{AAE5CC9B-50C9-45D0-A795-3300DCFCDD30}" type="presParOf" srcId="{D2082181-6CC7-45B8-B00D-B8E2E49A66B3}" destId="{D4F57987-5FF2-4ACB-AA14-867AF3D54CA4}" srcOrd="3" destOrd="0" presId="urn:microsoft.com/office/officeart/2005/8/layout/vList3"/>
    <dgm:cxn modelId="{C9E3C1AE-A407-4737-9509-A5440829C428}" type="presParOf" srcId="{D2082181-6CC7-45B8-B00D-B8E2E49A66B3}" destId="{AC6A013F-86B5-46FF-ABB3-EA91935F7A9A}" srcOrd="4" destOrd="0" presId="urn:microsoft.com/office/officeart/2005/8/layout/vList3"/>
    <dgm:cxn modelId="{1A30BC84-5605-485E-9DE1-5B23C7C0CC43}" type="presParOf" srcId="{AC6A013F-86B5-46FF-ABB3-EA91935F7A9A}" destId="{21955829-17CF-4D0C-9F6C-D463945FCAD7}" srcOrd="0" destOrd="0" presId="urn:microsoft.com/office/officeart/2005/8/layout/vList3"/>
    <dgm:cxn modelId="{9FCE0A32-A138-4B35-A64A-B53E2092484A}" type="presParOf" srcId="{AC6A013F-86B5-46FF-ABB3-EA91935F7A9A}" destId="{96BA3B46-49B3-46B8-BF23-5F36B9A8D483}" srcOrd="1" destOrd="0" presId="urn:microsoft.com/office/officeart/2005/8/layout/vList3"/>
    <dgm:cxn modelId="{299214AB-11F8-43DA-B6A2-900D1301E4F9}" type="presParOf" srcId="{D2082181-6CC7-45B8-B00D-B8E2E49A66B3}" destId="{0AB5DF72-FC50-417E-87C9-7C9319A547A6}" srcOrd="5" destOrd="0" presId="urn:microsoft.com/office/officeart/2005/8/layout/vList3"/>
    <dgm:cxn modelId="{8E2D37A7-2F2C-4B50-9C01-7A6CEBBFC1E1}" type="presParOf" srcId="{D2082181-6CC7-45B8-B00D-B8E2E49A66B3}" destId="{8CE17E88-8483-4746-A846-3A17D4907954}" srcOrd="6" destOrd="0" presId="urn:microsoft.com/office/officeart/2005/8/layout/vList3"/>
    <dgm:cxn modelId="{D0B58E3F-4A21-45A4-85EA-1C8D6CC33EA5}" type="presParOf" srcId="{8CE17E88-8483-4746-A846-3A17D4907954}" destId="{89FEBB66-3C02-4374-9839-FAFCDFD02359}" srcOrd="0" destOrd="0" presId="urn:microsoft.com/office/officeart/2005/8/layout/vList3"/>
    <dgm:cxn modelId="{C25C8FE0-F237-4783-93CB-7B2027C7F3B1}" type="presParOf" srcId="{8CE17E88-8483-4746-A846-3A17D4907954}" destId="{0B8C4AF5-DB33-43CF-BA71-638C0FBE98DF}" srcOrd="1" destOrd="0" presId="urn:microsoft.com/office/officeart/2005/8/layout/vList3"/>
    <dgm:cxn modelId="{4068784E-F809-4E6E-974D-CDA3EC2BC792}" type="presParOf" srcId="{D2082181-6CC7-45B8-B00D-B8E2E49A66B3}" destId="{EE9E0553-0C75-40DA-A0FF-129149C737F2}" srcOrd="7" destOrd="0" presId="urn:microsoft.com/office/officeart/2005/8/layout/vList3"/>
    <dgm:cxn modelId="{CF37E43B-3CA3-4E53-AFC6-A4F4ABD3DC3B}" type="presParOf" srcId="{D2082181-6CC7-45B8-B00D-B8E2E49A66B3}" destId="{2288E85E-CB7A-40A4-9E8D-31217930AD71}" srcOrd="8" destOrd="0" presId="urn:microsoft.com/office/officeart/2005/8/layout/vList3"/>
    <dgm:cxn modelId="{23C9FDE3-294A-45E0-A6D5-4F7EB0DDA068}" type="presParOf" srcId="{2288E85E-CB7A-40A4-9E8D-31217930AD71}" destId="{B20BD92B-E2FF-4FEA-B5E8-5EA254BA207E}" srcOrd="0" destOrd="0" presId="urn:microsoft.com/office/officeart/2005/8/layout/vList3"/>
    <dgm:cxn modelId="{F2B66548-1EC8-474B-9044-5D10480408F8}" type="presParOf" srcId="{2288E85E-CB7A-40A4-9E8D-31217930AD71}" destId="{E0FF1761-BC19-439C-9AE3-6F6F9AE2DACC}" srcOrd="1" destOrd="0" presId="urn:microsoft.com/office/officeart/2005/8/layout/vList3"/>
    <dgm:cxn modelId="{44D3F1AE-B82C-47B2-B741-6BE6101EDC36}" type="presParOf" srcId="{D2082181-6CC7-45B8-B00D-B8E2E49A66B3}" destId="{9AA19755-EB41-4EDF-B70E-99F63AE96492}" srcOrd="9" destOrd="0" presId="urn:microsoft.com/office/officeart/2005/8/layout/vList3"/>
    <dgm:cxn modelId="{B7FE257A-416D-4BA8-A9FF-013559892AB5}" type="presParOf" srcId="{D2082181-6CC7-45B8-B00D-B8E2E49A66B3}" destId="{A173D771-AD3C-4C0B-912A-4BF325C989F0}" srcOrd="10" destOrd="0" presId="urn:microsoft.com/office/officeart/2005/8/layout/vList3"/>
    <dgm:cxn modelId="{D3AB2817-734A-4451-A016-02FDB7EBF155}" type="presParOf" srcId="{A173D771-AD3C-4C0B-912A-4BF325C989F0}" destId="{65EC4040-67A8-4A4A-9418-3FC4CB32B7E2}" srcOrd="0" destOrd="0" presId="urn:microsoft.com/office/officeart/2005/8/layout/vList3"/>
    <dgm:cxn modelId="{6B2F16CD-EBA6-4BAC-9B4B-8A30F81F336D}" type="presParOf" srcId="{A173D771-AD3C-4C0B-912A-4BF325C989F0}" destId="{4B1E8218-BC14-4B3A-B91E-5F196341A9E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F7799-C9AD-4DE9-A994-48249BA0E40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5288DA-9999-4EC5-A4DD-B7FEB436314B}">
      <dgm:prSet custT="1"/>
      <dgm:spPr/>
      <dgm:t>
        <a:bodyPr/>
        <a:lstStyle/>
        <a:p>
          <a:pPr rtl="0"/>
          <a:r>
            <a:rPr lang="bn-BD" sz="2800" b="1" dirty="0">
              <a:latin typeface="NikoshBAN" panose="02000000000000000000" pitchFamily="2" charset="0"/>
              <a:cs typeface="NikoshBAN" panose="02000000000000000000" pitchFamily="2" charset="0"/>
            </a:rPr>
            <a:t>আমি পৃথিবীর কবি, যেথা তার যত উঠে ধ্বনি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2C09FA-BE1A-4329-A975-CD59D70A47A2}" type="parTrans" cxnId="{5954D8F9-2D85-4C20-95C9-9907E1A7F800}">
      <dgm:prSet/>
      <dgm:spPr/>
      <dgm:t>
        <a:bodyPr/>
        <a:lstStyle/>
        <a:p>
          <a:endParaRPr lang="en-US"/>
        </a:p>
      </dgm:t>
    </dgm:pt>
    <dgm:pt modelId="{A52C9083-025B-4A02-BA01-9D5DCE4F3FF6}" type="sibTrans" cxnId="{5954D8F9-2D85-4C20-95C9-9907E1A7F800}">
      <dgm:prSet/>
      <dgm:spPr/>
      <dgm:t>
        <a:bodyPr/>
        <a:lstStyle/>
        <a:p>
          <a:endParaRPr lang="en-US"/>
        </a:p>
      </dgm:t>
    </dgm:pt>
    <dgm:pt modelId="{F1E51829-FF54-40A2-AEAF-8B778B74609D}">
      <dgm:prSet custT="1"/>
      <dgm:spPr/>
      <dgm:t>
        <a:bodyPr/>
        <a:lstStyle/>
        <a:p>
          <a:pPr rtl="0"/>
          <a:r>
            <a:rPr lang="bn-BD" sz="2800" b="1" dirty="0">
              <a:latin typeface="NikoshBAN" panose="02000000000000000000" pitchFamily="2" charset="0"/>
              <a:cs typeface="NikoshBAN" panose="02000000000000000000" pitchFamily="2" charset="0"/>
            </a:rPr>
            <a:t>আমার বাঁশির সুরে সাড়া তার জাগিবে তখনি,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1AAE21-3378-40F5-AE5C-20EC3EA9A817}" type="parTrans" cxnId="{CA1A27BB-E51B-4C20-B8AE-47A8901F245C}">
      <dgm:prSet/>
      <dgm:spPr/>
      <dgm:t>
        <a:bodyPr/>
        <a:lstStyle/>
        <a:p>
          <a:endParaRPr lang="en-US"/>
        </a:p>
      </dgm:t>
    </dgm:pt>
    <dgm:pt modelId="{6E26EFF4-B6AC-43EE-8636-D96DF585A37B}" type="sibTrans" cxnId="{CA1A27BB-E51B-4C20-B8AE-47A8901F245C}">
      <dgm:prSet/>
      <dgm:spPr/>
      <dgm:t>
        <a:bodyPr/>
        <a:lstStyle/>
        <a:p>
          <a:endParaRPr lang="en-US"/>
        </a:p>
      </dgm:t>
    </dgm:pt>
    <dgm:pt modelId="{BF34E94F-01E0-48F8-AF98-35ADFFAFE681}">
      <dgm:prSet custT="1"/>
      <dgm:spPr/>
      <dgm:t>
        <a:bodyPr/>
        <a:lstStyle/>
        <a:p>
          <a:pPr rtl="0"/>
          <a:r>
            <a:rPr lang="bn-BD" sz="2800" b="1" dirty="0">
              <a:latin typeface="NikoshBAN" panose="02000000000000000000" pitchFamily="2" charset="0"/>
              <a:cs typeface="NikoshBAN" panose="02000000000000000000" pitchFamily="2" charset="0"/>
            </a:rPr>
            <a:t>এই স্বরসাধনায় পৌঁছিল না বহুতর ডাক-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3C51A6-12E7-4FB6-BE76-62ED529B3B97}" type="parTrans" cxnId="{F1BDF8CD-8BB9-4E7E-B8A2-25CE9489ACFE}">
      <dgm:prSet/>
      <dgm:spPr/>
      <dgm:t>
        <a:bodyPr/>
        <a:lstStyle/>
        <a:p>
          <a:endParaRPr lang="en-US"/>
        </a:p>
      </dgm:t>
    </dgm:pt>
    <dgm:pt modelId="{DC80A501-3D2C-4593-8E83-3A7E3D268A16}" type="sibTrans" cxnId="{F1BDF8CD-8BB9-4E7E-B8A2-25CE9489ACFE}">
      <dgm:prSet/>
      <dgm:spPr/>
      <dgm:t>
        <a:bodyPr/>
        <a:lstStyle/>
        <a:p>
          <a:endParaRPr lang="en-US"/>
        </a:p>
      </dgm:t>
    </dgm:pt>
    <dgm:pt modelId="{AF183CD0-91EA-4044-87FE-3B97A2A637AC}">
      <dgm:prSet custT="1"/>
      <dgm:spPr/>
      <dgm:t>
        <a:bodyPr/>
        <a:lstStyle/>
        <a:p>
          <a:pPr rtl="0"/>
          <a:r>
            <a:rPr lang="bn-BD" sz="2800" b="1" dirty="0">
              <a:latin typeface="NikoshBAN" panose="02000000000000000000" pitchFamily="2" charset="0"/>
              <a:cs typeface="NikoshBAN" panose="02000000000000000000" pitchFamily="2" charset="0"/>
            </a:rPr>
            <a:t>রয়ে গেছে ফাঁক 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BAD4B87-A43C-4F11-BBFB-9A2DDBC480FC}" type="parTrans" cxnId="{81D4AEDE-AA3B-47E2-B223-E5D5839697EC}">
      <dgm:prSet/>
      <dgm:spPr/>
      <dgm:t>
        <a:bodyPr/>
        <a:lstStyle/>
        <a:p>
          <a:endParaRPr lang="en-US"/>
        </a:p>
      </dgm:t>
    </dgm:pt>
    <dgm:pt modelId="{81AD3464-CB7C-4981-AFF6-DCEB74F5B569}" type="sibTrans" cxnId="{81D4AEDE-AA3B-47E2-B223-E5D5839697EC}">
      <dgm:prSet/>
      <dgm:spPr/>
      <dgm:t>
        <a:bodyPr/>
        <a:lstStyle/>
        <a:p>
          <a:endParaRPr lang="en-US"/>
        </a:p>
      </dgm:t>
    </dgm:pt>
    <dgm:pt modelId="{A71BF3B3-CF45-4288-BE0C-C98038265D7E}" type="pres">
      <dgm:prSet presAssocID="{C03F7799-C9AD-4DE9-A994-48249BA0E401}" presName="compositeShape" presStyleCnt="0">
        <dgm:presLayoutVars>
          <dgm:dir/>
          <dgm:resizeHandles/>
        </dgm:presLayoutVars>
      </dgm:prSet>
      <dgm:spPr/>
    </dgm:pt>
    <dgm:pt modelId="{01BC3C79-A820-45FB-9660-3994ACFD89D4}" type="pres">
      <dgm:prSet presAssocID="{C03F7799-C9AD-4DE9-A994-48249BA0E401}" presName="pyramid" presStyleLbl="node1" presStyleIdx="0" presStyleCnt="1"/>
      <dgm:spPr/>
    </dgm:pt>
    <dgm:pt modelId="{DF951DF6-9F8E-4BAE-AD50-4D5B3D6CB5CD}" type="pres">
      <dgm:prSet presAssocID="{C03F7799-C9AD-4DE9-A994-48249BA0E401}" presName="theList" presStyleCnt="0"/>
      <dgm:spPr/>
    </dgm:pt>
    <dgm:pt modelId="{66DCD961-7391-4B20-8E39-FEE854197A4D}" type="pres">
      <dgm:prSet presAssocID="{0B5288DA-9999-4EC5-A4DD-B7FEB436314B}" presName="aNode" presStyleLbl="fgAcc1" presStyleIdx="0" presStyleCnt="4" custScaleX="173337" custLinFactNeighborX="1302" custLinFactNeighborY="-62411">
        <dgm:presLayoutVars>
          <dgm:bulletEnabled val="1"/>
        </dgm:presLayoutVars>
      </dgm:prSet>
      <dgm:spPr/>
    </dgm:pt>
    <dgm:pt modelId="{5A97D662-6B3B-4E8F-9789-FBBF9A716627}" type="pres">
      <dgm:prSet presAssocID="{0B5288DA-9999-4EC5-A4DD-B7FEB436314B}" presName="aSpace" presStyleCnt="0"/>
      <dgm:spPr/>
    </dgm:pt>
    <dgm:pt modelId="{BF79DD8F-2CCD-462A-B6B2-459B5E7D06A2}" type="pres">
      <dgm:prSet presAssocID="{F1E51829-FF54-40A2-AEAF-8B778B74609D}" presName="aNode" presStyleLbl="fgAcc1" presStyleIdx="1" presStyleCnt="4" custScaleX="172342" custLinFactNeighborX="2266" custLinFactNeighborY="-47576">
        <dgm:presLayoutVars>
          <dgm:bulletEnabled val="1"/>
        </dgm:presLayoutVars>
      </dgm:prSet>
      <dgm:spPr/>
    </dgm:pt>
    <dgm:pt modelId="{740587D0-A470-40C2-9604-69D252D7D31B}" type="pres">
      <dgm:prSet presAssocID="{F1E51829-FF54-40A2-AEAF-8B778B74609D}" presName="aSpace" presStyleCnt="0"/>
      <dgm:spPr/>
    </dgm:pt>
    <dgm:pt modelId="{A7FE8C22-FB3F-437F-A58F-78B171F68F4D}" type="pres">
      <dgm:prSet presAssocID="{BF34E94F-01E0-48F8-AF98-35ADFFAFE681}" presName="aNode" presStyleLbl="fgAcc1" presStyleIdx="2" presStyleCnt="4" custScaleX="175496" custLinFactNeighborX="2485" custLinFactNeighborY="-70379">
        <dgm:presLayoutVars>
          <dgm:bulletEnabled val="1"/>
        </dgm:presLayoutVars>
      </dgm:prSet>
      <dgm:spPr/>
    </dgm:pt>
    <dgm:pt modelId="{752A468F-8B2A-4C75-AF5C-304E4BD7D7D2}" type="pres">
      <dgm:prSet presAssocID="{BF34E94F-01E0-48F8-AF98-35ADFFAFE681}" presName="aSpace" presStyleCnt="0"/>
      <dgm:spPr/>
    </dgm:pt>
    <dgm:pt modelId="{AFE93D3E-188F-46B1-8BC2-4A8C570BEABF}" type="pres">
      <dgm:prSet presAssocID="{AF183CD0-91EA-4044-87FE-3B97A2A637AC}" presName="aNode" presStyleLbl="fgAcc1" presStyleIdx="3" presStyleCnt="4" custScaleX="176102" custLinFactNeighborX="-1340" custLinFactNeighborY="-53848">
        <dgm:presLayoutVars>
          <dgm:bulletEnabled val="1"/>
        </dgm:presLayoutVars>
      </dgm:prSet>
      <dgm:spPr/>
    </dgm:pt>
    <dgm:pt modelId="{901A155A-4136-4804-9288-9FD7B977504A}" type="pres">
      <dgm:prSet presAssocID="{AF183CD0-91EA-4044-87FE-3B97A2A637AC}" presName="aSpace" presStyleCnt="0"/>
      <dgm:spPr/>
    </dgm:pt>
  </dgm:ptLst>
  <dgm:cxnLst>
    <dgm:cxn modelId="{B426F11C-4E08-4BEC-BD5C-35BEDC206650}" type="presOf" srcId="{F1E51829-FF54-40A2-AEAF-8B778B74609D}" destId="{BF79DD8F-2CCD-462A-B6B2-459B5E7D06A2}" srcOrd="0" destOrd="0" presId="urn:microsoft.com/office/officeart/2005/8/layout/pyramid2"/>
    <dgm:cxn modelId="{85DBA52A-3EF6-44B2-B1A2-49AA4B3ADD4B}" type="presOf" srcId="{0B5288DA-9999-4EC5-A4DD-B7FEB436314B}" destId="{66DCD961-7391-4B20-8E39-FEE854197A4D}" srcOrd="0" destOrd="0" presId="urn:microsoft.com/office/officeart/2005/8/layout/pyramid2"/>
    <dgm:cxn modelId="{CA1A27BB-E51B-4C20-B8AE-47A8901F245C}" srcId="{C03F7799-C9AD-4DE9-A994-48249BA0E401}" destId="{F1E51829-FF54-40A2-AEAF-8B778B74609D}" srcOrd="1" destOrd="0" parTransId="{181AAE21-3378-40F5-AE5C-20EC3EA9A817}" sibTransId="{6E26EFF4-B6AC-43EE-8636-D96DF585A37B}"/>
    <dgm:cxn modelId="{F1BDF8CD-8BB9-4E7E-B8A2-25CE9489ACFE}" srcId="{C03F7799-C9AD-4DE9-A994-48249BA0E401}" destId="{BF34E94F-01E0-48F8-AF98-35ADFFAFE681}" srcOrd="2" destOrd="0" parTransId="{BD3C51A6-12E7-4FB6-BE76-62ED529B3B97}" sibTransId="{DC80A501-3D2C-4593-8E83-3A7E3D268A16}"/>
    <dgm:cxn modelId="{B19418D0-4A2A-4652-B516-EAD5A07F793E}" type="presOf" srcId="{C03F7799-C9AD-4DE9-A994-48249BA0E401}" destId="{A71BF3B3-CF45-4288-BE0C-C98038265D7E}" srcOrd="0" destOrd="0" presId="urn:microsoft.com/office/officeart/2005/8/layout/pyramid2"/>
    <dgm:cxn modelId="{212BDBD5-303D-4286-A45F-ACF3E1F270A3}" type="presOf" srcId="{BF34E94F-01E0-48F8-AF98-35ADFFAFE681}" destId="{A7FE8C22-FB3F-437F-A58F-78B171F68F4D}" srcOrd="0" destOrd="0" presId="urn:microsoft.com/office/officeart/2005/8/layout/pyramid2"/>
    <dgm:cxn modelId="{81D4AEDE-AA3B-47E2-B223-E5D5839697EC}" srcId="{C03F7799-C9AD-4DE9-A994-48249BA0E401}" destId="{AF183CD0-91EA-4044-87FE-3B97A2A637AC}" srcOrd="3" destOrd="0" parTransId="{CBAD4B87-A43C-4F11-BBFB-9A2DDBC480FC}" sibTransId="{81AD3464-CB7C-4981-AFF6-DCEB74F5B569}"/>
    <dgm:cxn modelId="{5954D8F9-2D85-4C20-95C9-9907E1A7F800}" srcId="{C03F7799-C9AD-4DE9-A994-48249BA0E401}" destId="{0B5288DA-9999-4EC5-A4DD-B7FEB436314B}" srcOrd="0" destOrd="0" parTransId="{772C09FA-BE1A-4329-A975-CD59D70A47A2}" sibTransId="{A52C9083-025B-4A02-BA01-9D5DCE4F3FF6}"/>
    <dgm:cxn modelId="{8FDCE8FC-2C6F-4E3A-B6B3-68DD0CFBCB91}" type="presOf" srcId="{AF183CD0-91EA-4044-87FE-3B97A2A637AC}" destId="{AFE93D3E-188F-46B1-8BC2-4A8C570BEABF}" srcOrd="0" destOrd="0" presId="urn:microsoft.com/office/officeart/2005/8/layout/pyramid2"/>
    <dgm:cxn modelId="{CAB016AD-6A37-446B-A77B-FA11713544E0}" type="presParOf" srcId="{A71BF3B3-CF45-4288-BE0C-C98038265D7E}" destId="{01BC3C79-A820-45FB-9660-3994ACFD89D4}" srcOrd="0" destOrd="0" presId="urn:microsoft.com/office/officeart/2005/8/layout/pyramid2"/>
    <dgm:cxn modelId="{970A18E0-AF01-41E9-B7A3-81E0D43EB629}" type="presParOf" srcId="{A71BF3B3-CF45-4288-BE0C-C98038265D7E}" destId="{DF951DF6-9F8E-4BAE-AD50-4D5B3D6CB5CD}" srcOrd="1" destOrd="0" presId="urn:microsoft.com/office/officeart/2005/8/layout/pyramid2"/>
    <dgm:cxn modelId="{ECC7EF41-607E-400B-A09F-872C1E32734D}" type="presParOf" srcId="{DF951DF6-9F8E-4BAE-AD50-4D5B3D6CB5CD}" destId="{66DCD961-7391-4B20-8E39-FEE854197A4D}" srcOrd="0" destOrd="0" presId="urn:microsoft.com/office/officeart/2005/8/layout/pyramid2"/>
    <dgm:cxn modelId="{AF26A13D-3E37-47E4-A82D-B89E816867CF}" type="presParOf" srcId="{DF951DF6-9F8E-4BAE-AD50-4D5B3D6CB5CD}" destId="{5A97D662-6B3B-4E8F-9789-FBBF9A716627}" srcOrd="1" destOrd="0" presId="urn:microsoft.com/office/officeart/2005/8/layout/pyramid2"/>
    <dgm:cxn modelId="{956F393E-9B3F-4472-A0EB-74BDF8888EC0}" type="presParOf" srcId="{DF951DF6-9F8E-4BAE-AD50-4D5B3D6CB5CD}" destId="{BF79DD8F-2CCD-462A-B6B2-459B5E7D06A2}" srcOrd="2" destOrd="0" presId="urn:microsoft.com/office/officeart/2005/8/layout/pyramid2"/>
    <dgm:cxn modelId="{3E1BECD4-0051-41F2-8B53-EBA069ECADAB}" type="presParOf" srcId="{DF951DF6-9F8E-4BAE-AD50-4D5B3D6CB5CD}" destId="{740587D0-A470-40C2-9604-69D252D7D31B}" srcOrd="3" destOrd="0" presId="urn:microsoft.com/office/officeart/2005/8/layout/pyramid2"/>
    <dgm:cxn modelId="{31F15236-1ABE-4DEE-BB51-B21FF2EB750A}" type="presParOf" srcId="{DF951DF6-9F8E-4BAE-AD50-4D5B3D6CB5CD}" destId="{A7FE8C22-FB3F-437F-A58F-78B171F68F4D}" srcOrd="4" destOrd="0" presId="urn:microsoft.com/office/officeart/2005/8/layout/pyramid2"/>
    <dgm:cxn modelId="{89204BB7-58FE-4BB7-8999-9E98B917A311}" type="presParOf" srcId="{DF951DF6-9F8E-4BAE-AD50-4D5B3D6CB5CD}" destId="{752A468F-8B2A-4C75-AF5C-304E4BD7D7D2}" srcOrd="5" destOrd="0" presId="urn:microsoft.com/office/officeart/2005/8/layout/pyramid2"/>
    <dgm:cxn modelId="{6A7C1E6F-2D6A-4123-A0BB-46724621CFF1}" type="presParOf" srcId="{DF951DF6-9F8E-4BAE-AD50-4D5B3D6CB5CD}" destId="{AFE93D3E-188F-46B1-8BC2-4A8C570BEABF}" srcOrd="6" destOrd="0" presId="urn:microsoft.com/office/officeart/2005/8/layout/pyramid2"/>
    <dgm:cxn modelId="{E7597826-94BF-4E0D-84DA-77CD544F036D}" type="presParOf" srcId="{DF951DF6-9F8E-4BAE-AD50-4D5B3D6CB5CD}" destId="{901A155A-4136-4804-9288-9FD7B977504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D7FFCC-1BE7-4DD4-B860-8BCAC50716C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98763-8BC4-40BC-8EC7-00EBE155B5E1}">
      <dgm:prSet custT="1"/>
      <dgm:spPr/>
      <dgm:t>
        <a:bodyPr/>
        <a:lstStyle/>
        <a:p>
          <a:pPr rtl="0"/>
          <a:r>
            <a:rPr lang="bn-BD" sz="2800" b="1" dirty="0">
              <a:latin typeface="NikoshBAN" pitchFamily="2" charset="0"/>
              <a:cs typeface="NikoshBAN" pitchFamily="2" charset="0"/>
            </a:rPr>
            <a:t>প্রকৃতির ঐকতানস্রোতে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99AC063-111E-493B-872D-6D0AC18DDC34}" type="parTrans" cxnId="{9DCC10EE-3458-41D3-A12B-C99006AF3A7B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655BC6E3-95FD-4839-8487-4811E567218A}" type="sibTrans" cxnId="{9DCC10EE-3458-41D3-A12B-C99006AF3A7B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F019365B-2107-4CA1-B4B5-6E78FA49EBE8}">
      <dgm:prSet custT="1"/>
      <dgm:spPr/>
      <dgm:t>
        <a:bodyPr/>
        <a:lstStyle/>
        <a:p>
          <a:pPr rtl="0"/>
          <a:r>
            <a:rPr lang="bn-BD" sz="2800" b="1">
              <a:latin typeface="NikoshBAN" pitchFamily="2" charset="0"/>
              <a:cs typeface="NikoshBAN" pitchFamily="2" charset="0"/>
            </a:rPr>
            <a:t>নানা কবি ঢালে গান নানা দিক হতে;</a:t>
          </a:r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2DAAD0A6-4E05-4F98-B15F-ADBD3FCC8135}" type="parTrans" cxnId="{1B6827C9-BB1A-429A-A291-7FB4B20EDEF8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6806C4A1-8F4F-4890-87FB-1D084C1CF397}" type="sibTrans" cxnId="{1B6827C9-BB1A-429A-A291-7FB4B20EDEF8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F228580E-6FC7-4F03-B24F-FA0DAE76E945}">
      <dgm:prSet custT="1"/>
      <dgm:spPr/>
      <dgm:t>
        <a:bodyPr/>
        <a:lstStyle/>
        <a:p>
          <a:pPr rtl="0"/>
          <a:r>
            <a:rPr lang="bn-BD" sz="2800" b="1" dirty="0">
              <a:latin typeface="NikoshBAN" pitchFamily="2" charset="0"/>
              <a:cs typeface="NikoshBAN" pitchFamily="2" charset="0"/>
            </a:rPr>
            <a:t>তাদের সবার সাথে আছে মোর এইমাত্র যোগ-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D387A8D-47EB-4AD7-82BE-89AAD0DF83E1}" type="parTrans" cxnId="{AEBB1A2E-B8F0-489E-A930-1FC1CE09F19D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1DB668D0-3CC5-4B51-821C-C2EE544A676C}" type="sibTrans" cxnId="{AEBB1A2E-B8F0-489E-A930-1FC1CE09F19D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A4BF25F0-2410-4FDA-BD9C-8891B11B0E55}">
      <dgm:prSet custT="1"/>
      <dgm:spPr/>
      <dgm:t>
        <a:bodyPr/>
        <a:lstStyle/>
        <a:p>
          <a:pPr rtl="0"/>
          <a:r>
            <a:rPr lang="bn-BD" sz="2800" b="1">
              <a:latin typeface="NikoshBAN" pitchFamily="2" charset="0"/>
              <a:cs typeface="NikoshBAN" pitchFamily="2" charset="0"/>
            </a:rPr>
            <a:t>সঙ্গ পাই সবাকার, লাভ করি আনন্দের ভোগ,</a:t>
          </a:r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C399038A-2F48-4D40-B4A5-04A1FE773F05}" type="parTrans" cxnId="{03BA0898-8571-4D73-A22D-FCBF9EF00D3C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219D9409-42AF-4C0C-BA30-981B04095E53}" type="sibTrans" cxnId="{03BA0898-8571-4D73-A22D-FCBF9EF00D3C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F4D163C7-AFBB-473D-A217-DC9A998BD9E8}">
      <dgm:prSet custT="1"/>
      <dgm:spPr/>
      <dgm:t>
        <a:bodyPr/>
        <a:lstStyle/>
        <a:p>
          <a:pPr rtl="0"/>
          <a:r>
            <a:rPr lang="bn-BD" sz="2800" b="1">
              <a:latin typeface="NikoshBAN" pitchFamily="2" charset="0"/>
              <a:cs typeface="NikoshBAN" pitchFamily="2" charset="0"/>
            </a:rPr>
            <a:t>পাই নে সর্বত্র তার প্রবেশের দ্বার,</a:t>
          </a:r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5423A45E-A0BB-404A-B3AB-6778EB4DD3B3}" type="parTrans" cxnId="{A7125634-A474-4EB4-BA0F-5E4EFFE9EDE8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F32AED02-0CF4-4B5D-B20F-8E397EA0D621}" type="sibTrans" cxnId="{A7125634-A474-4EB4-BA0F-5E4EFFE9EDE8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E2DE868C-9F25-43BF-B994-6CD14EEB07AA}">
      <dgm:prSet custT="1"/>
      <dgm:spPr/>
      <dgm:t>
        <a:bodyPr/>
        <a:lstStyle/>
        <a:p>
          <a:pPr rtl="0"/>
          <a:r>
            <a:rPr lang="bn-BD" sz="2800" b="1">
              <a:latin typeface="NikoshBAN" pitchFamily="2" charset="0"/>
              <a:cs typeface="NikoshBAN" pitchFamily="2" charset="0"/>
            </a:rPr>
            <a:t>বাধা হয়ে আছে মোর বেড়াগুলি জীবনযাত্রার।</a:t>
          </a:r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4C875785-95B4-4118-BF7D-E11F9CCBAB66}" type="parTrans" cxnId="{D2E72250-9FEA-4B7A-9795-7FB930E9A8F6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8F082794-C1E5-403A-BE1C-00F68C1679C1}" type="sibTrans" cxnId="{D2E72250-9FEA-4B7A-9795-7FB930E9A8F6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01A27251-DA7D-4074-9F94-05D1A2CA592A}" type="pres">
      <dgm:prSet presAssocID="{78D7FFCC-1BE7-4DD4-B860-8BCAC50716C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F1A523C-6D5D-4C7B-B8E9-C8E9FCD15613}" type="pres">
      <dgm:prSet presAssocID="{A3A98763-8BC4-40BC-8EC7-00EBE155B5E1}" presName="circle1" presStyleLbl="node1" presStyleIdx="0" presStyleCnt="6"/>
      <dgm:spPr/>
    </dgm:pt>
    <dgm:pt modelId="{B0D4232C-7207-4544-8131-1E2901D11377}" type="pres">
      <dgm:prSet presAssocID="{A3A98763-8BC4-40BC-8EC7-00EBE155B5E1}" presName="space" presStyleCnt="0"/>
      <dgm:spPr/>
    </dgm:pt>
    <dgm:pt modelId="{3BF7C152-1FF6-4736-90E7-279D7C2F5511}" type="pres">
      <dgm:prSet presAssocID="{A3A98763-8BC4-40BC-8EC7-00EBE155B5E1}" presName="rect1" presStyleLbl="alignAcc1" presStyleIdx="0" presStyleCnt="6" custScaleX="133946" custScaleY="146975" custLinFactNeighborX="-8486" custLinFactNeighborY="756"/>
      <dgm:spPr/>
    </dgm:pt>
    <dgm:pt modelId="{DF38B873-51EA-4D13-A339-F63371FC21D8}" type="pres">
      <dgm:prSet presAssocID="{F019365B-2107-4CA1-B4B5-6E78FA49EBE8}" presName="vertSpace2" presStyleLbl="node1" presStyleIdx="0" presStyleCnt="6"/>
      <dgm:spPr/>
    </dgm:pt>
    <dgm:pt modelId="{4080CB08-D07C-4CE0-A222-FF4299DA03DF}" type="pres">
      <dgm:prSet presAssocID="{F019365B-2107-4CA1-B4B5-6E78FA49EBE8}" presName="circle2" presStyleLbl="node1" presStyleIdx="1" presStyleCnt="6"/>
      <dgm:spPr/>
    </dgm:pt>
    <dgm:pt modelId="{B8010C77-8025-41CC-81DA-68DB6008D642}" type="pres">
      <dgm:prSet presAssocID="{F019365B-2107-4CA1-B4B5-6E78FA49EBE8}" presName="rect2" presStyleLbl="alignAcc1" presStyleIdx="1" presStyleCnt="6" custScaleX="133946" custScaleY="145505" custLinFactNeighborX="-8486" custLinFactNeighborY="917"/>
      <dgm:spPr/>
    </dgm:pt>
    <dgm:pt modelId="{ADE34E3A-1AE9-4C18-8A11-1D4AB8E4FBF6}" type="pres">
      <dgm:prSet presAssocID="{F228580E-6FC7-4F03-B24F-FA0DAE76E945}" presName="vertSpace3" presStyleLbl="node1" presStyleIdx="1" presStyleCnt="6"/>
      <dgm:spPr/>
    </dgm:pt>
    <dgm:pt modelId="{B91592AE-A87D-45D5-A199-793D80805B84}" type="pres">
      <dgm:prSet presAssocID="{F228580E-6FC7-4F03-B24F-FA0DAE76E945}" presName="circle3" presStyleLbl="node1" presStyleIdx="2" presStyleCnt="6"/>
      <dgm:spPr/>
    </dgm:pt>
    <dgm:pt modelId="{255D649C-2A5D-4DE4-A515-7CB3015F1DFE}" type="pres">
      <dgm:prSet presAssocID="{F228580E-6FC7-4F03-B24F-FA0DAE76E945}" presName="rect3" presStyleLbl="alignAcc1" presStyleIdx="2" presStyleCnt="6" custScaleX="133946" custScaleY="143301" custLinFactNeighborX="-8486" custLinFactNeighborY="1164"/>
      <dgm:spPr/>
    </dgm:pt>
    <dgm:pt modelId="{C5AE7683-D31C-4F0F-9C9F-2717FF09059D}" type="pres">
      <dgm:prSet presAssocID="{A4BF25F0-2410-4FDA-BD9C-8891B11B0E55}" presName="vertSpace4" presStyleLbl="node1" presStyleIdx="2" presStyleCnt="6"/>
      <dgm:spPr/>
    </dgm:pt>
    <dgm:pt modelId="{E1F15CF8-324C-41FB-95A6-78843DDD42C9}" type="pres">
      <dgm:prSet presAssocID="{A4BF25F0-2410-4FDA-BD9C-8891B11B0E55}" presName="circle4" presStyleLbl="node1" presStyleIdx="3" presStyleCnt="6"/>
      <dgm:spPr/>
    </dgm:pt>
    <dgm:pt modelId="{191089CA-7BFC-4962-A0D6-68398E79A484}" type="pres">
      <dgm:prSet presAssocID="{A4BF25F0-2410-4FDA-BD9C-8891B11B0E55}" presName="rect4" presStyleLbl="alignAcc1" presStyleIdx="3" presStyleCnt="6" custScaleX="133946" custScaleY="139626" custLinFactNeighborX="-8486" custLinFactNeighborY="1593"/>
      <dgm:spPr/>
    </dgm:pt>
    <dgm:pt modelId="{E6C7F743-96A1-45A4-9DAD-DD7EF3128AEB}" type="pres">
      <dgm:prSet presAssocID="{F4D163C7-AFBB-473D-A217-DC9A998BD9E8}" presName="vertSpace5" presStyleLbl="node1" presStyleIdx="3" presStyleCnt="6"/>
      <dgm:spPr/>
    </dgm:pt>
    <dgm:pt modelId="{B40D5C93-C7F2-48A7-9AB2-8ADBD86EADE5}" type="pres">
      <dgm:prSet presAssocID="{F4D163C7-AFBB-473D-A217-DC9A998BD9E8}" presName="circle5" presStyleLbl="node1" presStyleIdx="4" presStyleCnt="6" custScaleX="120551" custScaleY="132277" custLinFactNeighborX="-33003" custLinFactNeighborY="2522"/>
      <dgm:spPr/>
    </dgm:pt>
    <dgm:pt modelId="{189EFFD7-90E2-4A76-8EBE-243D42451146}" type="pres">
      <dgm:prSet presAssocID="{F4D163C7-AFBB-473D-A217-DC9A998BD9E8}" presName="rect5" presStyleLbl="alignAcc1" presStyleIdx="4" presStyleCnt="6" custScaleX="133946" custScaleY="132277" custLinFactNeighborX="-8486" custLinFactNeighborY="2522"/>
      <dgm:spPr/>
    </dgm:pt>
    <dgm:pt modelId="{77487E9C-DF68-406D-98F4-1ADE8E49A427}" type="pres">
      <dgm:prSet presAssocID="{E2DE868C-9F25-43BF-B994-6CD14EEB07AA}" presName="vertSpace6" presStyleLbl="node1" presStyleIdx="4" presStyleCnt="6"/>
      <dgm:spPr/>
    </dgm:pt>
    <dgm:pt modelId="{EC25D115-E978-4C5D-8ADD-F478873DC36D}" type="pres">
      <dgm:prSet presAssocID="{E2DE868C-9F25-43BF-B994-6CD14EEB07AA}" presName="circle6" presStyleLbl="node1" presStyleIdx="5" presStyleCnt="6" custScaleX="100459" custScaleY="110231" custLinFactNeighborX="-79208" custLinFactNeighborY="6052"/>
      <dgm:spPr/>
    </dgm:pt>
    <dgm:pt modelId="{67C1E691-DB60-4F96-8608-2D218ACB906D}" type="pres">
      <dgm:prSet presAssocID="{E2DE868C-9F25-43BF-B994-6CD14EEB07AA}" presName="rect6" presStyleLbl="alignAcc1" presStyleIdx="5" presStyleCnt="6" custScaleX="133946" custScaleY="110231" custLinFactNeighborX="-8486" custLinFactNeighborY="6052"/>
      <dgm:spPr/>
    </dgm:pt>
    <dgm:pt modelId="{CC899E0F-01A2-46D5-8FE2-F0BAB7638838}" type="pres">
      <dgm:prSet presAssocID="{A3A98763-8BC4-40BC-8EC7-00EBE155B5E1}" presName="rect1ParTxNoCh" presStyleLbl="alignAcc1" presStyleIdx="5" presStyleCnt="6">
        <dgm:presLayoutVars>
          <dgm:chMax val="1"/>
          <dgm:bulletEnabled val="1"/>
        </dgm:presLayoutVars>
      </dgm:prSet>
      <dgm:spPr/>
    </dgm:pt>
    <dgm:pt modelId="{030F4B09-3453-4CEB-8F9D-066DBF27C94B}" type="pres">
      <dgm:prSet presAssocID="{F019365B-2107-4CA1-B4B5-6E78FA49EBE8}" presName="rect2ParTxNoCh" presStyleLbl="alignAcc1" presStyleIdx="5" presStyleCnt="6">
        <dgm:presLayoutVars>
          <dgm:chMax val="1"/>
          <dgm:bulletEnabled val="1"/>
        </dgm:presLayoutVars>
      </dgm:prSet>
      <dgm:spPr/>
    </dgm:pt>
    <dgm:pt modelId="{6E50B95F-D6CE-44D2-8CD3-ECE5159ADED4}" type="pres">
      <dgm:prSet presAssocID="{F228580E-6FC7-4F03-B24F-FA0DAE76E945}" presName="rect3ParTxNoCh" presStyleLbl="alignAcc1" presStyleIdx="5" presStyleCnt="6">
        <dgm:presLayoutVars>
          <dgm:chMax val="1"/>
          <dgm:bulletEnabled val="1"/>
        </dgm:presLayoutVars>
      </dgm:prSet>
      <dgm:spPr/>
    </dgm:pt>
    <dgm:pt modelId="{7C2F3F33-271B-4C8A-BDAD-3A0DC6A8B5F0}" type="pres">
      <dgm:prSet presAssocID="{A4BF25F0-2410-4FDA-BD9C-8891B11B0E55}" presName="rect4ParTxNoCh" presStyleLbl="alignAcc1" presStyleIdx="5" presStyleCnt="6">
        <dgm:presLayoutVars>
          <dgm:chMax val="1"/>
          <dgm:bulletEnabled val="1"/>
        </dgm:presLayoutVars>
      </dgm:prSet>
      <dgm:spPr/>
    </dgm:pt>
    <dgm:pt modelId="{4D79A1D0-4FBE-4E67-93CB-1C7DE5B5EF1A}" type="pres">
      <dgm:prSet presAssocID="{F4D163C7-AFBB-473D-A217-DC9A998BD9E8}" presName="rect5ParTxNoCh" presStyleLbl="alignAcc1" presStyleIdx="5" presStyleCnt="6">
        <dgm:presLayoutVars>
          <dgm:chMax val="1"/>
          <dgm:bulletEnabled val="1"/>
        </dgm:presLayoutVars>
      </dgm:prSet>
      <dgm:spPr/>
    </dgm:pt>
    <dgm:pt modelId="{000AC1C3-2F90-470A-B43B-DF6FC77ADD06}" type="pres">
      <dgm:prSet presAssocID="{E2DE868C-9F25-43BF-B994-6CD14EEB07AA}" presName="rect6ParTxNoCh" presStyleLbl="alignAcc1" presStyleIdx="5" presStyleCnt="6">
        <dgm:presLayoutVars>
          <dgm:chMax val="1"/>
          <dgm:bulletEnabled val="1"/>
        </dgm:presLayoutVars>
      </dgm:prSet>
      <dgm:spPr/>
    </dgm:pt>
  </dgm:ptLst>
  <dgm:cxnLst>
    <dgm:cxn modelId="{2C11FB17-80E1-4956-8E5D-E4045B029256}" type="presOf" srcId="{78D7FFCC-1BE7-4DD4-B860-8BCAC50716CE}" destId="{01A27251-DA7D-4074-9F94-05D1A2CA592A}" srcOrd="0" destOrd="0" presId="urn:microsoft.com/office/officeart/2005/8/layout/target3"/>
    <dgm:cxn modelId="{AEBB1A2E-B8F0-489E-A930-1FC1CE09F19D}" srcId="{78D7FFCC-1BE7-4DD4-B860-8BCAC50716CE}" destId="{F228580E-6FC7-4F03-B24F-FA0DAE76E945}" srcOrd="2" destOrd="0" parTransId="{BD387A8D-47EB-4AD7-82BE-89AAD0DF83E1}" sibTransId="{1DB668D0-3CC5-4B51-821C-C2EE544A676C}"/>
    <dgm:cxn modelId="{A7125634-A474-4EB4-BA0F-5E4EFFE9EDE8}" srcId="{78D7FFCC-1BE7-4DD4-B860-8BCAC50716CE}" destId="{F4D163C7-AFBB-473D-A217-DC9A998BD9E8}" srcOrd="4" destOrd="0" parTransId="{5423A45E-A0BB-404A-B3AB-6778EB4DD3B3}" sibTransId="{F32AED02-0CF4-4B5D-B20F-8E397EA0D621}"/>
    <dgm:cxn modelId="{16C0F738-599B-4A7C-A349-C1D7140C7975}" type="presOf" srcId="{F019365B-2107-4CA1-B4B5-6E78FA49EBE8}" destId="{B8010C77-8025-41CC-81DA-68DB6008D642}" srcOrd="0" destOrd="0" presId="urn:microsoft.com/office/officeart/2005/8/layout/target3"/>
    <dgm:cxn modelId="{A7C60F40-C3B0-498C-B278-78E13D59B698}" type="presOf" srcId="{A4BF25F0-2410-4FDA-BD9C-8891B11B0E55}" destId="{7C2F3F33-271B-4C8A-BDAD-3A0DC6A8B5F0}" srcOrd="1" destOrd="0" presId="urn:microsoft.com/office/officeart/2005/8/layout/target3"/>
    <dgm:cxn modelId="{3B7F0442-6B21-4825-8CCB-0F9E6D326FFC}" type="presOf" srcId="{A3A98763-8BC4-40BC-8EC7-00EBE155B5E1}" destId="{CC899E0F-01A2-46D5-8FE2-F0BAB7638838}" srcOrd="1" destOrd="0" presId="urn:microsoft.com/office/officeart/2005/8/layout/target3"/>
    <dgm:cxn modelId="{53E0ED46-438E-488F-A937-55AB5B02DBCB}" type="presOf" srcId="{F4D163C7-AFBB-473D-A217-DC9A998BD9E8}" destId="{189EFFD7-90E2-4A76-8EBE-243D42451146}" srcOrd="0" destOrd="0" presId="urn:microsoft.com/office/officeart/2005/8/layout/target3"/>
    <dgm:cxn modelId="{D2E72250-9FEA-4B7A-9795-7FB930E9A8F6}" srcId="{78D7FFCC-1BE7-4DD4-B860-8BCAC50716CE}" destId="{E2DE868C-9F25-43BF-B994-6CD14EEB07AA}" srcOrd="5" destOrd="0" parTransId="{4C875785-95B4-4118-BF7D-E11F9CCBAB66}" sibTransId="{8F082794-C1E5-403A-BE1C-00F68C1679C1}"/>
    <dgm:cxn modelId="{14E4787A-3E88-4D92-AF83-DFD79E3F4B26}" type="presOf" srcId="{E2DE868C-9F25-43BF-B994-6CD14EEB07AA}" destId="{000AC1C3-2F90-470A-B43B-DF6FC77ADD06}" srcOrd="1" destOrd="0" presId="urn:microsoft.com/office/officeart/2005/8/layout/target3"/>
    <dgm:cxn modelId="{5DE33C96-67E2-4BAE-8FEA-9B914D8D9179}" type="presOf" srcId="{F228580E-6FC7-4F03-B24F-FA0DAE76E945}" destId="{255D649C-2A5D-4DE4-A515-7CB3015F1DFE}" srcOrd="0" destOrd="0" presId="urn:microsoft.com/office/officeart/2005/8/layout/target3"/>
    <dgm:cxn modelId="{03BA0898-8571-4D73-A22D-FCBF9EF00D3C}" srcId="{78D7FFCC-1BE7-4DD4-B860-8BCAC50716CE}" destId="{A4BF25F0-2410-4FDA-BD9C-8891B11B0E55}" srcOrd="3" destOrd="0" parTransId="{C399038A-2F48-4D40-B4A5-04A1FE773F05}" sibTransId="{219D9409-42AF-4C0C-BA30-981B04095E53}"/>
    <dgm:cxn modelId="{2DBBB9A8-B0A0-4DC9-94DB-6F659F40F686}" type="presOf" srcId="{F019365B-2107-4CA1-B4B5-6E78FA49EBE8}" destId="{030F4B09-3453-4CEB-8F9D-066DBF27C94B}" srcOrd="1" destOrd="0" presId="urn:microsoft.com/office/officeart/2005/8/layout/target3"/>
    <dgm:cxn modelId="{B8C01DB2-3CDF-456F-A9B7-5749F122AE7B}" type="presOf" srcId="{A4BF25F0-2410-4FDA-BD9C-8891B11B0E55}" destId="{191089CA-7BFC-4962-A0D6-68398E79A484}" srcOrd="0" destOrd="0" presId="urn:microsoft.com/office/officeart/2005/8/layout/target3"/>
    <dgm:cxn modelId="{1B6827C9-BB1A-429A-A291-7FB4B20EDEF8}" srcId="{78D7FFCC-1BE7-4DD4-B860-8BCAC50716CE}" destId="{F019365B-2107-4CA1-B4B5-6E78FA49EBE8}" srcOrd="1" destOrd="0" parTransId="{2DAAD0A6-4E05-4F98-B15F-ADBD3FCC8135}" sibTransId="{6806C4A1-8F4F-4890-87FB-1D084C1CF397}"/>
    <dgm:cxn modelId="{01F0E1CB-281D-4974-A006-006077ABC717}" type="presOf" srcId="{A3A98763-8BC4-40BC-8EC7-00EBE155B5E1}" destId="{3BF7C152-1FF6-4736-90E7-279D7C2F5511}" srcOrd="0" destOrd="0" presId="urn:microsoft.com/office/officeart/2005/8/layout/target3"/>
    <dgm:cxn modelId="{959031E5-0C7F-4DBA-9606-F31BD3E0D2FC}" type="presOf" srcId="{F228580E-6FC7-4F03-B24F-FA0DAE76E945}" destId="{6E50B95F-D6CE-44D2-8CD3-ECE5159ADED4}" srcOrd="1" destOrd="0" presId="urn:microsoft.com/office/officeart/2005/8/layout/target3"/>
    <dgm:cxn modelId="{5EDC18E9-633C-4F18-A9B9-F7162966E305}" type="presOf" srcId="{F4D163C7-AFBB-473D-A217-DC9A998BD9E8}" destId="{4D79A1D0-4FBE-4E67-93CB-1C7DE5B5EF1A}" srcOrd="1" destOrd="0" presId="urn:microsoft.com/office/officeart/2005/8/layout/target3"/>
    <dgm:cxn modelId="{9DCC10EE-3458-41D3-A12B-C99006AF3A7B}" srcId="{78D7FFCC-1BE7-4DD4-B860-8BCAC50716CE}" destId="{A3A98763-8BC4-40BC-8EC7-00EBE155B5E1}" srcOrd="0" destOrd="0" parTransId="{099AC063-111E-493B-872D-6D0AC18DDC34}" sibTransId="{655BC6E3-95FD-4839-8487-4811E567218A}"/>
    <dgm:cxn modelId="{86CEAFF6-E4A1-4382-965A-319DB25C5573}" type="presOf" srcId="{E2DE868C-9F25-43BF-B994-6CD14EEB07AA}" destId="{67C1E691-DB60-4F96-8608-2D218ACB906D}" srcOrd="0" destOrd="0" presId="urn:microsoft.com/office/officeart/2005/8/layout/target3"/>
    <dgm:cxn modelId="{CE1191AE-C6B6-4DAA-8377-1BB877150BD1}" type="presParOf" srcId="{01A27251-DA7D-4074-9F94-05D1A2CA592A}" destId="{DF1A523C-6D5D-4C7B-B8E9-C8E9FCD15613}" srcOrd="0" destOrd="0" presId="urn:microsoft.com/office/officeart/2005/8/layout/target3"/>
    <dgm:cxn modelId="{90BBA451-BCC6-4581-A054-D43EAD0BF779}" type="presParOf" srcId="{01A27251-DA7D-4074-9F94-05D1A2CA592A}" destId="{B0D4232C-7207-4544-8131-1E2901D11377}" srcOrd="1" destOrd="0" presId="urn:microsoft.com/office/officeart/2005/8/layout/target3"/>
    <dgm:cxn modelId="{FC4FA83A-F772-4627-B3B1-D119AE8C4851}" type="presParOf" srcId="{01A27251-DA7D-4074-9F94-05D1A2CA592A}" destId="{3BF7C152-1FF6-4736-90E7-279D7C2F5511}" srcOrd="2" destOrd="0" presId="urn:microsoft.com/office/officeart/2005/8/layout/target3"/>
    <dgm:cxn modelId="{6E998F74-1BBF-490E-A392-D70F6D6554D8}" type="presParOf" srcId="{01A27251-DA7D-4074-9F94-05D1A2CA592A}" destId="{DF38B873-51EA-4D13-A339-F63371FC21D8}" srcOrd="3" destOrd="0" presId="urn:microsoft.com/office/officeart/2005/8/layout/target3"/>
    <dgm:cxn modelId="{26C64A0A-956E-4042-808D-22C6CD6E250C}" type="presParOf" srcId="{01A27251-DA7D-4074-9F94-05D1A2CA592A}" destId="{4080CB08-D07C-4CE0-A222-FF4299DA03DF}" srcOrd="4" destOrd="0" presId="urn:microsoft.com/office/officeart/2005/8/layout/target3"/>
    <dgm:cxn modelId="{794BF6B1-6284-444B-BDC1-303BEF101F08}" type="presParOf" srcId="{01A27251-DA7D-4074-9F94-05D1A2CA592A}" destId="{B8010C77-8025-41CC-81DA-68DB6008D642}" srcOrd="5" destOrd="0" presId="urn:microsoft.com/office/officeart/2005/8/layout/target3"/>
    <dgm:cxn modelId="{62B36D7C-1703-44B4-B338-7FED18E87FF7}" type="presParOf" srcId="{01A27251-DA7D-4074-9F94-05D1A2CA592A}" destId="{ADE34E3A-1AE9-4C18-8A11-1D4AB8E4FBF6}" srcOrd="6" destOrd="0" presId="urn:microsoft.com/office/officeart/2005/8/layout/target3"/>
    <dgm:cxn modelId="{ECDDDF0B-BE2C-4E4B-9F0B-F7CA41E28299}" type="presParOf" srcId="{01A27251-DA7D-4074-9F94-05D1A2CA592A}" destId="{B91592AE-A87D-45D5-A199-793D80805B84}" srcOrd="7" destOrd="0" presId="urn:microsoft.com/office/officeart/2005/8/layout/target3"/>
    <dgm:cxn modelId="{6EE7983D-0045-4129-8E47-4CA3ECA47654}" type="presParOf" srcId="{01A27251-DA7D-4074-9F94-05D1A2CA592A}" destId="{255D649C-2A5D-4DE4-A515-7CB3015F1DFE}" srcOrd="8" destOrd="0" presId="urn:microsoft.com/office/officeart/2005/8/layout/target3"/>
    <dgm:cxn modelId="{017B3B8C-FF94-4EFC-9B9B-4EF7F5961C5E}" type="presParOf" srcId="{01A27251-DA7D-4074-9F94-05D1A2CA592A}" destId="{C5AE7683-D31C-4F0F-9C9F-2717FF09059D}" srcOrd="9" destOrd="0" presId="urn:microsoft.com/office/officeart/2005/8/layout/target3"/>
    <dgm:cxn modelId="{818E35A9-D3E7-4582-85A8-9C258BEEC808}" type="presParOf" srcId="{01A27251-DA7D-4074-9F94-05D1A2CA592A}" destId="{E1F15CF8-324C-41FB-95A6-78843DDD42C9}" srcOrd="10" destOrd="0" presId="urn:microsoft.com/office/officeart/2005/8/layout/target3"/>
    <dgm:cxn modelId="{83E5E932-1BE6-4FAF-8FB8-2A88257928DB}" type="presParOf" srcId="{01A27251-DA7D-4074-9F94-05D1A2CA592A}" destId="{191089CA-7BFC-4962-A0D6-68398E79A484}" srcOrd="11" destOrd="0" presId="urn:microsoft.com/office/officeart/2005/8/layout/target3"/>
    <dgm:cxn modelId="{A2C548C8-4111-49F9-9819-D2735BDBB685}" type="presParOf" srcId="{01A27251-DA7D-4074-9F94-05D1A2CA592A}" destId="{E6C7F743-96A1-45A4-9DAD-DD7EF3128AEB}" srcOrd="12" destOrd="0" presId="urn:microsoft.com/office/officeart/2005/8/layout/target3"/>
    <dgm:cxn modelId="{9C02BBCA-D96E-4773-95C5-90B72AA0B2E7}" type="presParOf" srcId="{01A27251-DA7D-4074-9F94-05D1A2CA592A}" destId="{B40D5C93-C7F2-48A7-9AB2-8ADBD86EADE5}" srcOrd="13" destOrd="0" presId="urn:microsoft.com/office/officeart/2005/8/layout/target3"/>
    <dgm:cxn modelId="{ED71CD2D-702D-4FE1-8A3D-DC37ACE90625}" type="presParOf" srcId="{01A27251-DA7D-4074-9F94-05D1A2CA592A}" destId="{189EFFD7-90E2-4A76-8EBE-243D42451146}" srcOrd="14" destOrd="0" presId="urn:microsoft.com/office/officeart/2005/8/layout/target3"/>
    <dgm:cxn modelId="{E4816B96-CB7F-4C2C-828C-D82C486622B3}" type="presParOf" srcId="{01A27251-DA7D-4074-9F94-05D1A2CA592A}" destId="{77487E9C-DF68-406D-98F4-1ADE8E49A427}" srcOrd="15" destOrd="0" presId="urn:microsoft.com/office/officeart/2005/8/layout/target3"/>
    <dgm:cxn modelId="{4DE34E06-C53C-4A91-A7C2-66E9118403A6}" type="presParOf" srcId="{01A27251-DA7D-4074-9F94-05D1A2CA592A}" destId="{EC25D115-E978-4C5D-8ADD-F478873DC36D}" srcOrd="16" destOrd="0" presId="urn:microsoft.com/office/officeart/2005/8/layout/target3"/>
    <dgm:cxn modelId="{E4B0D492-789A-4AD6-A996-59B7FF137034}" type="presParOf" srcId="{01A27251-DA7D-4074-9F94-05D1A2CA592A}" destId="{67C1E691-DB60-4F96-8608-2D218ACB906D}" srcOrd="17" destOrd="0" presId="urn:microsoft.com/office/officeart/2005/8/layout/target3"/>
    <dgm:cxn modelId="{099C8285-014F-42B9-A2C9-CDDCD6AF5927}" type="presParOf" srcId="{01A27251-DA7D-4074-9F94-05D1A2CA592A}" destId="{CC899E0F-01A2-46D5-8FE2-F0BAB7638838}" srcOrd="18" destOrd="0" presId="urn:microsoft.com/office/officeart/2005/8/layout/target3"/>
    <dgm:cxn modelId="{0A7C4CA3-BA53-43E0-8977-A53BF8B540D8}" type="presParOf" srcId="{01A27251-DA7D-4074-9F94-05D1A2CA592A}" destId="{030F4B09-3453-4CEB-8F9D-066DBF27C94B}" srcOrd="19" destOrd="0" presId="urn:microsoft.com/office/officeart/2005/8/layout/target3"/>
    <dgm:cxn modelId="{C35611FF-1BBC-4B42-84B1-B62DFA01E7E3}" type="presParOf" srcId="{01A27251-DA7D-4074-9F94-05D1A2CA592A}" destId="{6E50B95F-D6CE-44D2-8CD3-ECE5159ADED4}" srcOrd="20" destOrd="0" presId="urn:microsoft.com/office/officeart/2005/8/layout/target3"/>
    <dgm:cxn modelId="{65411BB2-BE0A-43CC-A804-CBE179AF90C6}" type="presParOf" srcId="{01A27251-DA7D-4074-9F94-05D1A2CA592A}" destId="{7C2F3F33-271B-4C8A-BDAD-3A0DC6A8B5F0}" srcOrd="21" destOrd="0" presId="urn:microsoft.com/office/officeart/2005/8/layout/target3"/>
    <dgm:cxn modelId="{6DE8D0E5-A8C6-45EE-A371-25E910029DDB}" type="presParOf" srcId="{01A27251-DA7D-4074-9F94-05D1A2CA592A}" destId="{4D79A1D0-4FBE-4E67-93CB-1C7DE5B5EF1A}" srcOrd="22" destOrd="0" presId="urn:microsoft.com/office/officeart/2005/8/layout/target3"/>
    <dgm:cxn modelId="{67105292-C91F-4A75-AD97-BED4C5831B31}" type="presParOf" srcId="{01A27251-DA7D-4074-9F94-05D1A2CA592A}" destId="{000AC1C3-2F90-470A-B43B-DF6FC77ADD06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1D12E8-7B82-40D8-A236-91B1F85BB06D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B8AA10-C373-495A-B9D6-893443A026E7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চাষি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খেতে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চালাইছে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হাল</a:t>
          </a:r>
          <a:endParaRPr lang="en-US" sz="2800" b="1" dirty="0">
            <a:solidFill>
              <a:schemeClr val="tx2"/>
            </a:solidFill>
            <a:latin typeface="NikoshBAN" pitchFamily="2" charset="0"/>
            <a:cs typeface="NikoshBAN" pitchFamily="2" charset="0"/>
          </a:endParaRPr>
        </a:p>
      </dgm:t>
    </dgm:pt>
    <dgm:pt modelId="{63D6B9C5-DFDE-453F-930C-B8727B0361DD}" type="parTrans" cxnId="{7DF29037-DF6D-4008-B740-066AD3F3695E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FAB4AE60-4503-44F5-98CC-BE50D0D57020}" type="sibTrans" cxnId="{7DF29037-DF6D-4008-B740-066AD3F3695E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D7A43CDB-F3B0-44C8-83E1-2DAF3BD83051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তাঁতি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বসে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তাঁত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বোনে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bn-BD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জেলে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ফেলে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জাল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-</a:t>
          </a:r>
          <a:endParaRPr lang="en-US" sz="2800" dirty="0">
            <a:solidFill>
              <a:schemeClr val="tx2"/>
            </a:solidFill>
            <a:latin typeface="NikoshBAN" pitchFamily="2" charset="0"/>
            <a:cs typeface="NikoshBAN" pitchFamily="2" charset="0"/>
          </a:endParaRPr>
        </a:p>
      </dgm:t>
    </dgm:pt>
    <dgm:pt modelId="{06C8F324-25D9-46DD-BC49-FEA086792AF7}" type="parTrans" cxnId="{956F1FFA-7575-4FFF-8AEA-F723B2539DF5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D61E9302-FBF5-4E0D-864C-936088F24A82}" type="sibTrans" cxnId="{956F1FFA-7575-4FFF-8AEA-F723B2539DF5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564C60CE-58DC-476A-A484-780CCDDCA180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বহুদূর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প্রসারিত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এদের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বিচিত্র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কর্মভার</a:t>
          </a:r>
          <a:endParaRPr lang="en-US" sz="2800" dirty="0">
            <a:solidFill>
              <a:schemeClr val="tx2"/>
            </a:solidFill>
            <a:latin typeface="NikoshBAN" pitchFamily="2" charset="0"/>
            <a:cs typeface="NikoshBAN" pitchFamily="2" charset="0"/>
          </a:endParaRPr>
        </a:p>
      </dgm:t>
    </dgm:pt>
    <dgm:pt modelId="{97FD3D5E-6071-4D22-B098-5DABA0D670D4}" type="parTrans" cxnId="{AB6FB7D3-59D9-42EE-8843-ED1A87F9459C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92727213-684D-404E-9296-453FF5F8051A}" type="sibTrans" cxnId="{AB6FB7D3-59D9-42EE-8843-ED1A87F9459C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73F3CEEE-00C8-4FE7-B595-D00C44541F69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তারি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পরে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ভর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দিয়ে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চলিতেছে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সমস্ত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সংসার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solidFill>
              <a:schemeClr val="tx2"/>
            </a:solidFill>
            <a:latin typeface="NikoshBAN" pitchFamily="2" charset="0"/>
            <a:cs typeface="NikoshBAN" pitchFamily="2" charset="0"/>
          </a:endParaRPr>
        </a:p>
      </dgm:t>
    </dgm:pt>
    <dgm:pt modelId="{71A86EC5-D5F4-4518-B076-816262B6292B}" type="parTrans" cxnId="{92933679-E10C-4450-90E7-E590C00BC573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8BC29129-B37E-4F91-8D0E-B961A3923166}" type="sibTrans" cxnId="{92933679-E10C-4450-90E7-E590C00BC573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773FF471-21CF-4EBC-8823-3F67DE016379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অতি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ক্ষুদ্র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অংশে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তার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সম্মানের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চিরনির্বাসনে</a:t>
          </a:r>
          <a:endParaRPr lang="en-US" sz="2800" dirty="0">
            <a:solidFill>
              <a:schemeClr val="tx2"/>
            </a:solidFill>
            <a:latin typeface="NikoshBAN" pitchFamily="2" charset="0"/>
            <a:cs typeface="NikoshBAN" pitchFamily="2" charset="0"/>
          </a:endParaRPr>
        </a:p>
      </dgm:t>
    </dgm:pt>
    <dgm:pt modelId="{998F5C59-6D3D-46F2-B5E9-83FA0B60C520}" type="parTrans" cxnId="{2D928007-C91A-430A-91EF-A6657783D83D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18D59EB2-F16A-4A60-A60D-B478A883A9AF}" type="sibTrans" cxnId="{2D928007-C91A-430A-91EF-A6657783D83D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3868C01E-A1B4-4A4E-85EC-02DB3450B9EC}">
      <dgm:prSet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rtl="0"/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সমাজের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উচ্চ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মঞ্চে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বসেছি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সংকীর্ণ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বাতায়নে</a:t>
          </a:r>
          <a:r>
            <a:rPr lang="en-US" sz="28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solidFill>
              <a:schemeClr val="tx2"/>
            </a:solidFill>
            <a:latin typeface="NikoshBAN" pitchFamily="2" charset="0"/>
            <a:cs typeface="NikoshBAN" pitchFamily="2" charset="0"/>
          </a:endParaRPr>
        </a:p>
      </dgm:t>
    </dgm:pt>
    <dgm:pt modelId="{F51E20DB-FEF3-4BD1-81E3-AF0212C4781B}" type="parTrans" cxnId="{927FE09A-5F5C-4FC2-BF3C-E40D6F5F3456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76FED69A-3B9E-483B-9F20-EE554817EF4A}" type="sibTrans" cxnId="{927FE09A-5F5C-4FC2-BF3C-E40D6F5F3456}">
      <dgm:prSet/>
      <dgm:spPr/>
      <dgm:t>
        <a:bodyPr/>
        <a:lstStyle/>
        <a:p>
          <a:endParaRPr lang="en-US" sz="2800">
            <a:solidFill>
              <a:schemeClr val="tx2"/>
            </a:solidFill>
          </a:endParaRPr>
        </a:p>
      </dgm:t>
    </dgm:pt>
    <dgm:pt modelId="{47C1E527-B9FB-45E5-A56B-4191F79B0667}" type="pres">
      <dgm:prSet presAssocID="{381D12E8-7B82-40D8-A236-91B1F85BB06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3917636-1E54-4146-B12F-9A13ABDCF6C8}" type="pres">
      <dgm:prSet presAssocID="{D9B8AA10-C373-495A-B9D6-893443A026E7}" presName="horFlow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18775526-42B2-49A9-89F5-8A3C489FDF5F}" type="pres">
      <dgm:prSet presAssocID="{D9B8AA10-C373-495A-B9D6-893443A026E7}" presName="bigChev" presStyleLbl="node1" presStyleIdx="0" presStyleCnt="6" custScaleX="359298" custScaleY="117373" custLinFactNeighborX="2863" custLinFactNeighborY="4614"/>
      <dgm:spPr/>
    </dgm:pt>
    <dgm:pt modelId="{71C59833-8918-4E5C-8754-562632E5D5AD}" type="pres">
      <dgm:prSet presAssocID="{D9B8AA10-C373-495A-B9D6-893443A026E7}" presName="vS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1491C7FE-BBC5-4CFF-A027-FD53C8F7DFD5}" type="pres">
      <dgm:prSet presAssocID="{D7A43CDB-F3B0-44C8-83E1-2DAF3BD83051}" presName="horFlow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E9B937F0-2BA4-4CD3-ACCB-85690E4FA545}" type="pres">
      <dgm:prSet presAssocID="{D7A43CDB-F3B0-44C8-83E1-2DAF3BD83051}" presName="bigChev" presStyleLbl="node1" presStyleIdx="1" presStyleCnt="6" custScaleX="359298" custScaleY="117373"/>
      <dgm:spPr/>
    </dgm:pt>
    <dgm:pt modelId="{28149057-34C0-40BD-86C9-3D91D5EAF1E3}" type="pres">
      <dgm:prSet presAssocID="{D7A43CDB-F3B0-44C8-83E1-2DAF3BD83051}" presName="vS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F4398A35-305C-4D80-8E9A-9E9E10DE21EC}" type="pres">
      <dgm:prSet presAssocID="{564C60CE-58DC-476A-A484-780CCDDCA180}" presName="horFlow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739A13F6-D271-4D0A-A103-C26CA625BC38}" type="pres">
      <dgm:prSet presAssocID="{564C60CE-58DC-476A-A484-780CCDDCA180}" presName="bigChev" presStyleLbl="node1" presStyleIdx="2" presStyleCnt="6" custScaleX="359298" custScaleY="117373"/>
      <dgm:spPr/>
    </dgm:pt>
    <dgm:pt modelId="{2F61A281-EE55-4528-9EC6-1A1ADA9C0C6C}" type="pres">
      <dgm:prSet presAssocID="{564C60CE-58DC-476A-A484-780CCDDCA180}" presName="vS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9E6EA28E-799D-4794-85D6-107553F1F435}" type="pres">
      <dgm:prSet presAssocID="{73F3CEEE-00C8-4FE7-B595-D00C44541F69}" presName="horFlow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08AE1A90-938A-48FF-B8E6-97656FC151CF}" type="pres">
      <dgm:prSet presAssocID="{73F3CEEE-00C8-4FE7-B595-D00C44541F69}" presName="bigChev" presStyleLbl="node1" presStyleIdx="3" presStyleCnt="6" custScaleX="359298" custScaleY="117373"/>
      <dgm:spPr/>
    </dgm:pt>
    <dgm:pt modelId="{611D4F13-4B63-4FBF-AA5D-2B7F02AA0A29}" type="pres">
      <dgm:prSet presAssocID="{73F3CEEE-00C8-4FE7-B595-D00C44541F69}" presName="vS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358D88A6-CF35-4AFC-9503-FDCBD903BAB6}" type="pres">
      <dgm:prSet presAssocID="{773FF471-21CF-4EBC-8823-3F67DE016379}" presName="horFlow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DC3DFC6B-1D62-42B4-B015-850ACB784871}" type="pres">
      <dgm:prSet presAssocID="{773FF471-21CF-4EBC-8823-3F67DE016379}" presName="bigChev" presStyleLbl="node1" presStyleIdx="4" presStyleCnt="6" custScaleX="359298" custScaleY="117373"/>
      <dgm:spPr/>
    </dgm:pt>
    <dgm:pt modelId="{E4855DE0-ABF0-472E-8802-5C41B5A3EACB}" type="pres">
      <dgm:prSet presAssocID="{773FF471-21CF-4EBC-8823-3F67DE016379}" presName="vS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4E4BE967-481B-42D3-B32C-34D771C80119}" type="pres">
      <dgm:prSet presAssocID="{3868C01E-A1B4-4A4E-85EC-02DB3450B9EC}" presName="horFlow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404DF51C-20FD-4DAA-A8E0-0A153D52403F}" type="pres">
      <dgm:prSet presAssocID="{3868C01E-A1B4-4A4E-85EC-02DB3450B9EC}" presName="bigChev" presStyleLbl="node1" presStyleIdx="5" presStyleCnt="6" custScaleX="359298" custScaleY="117373"/>
      <dgm:spPr/>
    </dgm:pt>
  </dgm:ptLst>
  <dgm:cxnLst>
    <dgm:cxn modelId="{2D928007-C91A-430A-91EF-A6657783D83D}" srcId="{381D12E8-7B82-40D8-A236-91B1F85BB06D}" destId="{773FF471-21CF-4EBC-8823-3F67DE016379}" srcOrd="4" destOrd="0" parTransId="{998F5C59-6D3D-46F2-B5E9-83FA0B60C520}" sibTransId="{18D59EB2-F16A-4A60-A60D-B478A883A9AF}"/>
    <dgm:cxn modelId="{1556FC21-D6A2-4AA5-A8E8-BB188984530F}" type="presOf" srcId="{564C60CE-58DC-476A-A484-780CCDDCA180}" destId="{739A13F6-D271-4D0A-A103-C26CA625BC38}" srcOrd="0" destOrd="0" presId="urn:microsoft.com/office/officeart/2005/8/layout/lProcess3"/>
    <dgm:cxn modelId="{34BD1D24-4654-4867-B17B-CBC95051C808}" type="presOf" srcId="{773FF471-21CF-4EBC-8823-3F67DE016379}" destId="{DC3DFC6B-1D62-42B4-B015-850ACB784871}" srcOrd="0" destOrd="0" presId="urn:microsoft.com/office/officeart/2005/8/layout/lProcess3"/>
    <dgm:cxn modelId="{4C26A036-29BF-4264-A769-0245B9B2CD90}" type="presOf" srcId="{73F3CEEE-00C8-4FE7-B595-D00C44541F69}" destId="{08AE1A90-938A-48FF-B8E6-97656FC151CF}" srcOrd="0" destOrd="0" presId="urn:microsoft.com/office/officeart/2005/8/layout/lProcess3"/>
    <dgm:cxn modelId="{7DF29037-DF6D-4008-B740-066AD3F3695E}" srcId="{381D12E8-7B82-40D8-A236-91B1F85BB06D}" destId="{D9B8AA10-C373-495A-B9D6-893443A026E7}" srcOrd="0" destOrd="0" parTransId="{63D6B9C5-DFDE-453F-930C-B8727B0361DD}" sibTransId="{FAB4AE60-4503-44F5-98CC-BE50D0D57020}"/>
    <dgm:cxn modelId="{AC01316D-4977-423F-8C90-D875154C80CF}" type="presOf" srcId="{3868C01E-A1B4-4A4E-85EC-02DB3450B9EC}" destId="{404DF51C-20FD-4DAA-A8E0-0A153D52403F}" srcOrd="0" destOrd="0" presId="urn:microsoft.com/office/officeart/2005/8/layout/lProcess3"/>
    <dgm:cxn modelId="{92933679-E10C-4450-90E7-E590C00BC573}" srcId="{381D12E8-7B82-40D8-A236-91B1F85BB06D}" destId="{73F3CEEE-00C8-4FE7-B595-D00C44541F69}" srcOrd="3" destOrd="0" parTransId="{71A86EC5-D5F4-4518-B076-816262B6292B}" sibTransId="{8BC29129-B37E-4F91-8D0E-B961A3923166}"/>
    <dgm:cxn modelId="{4CD18A93-F6FD-4959-91E5-5245D2FADA39}" type="presOf" srcId="{D9B8AA10-C373-495A-B9D6-893443A026E7}" destId="{18775526-42B2-49A9-89F5-8A3C489FDF5F}" srcOrd="0" destOrd="0" presId="urn:microsoft.com/office/officeart/2005/8/layout/lProcess3"/>
    <dgm:cxn modelId="{927FE09A-5F5C-4FC2-BF3C-E40D6F5F3456}" srcId="{381D12E8-7B82-40D8-A236-91B1F85BB06D}" destId="{3868C01E-A1B4-4A4E-85EC-02DB3450B9EC}" srcOrd="5" destOrd="0" parTransId="{F51E20DB-FEF3-4BD1-81E3-AF0212C4781B}" sibTransId="{76FED69A-3B9E-483B-9F20-EE554817EF4A}"/>
    <dgm:cxn modelId="{D7E917C6-52EE-42F3-AB54-6D909A4C1E7D}" type="presOf" srcId="{381D12E8-7B82-40D8-A236-91B1F85BB06D}" destId="{47C1E527-B9FB-45E5-A56B-4191F79B0667}" srcOrd="0" destOrd="0" presId="urn:microsoft.com/office/officeart/2005/8/layout/lProcess3"/>
    <dgm:cxn modelId="{AB6FB7D3-59D9-42EE-8843-ED1A87F9459C}" srcId="{381D12E8-7B82-40D8-A236-91B1F85BB06D}" destId="{564C60CE-58DC-476A-A484-780CCDDCA180}" srcOrd="2" destOrd="0" parTransId="{97FD3D5E-6071-4D22-B098-5DABA0D670D4}" sibTransId="{92727213-684D-404E-9296-453FF5F8051A}"/>
    <dgm:cxn modelId="{510302EA-9E47-451D-941C-73BC76E9A805}" type="presOf" srcId="{D7A43CDB-F3B0-44C8-83E1-2DAF3BD83051}" destId="{E9B937F0-2BA4-4CD3-ACCB-85690E4FA545}" srcOrd="0" destOrd="0" presId="urn:microsoft.com/office/officeart/2005/8/layout/lProcess3"/>
    <dgm:cxn modelId="{956F1FFA-7575-4FFF-8AEA-F723B2539DF5}" srcId="{381D12E8-7B82-40D8-A236-91B1F85BB06D}" destId="{D7A43CDB-F3B0-44C8-83E1-2DAF3BD83051}" srcOrd="1" destOrd="0" parTransId="{06C8F324-25D9-46DD-BC49-FEA086792AF7}" sibTransId="{D61E9302-FBF5-4E0D-864C-936088F24A82}"/>
    <dgm:cxn modelId="{6BD39611-E3D7-4E0D-87DA-3EEA9D9E6BDB}" type="presParOf" srcId="{47C1E527-B9FB-45E5-A56B-4191F79B0667}" destId="{A3917636-1E54-4146-B12F-9A13ABDCF6C8}" srcOrd="0" destOrd="0" presId="urn:microsoft.com/office/officeart/2005/8/layout/lProcess3"/>
    <dgm:cxn modelId="{0B38B730-C9CA-4D62-908A-57E38335181A}" type="presParOf" srcId="{A3917636-1E54-4146-B12F-9A13ABDCF6C8}" destId="{18775526-42B2-49A9-89F5-8A3C489FDF5F}" srcOrd="0" destOrd="0" presId="urn:microsoft.com/office/officeart/2005/8/layout/lProcess3"/>
    <dgm:cxn modelId="{6156D1B0-2997-406F-BE4F-CF9854486838}" type="presParOf" srcId="{47C1E527-B9FB-45E5-A56B-4191F79B0667}" destId="{71C59833-8918-4E5C-8754-562632E5D5AD}" srcOrd="1" destOrd="0" presId="urn:microsoft.com/office/officeart/2005/8/layout/lProcess3"/>
    <dgm:cxn modelId="{4D89C42A-9C3E-4CF8-8BA6-C4AC061986A7}" type="presParOf" srcId="{47C1E527-B9FB-45E5-A56B-4191F79B0667}" destId="{1491C7FE-BBC5-4CFF-A027-FD53C8F7DFD5}" srcOrd="2" destOrd="0" presId="urn:microsoft.com/office/officeart/2005/8/layout/lProcess3"/>
    <dgm:cxn modelId="{79A447A1-4631-4594-89B9-735C016E3205}" type="presParOf" srcId="{1491C7FE-BBC5-4CFF-A027-FD53C8F7DFD5}" destId="{E9B937F0-2BA4-4CD3-ACCB-85690E4FA545}" srcOrd="0" destOrd="0" presId="urn:microsoft.com/office/officeart/2005/8/layout/lProcess3"/>
    <dgm:cxn modelId="{9C452EDF-83DC-4A98-808C-14B7D147967D}" type="presParOf" srcId="{47C1E527-B9FB-45E5-A56B-4191F79B0667}" destId="{28149057-34C0-40BD-86C9-3D91D5EAF1E3}" srcOrd="3" destOrd="0" presId="urn:microsoft.com/office/officeart/2005/8/layout/lProcess3"/>
    <dgm:cxn modelId="{6F21250E-931E-4170-ACD5-9FD7F1D498C2}" type="presParOf" srcId="{47C1E527-B9FB-45E5-A56B-4191F79B0667}" destId="{F4398A35-305C-4D80-8E9A-9E9E10DE21EC}" srcOrd="4" destOrd="0" presId="urn:microsoft.com/office/officeart/2005/8/layout/lProcess3"/>
    <dgm:cxn modelId="{0F701DD3-185E-4207-8DAF-472A268F2AF6}" type="presParOf" srcId="{F4398A35-305C-4D80-8E9A-9E9E10DE21EC}" destId="{739A13F6-D271-4D0A-A103-C26CA625BC38}" srcOrd="0" destOrd="0" presId="urn:microsoft.com/office/officeart/2005/8/layout/lProcess3"/>
    <dgm:cxn modelId="{664E948F-CB46-4E14-92AE-4EFC590938A7}" type="presParOf" srcId="{47C1E527-B9FB-45E5-A56B-4191F79B0667}" destId="{2F61A281-EE55-4528-9EC6-1A1ADA9C0C6C}" srcOrd="5" destOrd="0" presId="urn:microsoft.com/office/officeart/2005/8/layout/lProcess3"/>
    <dgm:cxn modelId="{E95A9100-9088-472C-BE79-3963E72062F8}" type="presParOf" srcId="{47C1E527-B9FB-45E5-A56B-4191F79B0667}" destId="{9E6EA28E-799D-4794-85D6-107553F1F435}" srcOrd="6" destOrd="0" presId="urn:microsoft.com/office/officeart/2005/8/layout/lProcess3"/>
    <dgm:cxn modelId="{70263979-1203-470C-9ED7-50C4F0713A2B}" type="presParOf" srcId="{9E6EA28E-799D-4794-85D6-107553F1F435}" destId="{08AE1A90-938A-48FF-B8E6-97656FC151CF}" srcOrd="0" destOrd="0" presId="urn:microsoft.com/office/officeart/2005/8/layout/lProcess3"/>
    <dgm:cxn modelId="{A40AEB5C-A127-4AC7-9229-72F247AF933D}" type="presParOf" srcId="{47C1E527-B9FB-45E5-A56B-4191F79B0667}" destId="{611D4F13-4B63-4FBF-AA5D-2B7F02AA0A29}" srcOrd="7" destOrd="0" presId="urn:microsoft.com/office/officeart/2005/8/layout/lProcess3"/>
    <dgm:cxn modelId="{3F61F2F7-8EFC-4628-A016-7D98B98D1662}" type="presParOf" srcId="{47C1E527-B9FB-45E5-A56B-4191F79B0667}" destId="{358D88A6-CF35-4AFC-9503-FDCBD903BAB6}" srcOrd="8" destOrd="0" presId="urn:microsoft.com/office/officeart/2005/8/layout/lProcess3"/>
    <dgm:cxn modelId="{78FF08FD-8644-453C-A217-DD89A95C8256}" type="presParOf" srcId="{358D88A6-CF35-4AFC-9503-FDCBD903BAB6}" destId="{DC3DFC6B-1D62-42B4-B015-850ACB784871}" srcOrd="0" destOrd="0" presId="urn:microsoft.com/office/officeart/2005/8/layout/lProcess3"/>
    <dgm:cxn modelId="{4A40B4F7-A405-412E-81F3-799A5A3DC96F}" type="presParOf" srcId="{47C1E527-B9FB-45E5-A56B-4191F79B0667}" destId="{E4855DE0-ABF0-472E-8802-5C41B5A3EACB}" srcOrd="9" destOrd="0" presId="urn:microsoft.com/office/officeart/2005/8/layout/lProcess3"/>
    <dgm:cxn modelId="{4021693F-3361-4E6D-AB23-4BCE3D3BA121}" type="presParOf" srcId="{47C1E527-B9FB-45E5-A56B-4191F79B0667}" destId="{4E4BE967-481B-42D3-B32C-34D771C80119}" srcOrd="10" destOrd="0" presId="urn:microsoft.com/office/officeart/2005/8/layout/lProcess3"/>
    <dgm:cxn modelId="{3C983703-E959-471C-8461-085A2B5E82CD}" type="presParOf" srcId="{4E4BE967-481B-42D3-B32C-34D771C80119}" destId="{404DF51C-20FD-4DAA-A8E0-0A153D52403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F95C3F-0905-4CD1-A949-919F5A0034D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9A2B9A-B0A3-496D-8701-BDCE0155CBD6}">
      <dgm:prSet/>
      <dgm:spPr/>
      <dgm:t>
        <a:bodyPr/>
        <a:lstStyle/>
        <a:p>
          <a:pPr rtl="0"/>
          <a:r>
            <a:rPr lang="bn-BD" b="1">
              <a:latin typeface="NikoshBAN" pitchFamily="2" charset="0"/>
              <a:cs typeface="NikoshBAN" pitchFamily="2" charset="0"/>
            </a:rPr>
            <a:t>মাঝে মাঝে গেছি ওপাড়ার প্রাঙ্গণের ধারে,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F90F40F3-B5F2-4D35-994F-6BE3D0F2566B}" type="parTrans" cxnId="{CD874D36-A831-4D46-BF1D-7DE420DD5C4E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32E268C-3E29-493E-9849-2A2F9A69B633}" type="sibTrans" cxnId="{CD874D36-A831-4D46-BF1D-7DE420DD5C4E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A3A804D3-AB40-449A-BA9E-8C2E0DF4ED06}">
      <dgm:prSet/>
      <dgm:spPr/>
      <dgm:t>
        <a:bodyPr/>
        <a:lstStyle/>
        <a:p>
          <a:pPr rtl="0"/>
          <a:r>
            <a:rPr lang="bn-BD" b="1">
              <a:latin typeface="NikoshBAN" pitchFamily="2" charset="0"/>
              <a:cs typeface="NikoshBAN" pitchFamily="2" charset="0"/>
            </a:rPr>
            <a:t>ভিতরে প্রবেশ করি সে শক্তি ছিল না একেবারে।</a:t>
          </a:r>
          <a:endParaRPr lang="en-US" b="1">
            <a:latin typeface="NikoshBAN" pitchFamily="2" charset="0"/>
            <a:cs typeface="NikoshBAN" pitchFamily="2" charset="0"/>
          </a:endParaRPr>
        </a:p>
      </dgm:t>
    </dgm:pt>
    <dgm:pt modelId="{9C40554F-B81F-4AA4-88AE-2EC4B44845B0}" type="parTrans" cxnId="{C48C1E3A-3383-4D6E-8449-224A7CDE0AA5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681CF2B3-3827-432C-8FFA-0004C5739C40}" type="sibTrans" cxnId="{C48C1E3A-3383-4D6E-8449-224A7CDE0AA5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5C331356-6886-4FC6-9913-FE8F05C7960E}">
      <dgm:prSet/>
      <dgm:spPr/>
      <dgm:t>
        <a:bodyPr/>
        <a:lstStyle/>
        <a:p>
          <a:pPr rtl="0"/>
          <a:r>
            <a:rPr lang="bn-BD" b="1" dirty="0">
              <a:latin typeface="NikoshBAN" pitchFamily="2" charset="0"/>
              <a:cs typeface="NikoshBAN" pitchFamily="2" charset="0"/>
            </a:rPr>
            <a:t>জীবনে জীবন যোগ করা</a:t>
          </a:r>
          <a:r>
            <a:rPr lang="en-US" b="1" dirty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latin typeface="NikoshBAN" pitchFamily="2" charset="0"/>
              <a:cs typeface="NikoshBAN" pitchFamily="2" charset="0"/>
            </a:rPr>
            <a:t>না</a:t>
          </a:r>
          <a:r>
            <a:rPr lang="en-US" b="1" dirty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>
              <a:latin typeface="NikoshBAN" pitchFamily="2" charset="0"/>
              <a:cs typeface="NikoshBAN" pitchFamily="2" charset="0"/>
            </a:rPr>
            <a:t>হলে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D0DCCCB2-703F-4C10-BE71-DD130BC47456}" type="parTrans" cxnId="{BEF7D9B4-8E44-45E8-AEB8-CA59F33A4BA7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94C03F5C-04B0-4AF2-BAAF-4F8E976A378A}" type="sibTrans" cxnId="{BEF7D9B4-8E44-45E8-AEB8-CA59F33A4BA7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53E3E5AA-EC9F-4E62-848B-C006C0A5BCD0}">
      <dgm:prSet/>
      <dgm:spPr/>
      <dgm:t>
        <a:bodyPr/>
        <a:lstStyle/>
        <a:p>
          <a:pPr rtl="0"/>
          <a:r>
            <a:rPr lang="bn-BD" b="1" dirty="0">
              <a:latin typeface="NikoshBAN" pitchFamily="2" charset="0"/>
              <a:cs typeface="NikoshBAN" pitchFamily="2" charset="0"/>
            </a:rPr>
            <a:t>কৃত্রিম পণ্যে ব্যর্থ হয় গানের পসরা।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20871FCF-14A8-498B-8272-5C67EC2B0727}" type="parTrans" cxnId="{9D92ACFB-4055-49CC-8014-BB6B4035D33B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D45CA597-9BF5-425C-92C7-003FEA2C0B9C}" type="sibTrans" cxnId="{9D92ACFB-4055-49CC-8014-BB6B4035D33B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7C3F4DC7-E10B-454A-9489-B4282D5251C7}" type="pres">
      <dgm:prSet presAssocID="{8CF95C3F-0905-4CD1-A949-919F5A0034D9}" presName="compositeShape" presStyleCnt="0">
        <dgm:presLayoutVars>
          <dgm:dir/>
          <dgm:resizeHandles/>
        </dgm:presLayoutVars>
      </dgm:prSet>
      <dgm:spPr/>
    </dgm:pt>
    <dgm:pt modelId="{9AC22636-44FB-4734-A2DD-3E858AFE40F4}" type="pres">
      <dgm:prSet presAssocID="{8CF95C3F-0905-4CD1-A949-919F5A0034D9}" presName="pyramid" presStyleLbl="node1" presStyleIdx="0" presStyleCnt="1" custLinFactNeighborX="-6715" custLinFactNeighborY="-795"/>
      <dgm:spPr>
        <a:solidFill>
          <a:schemeClr val="accent1">
            <a:lumMod val="50000"/>
          </a:schemeClr>
        </a:solidFill>
      </dgm:spPr>
    </dgm:pt>
    <dgm:pt modelId="{436DD42E-BEFF-4B89-937F-64B9F0FBCCBD}" type="pres">
      <dgm:prSet presAssocID="{8CF95C3F-0905-4CD1-A949-919F5A0034D9}" presName="theList" presStyleCnt="0"/>
      <dgm:spPr/>
    </dgm:pt>
    <dgm:pt modelId="{DAF28898-C535-48D2-8422-97191E11E04B}" type="pres">
      <dgm:prSet presAssocID="{709A2B9A-B0A3-496D-8701-BDCE0155CBD6}" presName="aNode" presStyleLbl="fgAcc1" presStyleIdx="0" presStyleCnt="4" custLinFactY="2915" custLinFactNeighborY="100000">
        <dgm:presLayoutVars>
          <dgm:bulletEnabled val="1"/>
        </dgm:presLayoutVars>
      </dgm:prSet>
      <dgm:spPr/>
    </dgm:pt>
    <dgm:pt modelId="{18E01DE2-B948-4907-901E-61D6230F478A}" type="pres">
      <dgm:prSet presAssocID="{709A2B9A-B0A3-496D-8701-BDCE0155CBD6}" presName="aSpace" presStyleCnt="0"/>
      <dgm:spPr/>
    </dgm:pt>
    <dgm:pt modelId="{0B1CD7A4-3633-431C-883B-85CD0EB38E54}" type="pres">
      <dgm:prSet presAssocID="{A3A804D3-AB40-449A-BA9E-8C2E0DF4ED06}" presName="aNode" presStyleLbl="fgAcc1" presStyleIdx="1" presStyleCnt="4" custLinFactY="2915" custLinFactNeighborY="100000">
        <dgm:presLayoutVars>
          <dgm:bulletEnabled val="1"/>
        </dgm:presLayoutVars>
      </dgm:prSet>
      <dgm:spPr/>
    </dgm:pt>
    <dgm:pt modelId="{CCD4EA58-A0F0-4748-8BC4-3367626183F8}" type="pres">
      <dgm:prSet presAssocID="{A3A804D3-AB40-449A-BA9E-8C2E0DF4ED06}" presName="aSpace" presStyleCnt="0"/>
      <dgm:spPr/>
    </dgm:pt>
    <dgm:pt modelId="{DB5FD5E2-F1FC-469E-B30A-150105D4DBAD}" type="pres">
      <dgm:prSet presAssocID="{5C331356-6886-4FC6-9913-FE8F05C7960E}" presName="aNode" presStyleLbl="fgAcc1" presStyleIdx="2" presStyleCnt="4" custLinFactNeighborX="785" custLinFactNeighborY="69793">
        <dgm:presLayoutVars>
          <dgm:bulletEnabled val="1"/>
        </dgm:presLayoutVars>
      </dgm:prSet>
      <dgm:spPr/>
    </dgm:pt>
    <dgm:pt modelId="{3563ED01-9D82-4EF2-A88D-BF91B4595C98}" type="pres">
      <dgm:prSet presAssocID="{5C331356-6886-4FC6-9913-FE8F05C7960E}" presName="aSpace" presStyleCnt="0"/>
      <dgm:spPr/>
    </dgm:pt>
    <dgm:pt modelId="{4088A18D-3CBC-4615-961C-F158C74601EB}" type="pres">
      <dgm:prSet presAssocID="{53E3E5AA-EC9F-4E62-848B-C006C0A5BCD0}" presName="aNode" presStyleLbl="fgAcc1" presStyleIdx="3" presStyleCnt="4">
        <dgm:presLayoutVars>
          <dgm:bulletEnabled val="1"/>
        </dgm:presLayoutVars>
      </dgm:prSet>
      <dgm:spPr/>
    </dgm:pt>
    <dgm:pt modelId="{B5F12CF8-6C25-4141-8AD3-70126AE86ED6}" type="pres">
      <dgm:prSet presAssocID="{53E3E5AA-EC9F-4E62-848B-C006C0A5BCD0}" presName="aSpace" presStyleCnt="0"/>
      <dgm:spPr/>
    </dgm:pt>
  </dgm:ptLst>
  <dgm:cxnLst>
    <dgm:cxn modelId="{CD874D36-A831-4D46-BF1D-7DE420DD5C4E}" srcId="{8CF95C3F-0905-4CD1-A949-919F5A0034D9}" destId="{709A2B9A-B0A3-496D-8701-BDCE0155CBD6}" srcOrd="0" destOrd="0" parTransId="{F90F40F3-B5F2-4D35-994F-6BE3D0F2566B}" sibTransId="{F32E268C-3E29-493E-9849-2A2F9A69B633}"/>
    <dgm:cxn modelId="{C48C1E3A-3383-4D6E-8449-224A7CDE0AA5}" srcId="{8CF95C3F-0905-4CD1-A949-919F5A0034D9}" destId="{A3A804D3-AB40-449A-BA9E-8C2E0DF4ED06}" srcOrd="1" destOrd="0" parTransId="{9C40554F-B81F-4AA4-88AE-2EC4B44845B0}" sibTransId="{681CF2B3-3827-432C-8FFA-0004C5739C40}"/>
    <dgm:cxn modelId="{787CB247-231A-4483-8F9F-3B344E093CC3}" type="presOf" srcId="{53E3E5AA-EC9F-4E62-848B-C006C0A5BCD0}" destId="{4088A18D-3CBC-4615-961C-F158C74601EB}" srcOrd="0" destOrd="0" presId="urn:microsoft.com/office/officeart/2005/8/layout/pyramid2"/>
    <dgm:cxn modelId="{3FE1566D-8B73-4F88-A928-0D79AB41CBC9}" type="presOf" srcId="{5C331356-6886-4FC6-9913-FE8F05C7960E}" destId="{DB5FD5E2-F1FC-469E-B30A-150105D4DBAD}" srcOrd="0" destOrd="0" presId="urn:microsoft.com/office/officeart/2005/8/layout/pyramid2"/>
    <dgm:cxn modelId="{5A54DB91-34A6-4D71-9A18-0B299453E541}" type="presOf" srcId="{709A2B9A-B0A3-496D-8701-BDCE0155CBD6}" destId="{DAF28898-C535-48D2-8422-97191E11E04B}" srcOrd="0" destOrd="0" presId="urn:microsoft.com/office/officeart/2005/8/layout/pyramid2"/>
    <dgm:cxn modelId="{FEE3A5A4-9CD2-485C-BE17-1105D2CD6DE3}" type="presOf" srcId="{A3A804D3-AB40-449A-BA9E-8C2E0DF4ED06}" destId="{0B1CD7A4-3633-431C-883B-85CD0EB38E54}" srcOrd="0" destOrd="0" presId="urn:microsoft.com/office/officeart/2005/8/layout/pyramid2"/>
    <dgm:cxn modelId="{BEF7D9B4-8E44-45E8-AEB8-CA59F33A4BA7}" srcId="{8CF95C3F-0905-4CD1-A949-919F5A0034D9}" destId="{5C331356-6886-4FC6-9913-FE8F05C7960E}" srcOrd="2" destOrd="0" parTransId="{D0DCCCB2-703F-4C10-BE71-DD130BC47456}" sibTransId="{94C03F5C-04B0-4AF2-BAAF-4F8E976A378A}"/>
    <dgm:cxn modelId="{EC3AD7D3-EEA6-4CD5-B8ED-8498B2E862C9}" type="presOf" srcId="{8CF95C3F-0905-4CD1-A949-919F5A0034D9}" destId="{7C3F4DC7-E10B-454A-9489-B4282D5251C7}" srcOrd="0" destOrd="0" presId="urn:microsoft.com/office/officeart/2005/8/layout/pyramid2"/>
    <dgm:cxn modelId="{9D92ACFB-4055-49CC-8014-BB6B4035D33B}" srcId="{8CF95C3F-0905-4CD1-A949-919F5A0034D9}" destId="{53E3E5AA-EC9F-4E62-848B-C006C0A5BCD0}" srcOrd="3" destOrd="0" parTransId="{20871FCF-14A8-498B-8272-5C67EC2B0727}" sibTransId="{D45CA597-9BF5-425C-92C7-003FEA2C0B9C}"/>
    <dgm:cxn modelId="{A3F8DDC8-9462-4A36-AB72-01A4618669C4}" type="presParOf" srcId="{7C3F4DC7-E10B-454A-9489-B4282D5251C7}" destId="{9AC22636-44FB-4734-A2DD-3E858AFE40F4}" srcOrd="0" destOrd="0" presId="urn:microsoft.com/office/officeart/2005/8/layout/pyramid2"/>
    <dgm:cxn modelId="{7F5B68DC-902C-4CA1-B0F7-4CD6CC155D15}" type="presParOf" srcId="{7C3F4DC7-E10B-454A-9489-B4282D5251C7}" destId="{436DD42E-BEFF-4B89-937F-64B9F0FBCCBD}" srcOrd="1" destOrd="0" presId="urn:microsoft.com/office/officeart/2005/8/layout/pyramid2"/>
    <dgm:cxn modelId="{BE063F85-0972-4A23-9080-85B3C4CB41D8}" type="presParOf" srcId="{436DD42E-BEFF-4B89-937F-64B9F0FBCCBD}" destId="{DAF28898-C535-48D2-8422-97191E11E04B}" srcOrd="0" destOrd="0" presId="urn:microsoft.com/office/officeart/2005/8/layout/pyramid2"/>
    <dgm:cxn modelId="{4831E84B-D1C7-4ACB-9658-446909BBE0D2}" type="presParOf" srcId="{436DD42E-BEFF-4B89-937F-64B9F0FBCCBD}" destId="{18E01DE2-B948-4907-901E-61D6230F478A}" srcOrd="1" destOrd="0" presId="urn:microsoft.com/office/officeart/2005/8/layout/pyramid2"/>
    <dgm:cxn modelId="{BA76EA98-988B-4857-8F2C-8AF012ADA97C}" type="presParOf" srcId="{436DD42E-BEFF-4B89-937F-64B9F0FBCCBD}" destId="{0B1CD7A4-3633-431C-883B-85CD0EB38E54}" srcOrd="2" destOrd="0" presId="urn:microsoft.com/office/officeart/2005/8/layout/pyramid2"/>
    <dgm:cxn modelId="{A3982F13-0F85-4A12-9F5F-3BA065FBF570}" type="presParOf" srcId="{436DD42E-BEFF-4B89-937F-64B9F0FBCCBD}" destId="{CCD4EA58-A0F0-4748-8BC4-3367626183F8}" srcOrd="3" destOrd="0" presId="urn:microsoft.com/office/officeart/2005/8/layout/pyramid2"/>
    <dgm:cxn modelId="{7639EC16-8778-4C44-B502-1753B1A2BA5E}" type="presParOf" srcId="{436DD42E-BEFF-4B89-937F-64B9F0FBCCBD}" destId="{DB5FD5E2-F1FC-469E-B30A-150105D4DBAD}" srcOrd="4" destOrd="0" presId="urn:microsoft.com/office/officeart/2005/8/layout/pyramid2"/>
    <dgm:cxn modelId="{FB56B504-4DD3-4F72-9C0A-3562A78569C8}" type="presParOf" srcId="{436DD42E-BEFF-4B89-937F-64B9F0FBCCBD}" destId="{3563ED01-9D82-4EF2-A88D-BF91B4595C98}" srcOrd="5" destOrd="0" presId="urn:microsoft.com/office/officeart/2005/8/layout/pyramid2"/>
    <dgm:cxn modelId="{E613CEAE-EB74-4C0D-9879-71B83681959F}" type="presParOf" srcId="{436DD42E-BEFF-4B89-937F-64B9F0FBCCBD}" destId="{4088A18D-3CBC-4615-961C-F158C74601EB}" srcOrd="6" destOrd="0" presId="urn:microsoft.com/office/officeart/2005/8/layout/pyramid2"/>
    <dgm:cxn modelId="{D015F53B-5476-419A-B5F9-67A8103FAFBE}" type="presParOf" srcId="{436DD42E-BEFF-4B89-937F-64B9F0FBCCBD}" destId="{B5F12CF8-6C25-4141-8AD3-70126AE86ED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EF8962-5A59-47FF-80F5-AFA1D115B2B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DC9BAA-E8F6-407E-9083-5F7ADFCD661B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6000">
              <a:schemeClr val="accent3">
                <a:lumMod val="0"/>
                <a:lumOff val="100000"/>
                <a:alpha val="7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pPr rtl="0"/>
          <a:r>
            <a:rPr lang="en-US" sz="6000" b="1" dirty="0" err="1">
              <a:latin typeface="NikoshBAN" pitchFamily="2" charset="0"/>
              <a:cs typeface="NikoshBAN" pitchFamily="2" charset="0"/>
            </a:rPr>
            <a:t>দলীয়</a:t>
          </a:r>
          <a:r>
            <a:rPr lang="en-US" sz="60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6000" b="1" dirty="0" err="1">
              <a:latin typeface="NikoshBAN" pitchFamily="2" charset="0"/>
              <a:cs typeface="NikoshBAN" pitchFamily="2" charset="0"/>
            </a:rPr>
            <a:t>কাজ</a:t>
          </a:r>
          <a:endParaRPr lang="en-US" sz="6000" b="1" dirty="0">
            <a:latin typeface="NikoshBAN" pitchFamily="2" charset="0"/>
            <a:cs typeface="NikoshBAN" pitchFamily="2" charset="0"/>
          </a:endParaRPr>
        </a:p>
      </dgm:t>
    </dgm:pt>
    <dgm:pt modelId="{D6C110A5-77BA-4A0A-8C99-13633B7FFAFE}" type="sibTrans" cxnId="{433D79E9-7661-49BB-B447-ABB5AAE0C250}">
      <dgm:prSet/>
      <dgm:spPr/>
      <dgm:t>
        <a:bodyPr/>
        <a:lstStyle/>
        <a:p>
          <a:endParaRPr lang="en-US"/>
        </a:p>
      </dgm:t>
    </dgm:pt>
    <dgm:pt modelId="{1F7F4D5B-EFF0-4FB9-906E-51CE9FA2C0A9}" type="parTrans" cxnId="{433D79E9-7661-49BB-B447-ABB5AAE0C250}">
      <dgm:prSet/>
      <dgm:spPr/>
      <dgm:t>
        <a:bodyPr/>
        <a:lstStyle/>
        <a:p>
          <a:endParaRPr lang="en-US"/>
        </a:p>
      </dgm:t>
    </dgm:pt>
    <dgm:pt modelId="{640DA668-ECB6-4DB7-B5FC-75F8B0588802}" type="pres">
      <dgm:prSet presAssocID="{86EF8962-5A59-47FF-80F5-AFA1D115B2B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AE26FBC-7209-4701-9906-AE3E9CE1864C}" type="pres">
      <dgm:prSet presAssocID="{9BDC9BAA-E8F6-407E-9083-5F7ADFCD661B}" presName="circle1" presStyleLbl="node1" presStyleIdx="0" presStyleCnt="1"/>
      <dgm:spPr/>
    </dgm:pt>
    <dgm:pt modelId="{CB4FC141-C273-41F4-9291-92CBB65EDE5C}" type="pres">
      <dgm:prSet presAssocID="{9BDC9BAA-E8F6-407E-9083-5F7ADFCD661B}" presName="space" presStyleCnt="0"/>
      <dgm:spPr/>
    </dgm:pt>
    <dgm:pt modelId="{19CB7D76-91B3-4F0F-ABAB-3DEFD410657A}" type="pres">
      <dgm:prSet presAssocID="{9BDC9BAA-E8F6-407E-9083-5F7ADFCD661B}" presName="rect1" presStyleLbl="alignAcc1" presStyleIdx="0" presStyleCnt="1"/>
      <dgm:spPr/>
    </dgm:pt>
    <dgm:pt modelId="{21AD6FDA-626C-4779-B10B-29CE2519C7AA}" type="pres">
      <dgm:prSet presAssocID="{9BDC9BAA-E8F6-407E-9083-5F7ADFCD661B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07232C44-C077-4F48-8371-4E403CAD3F36}" type="presOf" srcId="{86EF8962-5A59-47FF-80F5-AFA1D115B2B9}" destId="{640DA668-ECB6-4DB7-B5FC-75F8B0588802}" srcOrd="0" destOrd="0" presId="urn:microsoft.com/office/officeart/2005/8/layout/target3"/>
    <dgm:cxn modelId="{2D4647D9-43C1-468A-9003-0E692A09693B}" type="presOf" srcId="{9BDC9BAA-E8F6-407E-9083-5F7ADFCD661B}" destId="{19CB7D76-91B3-4F0F-ABAB-3DEFD410657A}" srcOrd="0" destOrd="0" presId="urn:microsoft.com/office/officeart/2005/8/layout/target3"/>
    <dgm:cxn modelId="{433D79E9-7661-49BB-B447-ABB5AAE0C250}" srcId="{86EF8962-5A59-47FF-80F5-AFA1D115B2B9}" destId="{9BDC9BAA-E8F6-407E-9083-5F7ADFCD661B}" srcOrd="0" destOrd="0" parTransId="{1F7F4D5B-EFF0-4FB9-906E-51CE9FA2C0A9}" sibTransId="{D6C110A5-77BA-4A0A-8C99-13633B7FFAFE}"/>
    <dgm:cxn modelId="{BF6C64FC-7BA0-42AF-AF19-474BDA0524B2}" type="presOf" srcId="{9BDC9BAA-E8F6-407E-9083-5F7ADFCD661B}" destId="{21AD6FDA-626C-4779-B10B-29CE2519C7AA}" srcOrd="1" destOrd="0" presId="urn:microsoft.com/office/officeart/2005/8/layout/target3"/>
    <dgm:cxn modelId="{C3C11849-57D3-4DB7-BCD8-C1A750571194}" type="presParOf" srcId="{640DA668-ECB6-4DB7-B5FC-75F8B0588802}" destId="{3AE26FBC-7209-4701-9906-AE3E9CE1864C}" srcOrd="0" destOrd="0" presId="urn:microsoft.com/office/officeart/2005/8/layout/target3"/>
    <dgm:cxn modelId="{BA66C813-2367-411F-A40E-86E1AA2298B5}" type="presParOf" srcId="{640DA668-ECB6-4DB7-B5FC-75F8B0588802}" destId="{CB4FC141-C273-41F4-9291-92CBB65EDE5C}" srcOrd="1" destOrd="0" presId="urn:microsoft.com/office/officeart/2005/8/layout/target3"/>
    <dgm:cxn modelId="{EDBFFA3D-B18A-4E59-AA1B-724D1B719EE4}" type="presParOf" srcId="{640DA668-ECB6-4DB7-B5FC-75F8B0588802}" destId="{19CB7D76-91B3-4F0F-ABAB-3DEFD410657A}" srcOrd="2" destOrd="0" presId="urn:microsoft.com/office/officeart/2005/8/layout/target3"/>
    <dgm:cxn modelId="{9CD80F9B-9FD4-4970-BA2F-E055745434C8}" type="presParOf" srcId="{640DA668-ECB6-4DB7-B5FC-75F8B0588802}" destId="{21AD6FDA-626C-4779-B10B-29CE2519C7AA}" srcOrd="3" destOrd="0" presId="urn:microsoft.com/office/officeart/2005/8/layout/target3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95E98B-580B-4756-8ADF-A9F8EC4F537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9ECB4B-A7F7-47F3-AF79-1D3D73EED173}">
      <dgm:prSet phldrT="[Text]"/>
      <dgm:spPr/>
      <dgm:t>
        <a:bodyPr/>
        <a:lstStyle/>
        <a:p>
          <a:r>
            <a:rPr lang="bn-IN" b="1" dirty="0">
              <a:latin typeface="NikoshBAN" pitchFamily="2" charset="0"/>
              <a:cs typeface="NikoshBAN" pitchFamily="2" charset="0"/>
            </a:rPr>
            <a:t>রবীন্দ্রনাথের কয়েকটি কাব্যগ্রন্থের নাম লিখ।</a:t>
          </a:r>
          <a:endParaRPr lang="en-US" b="1" dirty="0"/>
        </a:p>
      </dgm:t>
    </dgm:pt>
    <dgm:pt modelId="{DFADBE1D-72BB-44F3-A5C0-A8D94C98A432}" type="parTrans" cxnId="{A7F138EC-DA30-4519-98EB-090578EFC172}">
      <dgm:prSet/>
      <dgm:spPr/>
      <dgm:t>
        <a:bodyPr/>
        <a:lstStyle/>
        <a:p>
          <a:endParaRPr lang="en-US"/>
        </a:p>
      </dgm:t>
    </dgm:pt>
    <dgm:pt modelId="{E87F9651-57F7-4D33-9375-4D69D3DE15E5}" type="sibTrans" cxnId="{A7F138EC-DA30-4519-98EB-090578EFC172}">
      <dgm:prSet/>
      <dgm:spPr/>
      <dgm:t>
        <a:bodyPr/>
        <a:lstStyle/>
        <a:p>
          <a:endParaRPr lang="en-US"/>
        </a:p>
      </dgm:t>
    </dgm:pt>
    <dgm:pt modelId="{900821C2-4CAD-41FA-85AF-418A45F2717C}">
      <dgm:prSet phldrT="[Text]"/>
      <dgm:spPr/>
      <dgm:t>
        <a:bodyPr/>
        <a:lstStyle/>
        <a:p>
          <a:r>
            <a:rPr lang="bn-IN" b="1" dirty="0">
              <a:latin typeface="NikoshBAN" pitchFamily="2" charset="0"/>
              <a:cs typeface="NikoshBAN" pitchFamily="2" charset="0"/>
            </a:rPr>
            <a:t>রবীন্দ্রনাথের কয়েকটি উপন্যাসের নাম লিখ।</a:t>
          </a:r>
          <a:endParaRPr lang="en-US" b="1" dirty="0"/>
        </a:p>
      </dgm:t>
    </dgm:pt>
    <dgm:pt modelId="{599469DB-AA7B-438D-860D-48DFDFEA0860}" type="parTrans" cxnId="{5EDA76F7-1742-44CB-B2BB-50881B6347DB}">
      <dgm:prSet/>
      <dgm:spPr/>
      <dgm:t>
        <a:bodyPr/>
        <a:lstStyle/>
        <a:p>
          <a:endParaRPr lang="en-US"/>
        </a:p>
      </dgm:t>
    </dgm:pt>
    <dgm:pt modelId="{3ACF9623-CF88-47D0-9A51-B73E659BDB34}" type="sibTrans" cxnId="{5EDA76F7-1742-44CB-B2BB-50881B6347DB}">
      <dgm:prSet/>
      <dgm:spPr/>
      <dgm:t>
        <a:bodyPr/>
        <a:lstStyle/>
        <a:p>
          <a:endParaRPr lang="en-US"/>
        </a:p>
      </dgm:t>
    </dgm:pt>
    <dgm:pt modelId="{AFE70C35-66BF-4B7C-A066-30CA02AED2C3}">
      <dgm:prSet phldrT="[Text]"/>
      <dgm:spPr/>
      <dgm:t>
        <a:bodyPr/>
        <a:lstStyle/>
        <a:p>
          <a:r>
            <a:rPr lang="bn-IN" b="1" dirty="0">
              <a:latin typeface="NikoshBAN" pitchFamily="2" charset="0"/>
              <a:cs typeface="NikoshBAN" pitchFamily="2" charset="0"/>
            </a:rPr>
            <a:t>রবীন্দ্রনাথের কয়েকটি নাটকের নাম লিখ।</a:t>
          </a:r>
          <a:endParaRPr lang="en-US" b="1" dirty="0"/>
        </a:p>
      </dgm:t>
    </dgm:pt>
    <dgm:pt modelId="{08EF419F-F392-4635-B95F-0553C0F6065B}" type="parTrans" cxnId="{D248E982-26C9-4C13-8AE3-820A1D6C24DE}">
      <dgm:prSet/>
      <dgm:spPr/>
      <dgm:t>
        <a:bodyPr/>
        <a:lstStyle/>
        <a:p>
          <a:endParaRPr lang="en-US"/>
        </a:p>
      </dgm:t>
    </dgm:pt>
    <dgm:pt modelId="{4BEB6473-FCAC-4CDB-BD8D-312EA5665ECE}" type="sibTrans" cxnId="{D248E982-26C9-4C13-8AE3-820A1D6C24DE}">
      <dgm:prSet/>
      <dgm:spPr/>
      <dgm:t>
        <a:bodyPr/>
        <a:lstStyle/>
        <a:p>
          <a:endParaRPr lang="en-US"/>
        </a:p>
      </dgm:t>
    </dgm:pt>
    <dgm:pt modelId="{6BD59FDE-5C06-42C4-B041-87750AF84848}" type="pres">
      <dgm:prSet presAssocID="{B995E98B-580B-4756-8ADF-A9F8EC4F5372}" presName="linear" presStyleCnt="0">
        <dgm:presLayoutVars>
          <dgm:dir/>
          <dgm:resizeHandles val="exact"/>
        </dgm:presLayoutVars>
      </dgm:prSet>
      <dgm:spPr/>
    </dgm:pt>
    <dgm:pt modelId="{4C25A530-498B-4B7B-9C1B-F7EBBC5813D3}" type="pres">
      <dgm:prSet presAssocID="{D59ECB4B-A7F7-47F3-AF79-1D3D73EED173}" presName="comp" presStyleCnt="0"/>
      <dgm:spPr/>
    </dgm:pt>
    <dgm:pt modelId="{AAC31E3C-6E7F-4332-9658-F351E542FC3F}" type="pres">
      <dgm:prSet presAssocID="{D59ECB4B-A7F7-47F3-AF79-1D3D73EED173}" presName="box" presStyleLbl="node1" presStyleIdx="0" presStyleCnt="3" custLinFactNeighborX="0" custLinFactNeighborY="2132"/>
      <dgm:spPr/>
    </dgm:pt>
    <dgm:pt modelId="{47A8CE90-9B83-48B2-933C-E47D648495BB}" type="pres">
      <dgm:prSet presAssocID="{D59ECB4B-A7F7-47F3-AF79-1D3D73EED173}" presName="img" presStyleLbl="fgImgPlace1" presStyleIdx="0" presStyleCnt="3"/>
      <dgm:spPr/>
    </dgm:pt>
    <dgm:pt modelId="{D07A1263-7E5F-47D7-8397-E3B7940224CB}" type="pres">
      <dgm:prSet presAssocID="{D59ECB4B-A7F7-47F3-AF79-1D3D73EED173}" presName="text" presStyleLbl="node1" presStyleIdx="0" presStyleCnt="3">
        <dgm:presLayoutVars>
          <dgm:bulletEnabled val="1"/>
        </dgm:presLayoutVars>
      </dgm:prSet>
      <dgm:spPr/>
    </dgm:pt>
    <dgm:pt modelId="{9827300B-A1EC-49AE-AB05-DF830C1336BF}" type="pres">
      <dgm:prSet presAssocID="{E87F9651-57F7-4D33-9375-4D69D3DE15E5}" presName="spacer" presStyleCnt="0"/>
      <dgm:spPr/>
    </dgm:pt>
    <dgm:pt modelId="{1F138AA9-F354-48CE-BD02-F16C5C3443ED}" type="pres">
      <dgm:prSet presAssocID="{900821C2-4CAD-41FA-85AF-418A45F2717C}" presName="comp" presStyleCnt="0"/>
      <dgm:spPr/>
    </dgm:pt>
    <dgm:pt modelId="{940F727E-18F0-4226-B7B7-C059B73E5CAD}" type="pres">
      <dgm:prSet presAssocID="{900821C2-4CAD-41FA-85AF-418A45F2717C}" presName="box" presStyleLbl="node1" presStyleIdx="1" presStyleCnt="3"/>
      <dgm:spPr/>
    </dgm:pt>
    <dgm:pt modelId="{FBF2FCA4-E83E-4D4F-BE29-B6ECC1DB909F}" type="pres">
      <dgm:prSet presAssocID="{900821C2-4CAD-41FA-85AF-418A45F2717C}" presName="img" presStyleLbl="fgImgPlace1" presStyleIdx="1" presStyleCnt="3"/>
      <dgm:spPr/>
    </dgm:pt>
    <dgm:pt modelId="{CF3EAF10-E076-4EFA-9320-AEADF8F0A30E}" type="pres">
      <dgm:prSet presAssocID="{900821C2-4CAD-41FA-85AF-418A45F2717C}" presName="text" presStyleLbl="node1" presStyleIdx="1" presStyleCnt="3">
        <dgm:presLayoutVars>
          <dgm:bulletEnabled val="1"/>
        </dgm:presLayoutVars>
      </dgm:prSet>
      <dgm:spPr/>
    </dgm:pt>
    <dgm:pt modelId="{BFE3FAB6-B6AC-4548-992C-2F6B79C5F4F3}" type="pres">
      <dgm:prSet presAssocID="{3ACF9623-CF88-47D0-9A51-B73E659BDB34}" presName="spacer" presStyleCnt="0"/>
      <dgm:spPr/>
    </dgm:pt>
    <dgm:pt modelId="{770E1B04-DC28-42BF-87CA-E9FF3875048E}" type="pres">
      <dgm:prSet presAssocID="{AFE70C35-66BF-4B7C-A066-30CA02AED2C3}" presName="comp" presStyleCnt="0"/>
      <dgm:spPr/>
    </dgm:pt>
    <dgm:pt modelId="{B2BCD4B6-E45D-4BCF-812D-4A19205061B6}" type="pres">
      <dgm:prSet presAssocID="{AFE70C35-66BF-4B7C-A066-30CA02AED2C3}" presName="box" presStyleLbl="node1" presStyleIdx="2" presStyleCnt="3" custLinFactNeighborY="-726"/>
      <dgm:spPr/>
    </dgm:pt>
    <dgm:pt modelId="{23B4D842-6AE2-4E1D-AE3E-A1AB7A7BF482}" type="pres">
      <dgm:prSet presAssocID="{AFE70C35-66BF-4B7C-A066-30CA02AED2C3}" presName="img" presStyleLbl="fgImgPlace1" presStyleIdx="2" presStyleCnt="3"/>
      <dgm:spPr/>
    </dgm:pt>
    <dgm:pt modelId="{E40A8CA6-9856-4614-B62F-0CC561994BDC}" type="pres">
      <dgm:prSet presAssocID="{AFE70C35-66BF-4B7C-A066-30CA02AED2C3}" presName="text" presStyleLbl="node1" presStyleIdx="2" presStyleCnt="3">
        <dgm:presLayoutVars>
          <dgm:bulletEnabled val="1"/>
        </dgm:presLayoutVars>
      </dgm:prSet>
      <dgm:spPr/>
    </dgm:pt>
  </dgm:ptLst>
  <dgm:cxnLst>
    <dgm:cxn modelId="{A9E9A508-94D8-40D4-93A7-8A7205EC7B59}" type="presOf" srcId="{B995E98B-580B-4756-8ADF-A9F8EC4F5372}" destId="{6BD59FDE-5C06-42C4-B041-87750AF84848}" srcOrd="0" destOrd="0" presId="urn:microsoft.com/office/officeart/2005/8/layout/vList4"/>
    <dgm:cxn modelId="{A0AB656C-2C13-41D1-B9B3-E3D42FC09304}" type="presOf" srcId="{900821C2-4CAD-41FA-85AF-418A45F2717C}" destId="{CF3EAF10-E076-4EFA-9320-AEADF8F0A30E}" srcOrd="1" destOrd="0" presId="urn:microsoft.com/office/officeart/2005/8/layout/vList4"/>
    <dgm:cxn modelId="{E338756D-17C8-4E5B-8234-2C0CF739AC89}" type="presOf" srcId="{AFE70C35-66BF-4B7C-A066-30CA02AED2C3}" destId="{E40A8CA6-9856-4614-B62F-0CC561994BDC}" srcOrd="1" destOrd="0" presId="urn:microsoft.com/office/officeart/2005/8/layout/vList4"/>
    <dgm:cxn modelId="{7C84A352-3D74-4FAF-AD74-18F484A313B0}" type="presOf" srcId="{900821C2-4CAD-41FA-85AF-418A45F2717C}" destId="{940F727E-18F0-4226-B7B7-C059B73E5CAD}" srcOrd="0" destOrd="0" presId="urn:microsoft.com/office/officeart/2005/8/layout/vList4"/>
    <dgm:cxn modelId="{3D9F5E55-F5D2-4FA7-9106-E1BCDCC33D33}" type="presOf" srcId="{D59ECB4B-A7F7-47F3-AF79-1D3D73EED173}" destId="{AAC31E3C-6E7F-4332-9658-F351E542FC3F}" srcOrd="0" destOrd="0" presId="urn:microsoft.com/office/officeart/2005/8/layout/vList4"/>
    <dgm:cxn modelId="{A8DA3B58-B39E-4FFF-B941-33E870C3E946}" type="presOf" srcId="{D59ECB4B-A7F7-47F3-AF79-1D3D73EED173}" destId="{D07A1263-7E5F-47D7-8397-E3B7940224CB}" srcOrd="1" destOrd="0" presId="urn:microsoft.com/office/officeart/2005/8/layout/vList4"/>
    <dgm:cxn modelId="{D248E982-26C9-4C13-8AE3-820A1D6C24DE}" srcId="{B995E98B-580B-4756-8ADF-A9F8EC4F5372}" destId="{AFE70C35-66BF-4B7C-A066-30CA02AED2C3}" srcOrd="2" destOrd="0" parTransId="{08EF419F-F392-4635-B95F-0553C0F6065B}" sibTransId="{4BEB6473-FCAC-4CDB-BD8D-312EA5665ECE}"/>
    <dgm:cxn modelId="{510C1488-4574-4F3C-880C-3FD3D48797EA}" type="presOf" srcId="{AFE70C35-66BF-4B7C-A066-30CA02AED2C3}" destId="{B2BCD4B6-E45D-4BCF-812D-4A19205061B6}" srcOrd="0" destOrd="0" presId="urn:microsoft.com/office/officeart/2005/8/layout/vList4"/>
    <dgm:cxn modelId="{A7F138EC-DA30-4519-98EB-090578EFC172}" srcId="{B995E98B-580B-4756-8ADF-A9F8EC4F5372}" destId="{D59ECB4B-A7F7-47F3-AF79-1D3D73EED173}" srcOrd="0" destOrd="0" parTransId="{DFADBE1D-72BB-44F3-A5C0-A8D94C98A432}" sibTransId="{E87F9651-57F7-4D33-9375-4D69D3DE15E5}"/>
    <dgm:cxn modelId="{5EDA76F7-1742-44CB-B2BB-50881B6347DB}" srcId="{B995E98B-580B-4756-8ADF-A9F8EC4F5372}" destId="{900821C2-4CAD-41FA-85AF-418A45F2717C}" srcOrd="1" destOrd="0" parTransId="{599469DB-AA7B-438D-860D-48DFDFEA0860}" sibTransId="{3ACF9623-CF88-47D0-9A51-B73E659BDB34}"/>
    <dgm:cxn modelId="{EB96C893-0AF6-4E7A-AEAC-92696B888D1A}" type="presParOf" srcId="{6BD59FDE-5C06-42C4-B041-87750AF84848}" destId="{4C25A530-498B-4B7B-9C1B-F7EBBC5813D3}" srcOrd="0" destOrd="0" presId="urn:microsoft.com/office/officeart/2005/8/layout/vList4"/>
    <dgm:cxn modelId="{87DEC8F8-0DFB-4687-AD5E-D8F226EDAF82}" type="presParOf" srcId="{4C25A530-498B-4B7B-9C1B-F7EBBC5813D3}" destId="{AAC31E3C-6E7F-4332-9658-F351E542FC3F}" srcOrd="0" destOrd="0" presId="urn:microsoft.com/office/officeart/2005/8/layout/vList4"/>
    <dgm:cxn modelId="{B3CE188D-5D95-43AE-BC0C-A276E1884A6C}" type="presParOf" srcId="{4C25A530-498B-4B7B-9C1B-F7EBBC5813D3}" destId="{47A8CE90-9B83-48B2-933C-E47D648495BB}" srcOrd="1" destOrd="0" presId="urn:microsoft.com/office/officeart/2005/8/layout/vList4"/>
    <dgm:cxn modelId="{394D9D9D-D230-4645-A737-027425535A61}" type="presParOf" srcId="{4C25A530-498B-4B7B-9C1B-F7EBBC5813D3}" destId="{D07A1263-7E5F-47D7-8397-E3B7940224CB}" srcOrd="2" destOrd="0" presId="urn:microsoft.com/office/officeart/2005/8/layout/vList4"/>
    <dgm:cxn modelId="{7FAA8D7A-D36B-46D8-8A00-1A6E3E8BF13F}" type="presParOf" srcId="{6BD59FDE-5C06-42C4-B041-87750AF84848}" destId="{9827300B-A1EC-49AE-AB05-DF830C1336BF}" srcOrd="1" destOrd="0" presId="urn:microsoft.com/office/officeart/2005/8/layout/vList4"/>
    <dgm:cxn modelId="{812349ED-CCAE-430A-BCD6-F21E9ECA7990}" type="presParOf" srcId="{6BD59FDE-5C06-42C4-B041-87750AF84848}" destId="{1F138AA9-F354-48CE-BD02-F16C5C3443ED}" srcOrd="2" destOrd="0" presId="urn:microsoft.com/office/officeart/2005/8/layout/vList4"/>
    <dgm:cxn modelId="{C8DD23CF-203D-4A21-9080-802BA37AAC33}" type="presParOf" srcId="{1F138AA9-F354-48CE-BD02-F16C5C3443ED}" destId="{940F727E-18F0-4226-B7B7-C059B73E5CAD}" srcOrd="0" destOrd="0" presId="urn:microsoft.com/office/officeart/2005/8/layout/vList4"/>
    <dgm:cxn modelId="{C05E25FF-7124-4B26-81E3-73FDDF7E0AC8}" type="presParOf" srcId="{1F138AA9-F354-48CE-BD02-F16C5C3443ED}" destId="{FBF2FCA4-E83E-4D4F-BE29-B6ECC1DB909F}" srcOrd="1" destOrd="0" presId="urn:microsoft.com/office/officeart/2005/8/layout/vList4"/>
    <dgm:cxn modelId="{256919B0-7632-41D2-87E7-39F5BAC6CA1B}" type="presParOf" srcId="{1F138AA9-F354-48CE-BD02-F16C5C3443ED}" destId="{CF3EAF10-E076-4EFA-9320-AEADF8F0A30E}" srcOrd="2" destOrd="0" presId="urn:microsoft.com/office/officeart/2005/8/layout/vList4"/>
    <dgm:cxn modelId="{27FED002-FC43-499D-A1FA-2413DAC140CC}" type="presParOf" srcId="{6BD59FDE-5C06-42C4-B041-87750AF84848}" destId="{BFE3FAB6-B6AC-4548-992C-2F6B79C5F4F3}" srcOrd="3" destOrd="0" presId="urn:microsoft.com/office/officeart/2005/8/layout/vList4"/>
    <dgm:cxn modelId="{7EC81D48-3AA4-46AF-BE3E-C319249017D3}" type="presParOf" srcId="{6BD59FDE-5C06-42C4-B041-87750AF84848}" destId="{770E1B04-DC28-42BF-87CA-E9FF3875048E}" srcOrd="4" destOrd="0" presId="urn:microsoft.com/office/officeart/2005/8/layout/vList4"/>
    <dgm:cxn modelId="{DAD74764-1A44-4155-9385-25E5A1AB244A}" type="presParOf" srcId="{770E1B04-DC28-42BF-87CA-E9FF3875048E}" destId="{B2BCD4B6-E45D-4BCF-812D-4A19205061B6}" srcOrd="0" destOrd="0" presId="urn:microsoft.com/office/officeart/2005/8/layout/vList4"/>
    <dgm:cxn modelId="{ED8E6821-230A-4EE9-A9EB-B056B46A2210}" type="presParOf" srcId="{770E1B04-DC28-42BF-87CA-E9FF3875048E}" destId="{23B4D842-6AE2-4E1D-AE3E-A1AB7A7BF482}" srcOrd="1" destOrd="0" presId="urn:microsoft.com/office/officeart/2005/8/layout/vList4"/>
    <dgm:cxn modelId="{36B21BCE-64EC-426D-9F7A-2DD7008D6F57}" type="presParOf" srcId="{770E1B04-DC28-42BF-87CA-E9FF3875048E}" destId="{E40A8CA6-9856-4614-B62F-0CC561994BD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9C089-0318-4854-AA9C-8B6D9337E6E2}">
      <dsp:nvSpPr>
        <dsp:cNvPr id="0" name=""/>
        <dsp:cNvSpPr/>
      </dsp:nvSpPr>
      <dsp:spPr>
        <a:xfrm>
          <a:off x="4214488" y="1916963"/>
          <a:ext cx="2821147" cy="273418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 dirty="0">
            <a:solidFill>
              <a:schemeClr val="tx1"/>
            </a:solidFill>
          </a:endParaRPr>
        </a:p>
      </dsp:txBody>
      <dsp:txXfrm>
        <a:off x="4627635" y="2317374"/>
        <a:ext cx="1994853" cy="1933358"/>
      </dsp:txXfrm>
    </dsp:sp>
    <dsp:sp modelId="{608AD5AF-CE1A-49E7-BA44-63CFE4BE09FB}">
      <dsp:nvSpPr>
        <dsp:cNvPr id="0" name=""/>
        <dsp:cNvSpPr/>
      </dsp:nvSpPr>
      <dsp:spPr>
        <a:xfrm rot="16195289">
          <a:off x="5569451" y="1512448"/>
          <a:ext cx="107205" cy="612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 rot="10800000">
        <a:off x="5585554" y="1651093"/>
        <a:ext cx="75044" cy="367696"/>
      </dsp:txXfrm>
    </dsp:sp>
    <dsp:sp modelId="{B2513BB9-A16C-47C9-A7A9-B1ADF1A7AF2F}">
      <dsp:nvSpPr>
        <dsp:cNvPr id="0" name=""/>
        <dsp:cNvSpPr/>
      </dsp:nvSpPr>
      <dsp:spPr>
        <a:xfrm>
          <a:off x="2629754" y="2"/>
          <a:ext cx="5983963" cy="171468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2222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১8৬১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৭ই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 ১২৬৮ বঙ্গাব্দ,২৫এ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বৈশাখ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)।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bn-IN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মৃত্যুঃ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১৯৪১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খ্রিঃ</a:t>
          </a:r>
          <a:endParaRPr lang="en-US" sz="2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৭ই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আগস্ট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( ১৩৪৮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বঙ্গাব্দ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২২এ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শ্রাবণ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)।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3506085" y="251112"/>
        <a:ext cx="4231301" cy="1212468"/>
      </dsp:txXfrm>
    </dsp:sp>
    <dsp:sp modelId="{D45C6138-FD35-4CB4-88C8-AF9BDAE97A41}">
      <dsp:nvSpPr>
        <dsp:cNvPr id="0" name=""/>
        <dsp:cNvSpPr/>
      </dsp:nvSpPr>
      <dsp:spPr>
        <a:xfrm rot="20696569">
          <a:off x="6978949" y="2421352"/>
          <a:ext cx="647450" cy="612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>
        <a:off x="6982105" y="2567797"/>
        <a:ext cx="463602" cy="367696"/>
      </dsp:txXfrm>
    </dsp:sp>
    <dsp:sp modelId="{D7AEFA93-F28C-4933-A9E9-DE4DF51962AB}">
      <dsp:nvSpPr>
        <dsp:cNvPr id="0" name=""/>
        <dsp:cNvSpPr/>
      </dsp:nvSpPr>
      <dsp:spPr>
        <a:xfrm>
          <a:off x="7557555" y="1591572"/>
          <a:ext cx="3906355" cy="172988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222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bn-BD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কাব্যগ্রন্থঃ সোনার তরী, চিত্রা, ক্ষণিকা, বলাকা, খেয়া, পুনশ্চঃ, শেষলেখা ইত্যাদি ।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8129627" y="1844908"/>
        <a:ext cx="2762211" cy="1223211"/>
      </dsp:txXfrm>
    </dsp:sp>
    <dsp:sp modelId="{666137FD-74CD-4FBB-B987-9CC6B57827D9}">
      <dsp:nvSpPr>
        <dsp:cNvPr id="0" name=""/>
        <dsp:cNvSpPr/>
      </dsp:nvSpPr>
      <dsp:spPr>
        <a:xfrm rot="1211613">
          <a:off x="6942435" y="3646112"/>
          <a:ext cx="591955" cy="612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>
        <a:off x="6947893" y="3738026"/>
        <a:ext cx="414369" cy="367696"/>
      </dsp:txXfrm>
    </dsp:sp>
    <dsp:sp modelId="{DA71AAD3-85E0-4A7E-9CE1-68E152CA7661}">
      <dsp:nvSpPr>
        <dsp:cNvPr id="0" name=""/>
        <dsp:cNvSpPr/>
      </dsp:nvSpPr>
      <dsp:spPr>
        <a:xfrm>
          <a:off x="7084976" y="3697964"/>
          <a:ext cx="4378934" cy="185666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222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bn-BD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ছোটগল্পঃ ১মঃ ভিখারিনী, শেষঃ মুসলমানীর গল্প । এছাড়াও গল্পসংকলনঃ গল্পগুচ্ছ, সে, গল্পসল্প, লিপিকা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7726256" y="3969866"/>
        <a:ext cx="3096374" cy="1312862"/>
      </dsp:txXfrm>
    </dsp:sp>
    <dsp:sp modelId="{C38F21B6-4D8D-4FCD-B9C2-3BBFCB6BDCE2}">
      <dsp:nvSpPr>
        <dsp:cNvPr id="0" name=""/>
        <dsp:cNvSpPr/>
      </dsp:nvSpPr>
      <dsp:spPr>
        <a:xfrm rot="5404254">
          <a:off x="5345340" y="4627964"/>
          <a:ext cx="573296" cy="612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 rot="10800000">
        <a:off x="5431441" y="4664535"/>
        <a:ext cx="401307" cy="367696"/>
      </dsp:txXfrm>
    </dsp:sp>
    <dsp:sp modelId="{2D52D154-96FF-4E0F-81CD-08508B9BEBBE}">
      <dsp:nvSpPr>
        <dsp:cNvPr id="0" name=""/>
        <dsp:cNvSpPr/>
      </dsp:nvSpPr>
      <dsp:spPr>
        <a:xfrm>
          <a:off x="3661989" y="5055568"/>
          <a:ext cx="3919531" cy="180243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222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উপন্যাসঃ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চোখের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বালি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গোরা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4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চতুর</a:t>
          </a:r>
          <a:r>
            <a:rPr lang="bn-BD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ঙ্গ, ঘরে বাইরে, নৌকাডুবি, শেষের কবিতা, যোগাযোগ ।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235991" y="5319528"/>
        <a:ext cx="2771527" cy="1274511"/>
      </dsp:txXfrm>
    </dsp:sp>
    <dsp:sp modelId="{BCD4CC59-FB1E-420D-9E7A-1943275E5DB5}">
      <dsp:nvSpPr>
        <dsp:cNvPr id="0" name=""/>
        <dsp:cNvSpPr/>
      </dsp:nvSpPr>
      <dsp:spPr>
        <a:xfrm rot="20058491" flipH="1">
          <a:off x="3735754" y="3900295"/>
          <a:ext cx="644233" cy="612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 rot="10800000">
        <a:off x="3910514" y="3983008"/>
        <a:ext cx="460385" cy="367696"/>
      </dsp:txXfrm>
    </dsp:sp>
    <dsp:sp modelId="{1A8E52E7-1062-45F4-990A-916F35A25AC9}">
      <dsp:nvSpPr>
        <dsp:cNvPr id="0" name=""/>
        <dsp:cNvSpPr/>
      </dsp:nvSpPr>
      <dsp:spPr>
        <a:xfrm>
          <a:off x="377375" y="3970210"/>
          <a:ext cx="3499276" cy="2085647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222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bn-BD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নাটকঃ রাজা, অচলায়তন, ডাকঘর, মুক্তধারা, তাসের দেশ, রক্তক</a:t>
          </a:r>
          <a:r>
            <a:rPr lang="en-US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</a:t>
          </a:r>
          <a:r>
            <a:rPr lang="bn-BD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বী ইত্যাদি।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889832" y="4275646"/>
        <a:ext cx="2474362" cy="1474775"/>
      </dsp:txXfrm>
    </dsp:sp>
    <dsp:sp modelId="{C6901469-4997-4FFA-9B4B-907FC6507342}">
      <dsp:nvSpPr>
        <dsp:cNvPr id="0" name=""/>
        <dsp:cNvSpPr/>
      </dsp:nvSpPr>
      <dsp:spPr>
        <a:xfrm rot="11317804">
          <a:off x="3541626" y="2709025"/>
          <a:ext cx="627172" cy="6128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en-US" sz="2000" kern="1200">
            <a:solidFill>
              <a:schemeClr val="tx1"/>
            </a:solidFill>
          </a:endParaRPr>
        </a:p>
      </dsp:txBody>
      <dsp:txXfrm rot="10800000">
        <a:off x="3724433" y="2845384"/>
        <a:ext cx="443324" cy="367696"/>
      </dsp:txXfrm>
    </dsp:sp>
    <dsp:sp modelId="{829339F9-7E87-4417-856C-3B5909EB4785}">
      <dsp:nvSpPr>
        <dsp:cNvPr id="0" name=""/>
        <dsp:cNvSpPr/>
      </dsp:nvSpPr>
      <dsp:spPr>
        <a:xfrm>
          <a:off x="0" y="1743611"/>
          <a:ext cx="3520923" cy="190780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2222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bn-BD" sz="2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পুরস্কার ও সম্মাননাঃ গীতাঞ্জলি কাব্যের জন্য ১৯১৩ খ্রিঃ নোবেল পুরস্কার পান ।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515627" y="2023002"/>
        <a:ext cx="2489669" cy="1349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BFBD9-99E9-4041-ACE6-63834F34D00C}">
      <dsp:nvSpPr>
        <dsp:cNvPr id="0" name=""/>
        <dsp:cNvSpPr/>
      </dsp:nvSpPr>
      <dsp:spPr>
        <a:xfrm rot="10800000">
          <a:off x="639146" y="37022"/>
          <a:ext cx="4709213" cy="11204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0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বিপুলা এ পৃথিবীর কত</a:t>
          </a:r>
          <a:r>
            <a:rPr lang="en-US" sz="24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টু</a:t>
          </a:r>
          <a:r>
            <a:rPr lang="bn-BD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 জানি।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919246" y="37022"/>
        <a:ext cx="4429113" cy="1120401"/>
      </dsp:txXfrm>
    </dsp:sp>
    <dsp:sp modelId="{5DBBDE18-92BA-4534-A370-06B012A697DD}">
      <dsp:nvSpPr>
        <dsp:cNvPr id="0" name=""/>
        <dsp:cNvSpPr/>
      </dsp:nvSpPr>
      <dsp:spPr>
        <a:xfrm>
          <a:off x="868310" y="536946"/>
          <a:ext cx="56020" cy="560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13E8E-CDC9-452E-999C-DD04CB4BB775}">
      <dsp:nvSpPr>
        <dsp:cNvPr id="0" name=""/>
        <dsp:cNvSpPr/>
      </dsp:nvSpPr>
      <dsp:spPr>
        <a:xfrm rot="10800000">
          <a:off x="639146" y="1167052"/>
          <a:ext cx="4709213" cy="11204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0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দেশে দেশে কত-না নগর  রাজধানী-</a:t>
          </a: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919246" y="1167052"/>
        <a:ext cx="4429113" cy="1120401"/>
      </dsp:txXfrm>
    </dsp:sp>
    <dsp:sp modelId="{8B307611-502C-4D0B-BB20-A6727EF51BCA}">
      <dsp:nvSpPr>
        <dsp:cNvPr id="0" name=""/>
        <dsp:cNvSpPr/>
      </dsp:nvSpPr>
      <dsp:spPr>
        <a:xfrm>
          <a:off x="868310" y="1674070"/>
          <a:ext cx="56020" cy="560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A3B46-49B3-46B8-BF23-5F36B9A8D483}">
      <dsp:nvSpPr>
        <dsp:cNvPr id="0" name=""/>
        <dsp:cNvSpPr/>
      </dsp:nvSpPr>
      <dsp:spPr>
        <a:xfrm rot="10800000">
          <a:off x="639146" y="2276040"/>
          <a:ext cx="4709213" cy="11204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0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মানুষের কত কীর্তি, কত নদী গিরি সিন্ধু মরু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919246" y="2276040"/>
        <a:ext cx="4429113" cy="1120401"/>
      </dsp:txXfrm>
    </dsp:sp>
    <dsp:sp modelId="{21955829-17CF-4D0C-9F6C-D463945FCAD7}">
      <dsp:nvSpPr>
        <dsp:cNvPr id="0" name=""/>
        <dsp:cNvSpPr/>
      </dsp:nvSpPr>
      <dsp:spPr>
        <a:xfrm>
          <a:off x="868310" y="2811194"/>
          <a:ext cx="56020" cy="560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C4AF5-DB33-43CF-BA71-638C0FBE98DF}">
      <dsp:nvSpPr>
        <dsp:cNvPr id="0" name=""/>
        <dsp:cNvSpPr/>
      </dsp:nvSpPr>
      <dsp:spPr>
        <a:xfrm rot="10800000">
          <a:off x="639146" y="3413163"/>
          <a:ext cx="4709213" cy="11204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0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কত-না অজানা জীব কত-না অপরিচিত তরু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919246" y="3413163"/>
        <a:ext cx="4429113" cy="1120401"/>
      </dsp:txXfrm>
    </dsp:sp>
    <dsp:sp modelId="{89FEBB66-3C02-4374-9839-FAFCDFD02359}">
      <dsp:nvSpPr>
        <dsp:cNvPr id="0" name=""/>
        <dsp:cNvSpPr/>
      </dsp:nvSpPr>
      <dsp:spPr>
        <a:xfrm>
          <a:off x="868310" y="3948317"/>
          <a:ext cx="56020" cy="560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FF1761-BC19-439C-9AE3-6F6F9AE2DACC}">
      <dsp:nvSpPr>
        <dsp:cNvPr id="0" name=""/>
        <dsp:cNvSpPr/>
      </dsp:nvSpPr>
      <dsp:spPr>
        <a:xfrm rot="10800000">
          <a:off x="639146" y="4550287"/>
          <a:ext cx="4709213" cy="11204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0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রয়ে গেল আগোচরে । বিশাল বিশ্বের আয়োজন;</a:t>
          </a: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919246" y="4550287"/>
        <a:ext cx="4429113" cy="1120401"/>
      </dsp:txXfrm>
    </dsp:sp>
    <dsp:sp modelId="{B20BD92B-E2FF-4FEA-B5E8-5EA254BA207E}">
      <dsp:nvSpPr>
        <dsp:cNvPr id="0" name=""/>
        <dsp:cNvSpPr/>
      </dsp:nvSpPr>
      <dsp:spPr>
        <a:xfrm>
          <a:off x="868310" y="5085441"/>
          <a:ext cx="56020" cy="560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E8218-BC14-4B3A-B91E-5F196341A9EC}">
      <dsp:nvSpPr>
        <dsp:cNvPr id="0" name=""/>
        <dsp:cNvSpPr/>
      </dsp:nvSpPr>
      <dsp:spPr>
        <a:xfrm rot="10800000">
          <a:off x="639146" y="5687410"/>
          <a:ext cx="4709213" cy="112040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03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মন মোর পড়ে থাকে অতি ক্ষুদ্র তারি এক কো</a:t>
          </a:r>
          <a:r>
            <a:rPr lang="en-US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ণ</a:t>
          </a:r>
          <a:r>
            <a:rPr lang="bn-BD" sz="2400" b="1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।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919246" y="5687410"/>
        <a:ext cx="4429113" cy="1120401"/>
      </dsp:txXfrm>
    </dsp:sp>
    <dsp:sp modelId="{65EC4040-67A8-4A4A-9418-3FC4CB32B7E2}">
      <dsp:nvSpPr>
        <dsp:cNvPr id="0" name=""/>
        <dsp:cNvSpPr/>
      </dsp:nvSpPr>
      <dsp:spPr>
        <a:xfrm>
          <a:off x="868310" y="6222565"/>
          <a:ext cx="56020" cy="560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C3C79-A820-45FB-9660-3994ACFD89D4}">
      <dsp:nvSpPr>
        <dsp:cNvPr id="0" name=""/>
        <dsp:cNvSpPr/>
      </dsp:nvSpPr>
      <dsp:spPr>
        <a:xfrm>
          <a:off x="297522" y="0"/>
          <a:ext cx="3455961" cy="643596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CD961-7391-4B20-8E39-FEE854197A4D}">
      <dsp:nvSpPr>
        <dsp:cNvPr id="0" name=""/>
        <dsp:cNvSpPr/>
      </dsp:nvSpPr>
      <dsp:spPr>
        <a:xfrm>
          <a:off x="1231039" y="554986"/>
          <a:ext cx="3893798" cy="11438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আমি পৃথিবীর কবি, যেথা তার যত উঠে ধ্বনি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86879" y="610826"/>
        <a:ext cx="3782118" cy="1032212"/>
      </dsp:txXfrm>
    </dsp:sp>
    <dsp:sp modelId="{BF79DD8F-2CCD-462A-B6B2-459B5E7D06A2}">
      <dsp:nvSpPr>
        <dsp:cNvPr id="0" name=""/>
        <dsp:cNvSpPr/>
      </dsp:nvSpPr>
      <dsp:spPr>
        <a:xfrm>
          <a:off x="1263869" y="1863077"/>
          <a:ext cx="3871447" cy="11438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আমার বাঁশির সুরে সাড়া তার জাগিবে তখনি,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19709" y="1918917"/>
        <a:ext cx="3759767" cy="1032212"/>
      </dsp:txXfrm>
    </dsp:sp>
    <dsp:sp modelId="{A7FE8C22-FB3F-437F-A58F-78B171F68F4D}">
      <dsp:nvSpPr>
        <dsp:cNvPr id="0" name=""/>
        <dsp:cNvSpPr/>
      </dsp:nvSpPr>
      <dsp:spPr>
        <a:xfrm>
          <a:off x="1233364" y="3117351"/>
          <a:ext cx="3942298" cy="11438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এই স্বরসাধনায় পৌঁছিল না বহুতর ডাক-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89204" y="3173191"/>
        <a:ext cx="3830618" cy="1032212"/>
      </dsp:txXfrm>
    </dsp:sp>
    <dsp:sp modelId="{AFE93D3E-188F-46B1-8BC2-4A8C570BEABF}">
      <dsp:nvSpPr>
        <dsp:cNvPr id="0" name=""/>
        <dsp:cNvSpPr/>
      </dsp:nvSpPr>
      <dsp:spPr>
        <a:xfrm>
          <a:off x="1140633" y="4427868"/>
          <a:ext cx="3955911" cy="11438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রয়ে গেছে ফাঁক 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96473" y="4483708"/>
        <a:ext cx="3844231" cy="10322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A523C-6D5D-4C7B-B8E9-C8E9FCD15613}">
      <dsp:nvSpPr>
        <dsp:cNvPr id="0" name=""/>
        <dsp:cNvSpPr/>
      </dsp:nvSpPr>
      <dsp:spPr>
        <a:xfrm>
          <a:off x="-341151" y="974492"/>
          <a:ext cx="3445656" cy="34456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7C152-1FF6-4736-90E7-279D7C2F5511}">
      <dsp:nvSpPr>
        <dsp:cNvPr id="0" name=""/>
        <dsp:cNvSpPr/>
      </dsp:nvSpPr>
      <dsp:spPr>
        <a:xfrm>
          <a:off x="358241" y="191243"/>
          <a:ext cx="5384538" cy="50642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latin typeface="NikoshBAN" pitchFamily="2" charset="0"/>
              <a:cs typeface="NikoshBAN" pitchFamily="2" charset="0"/>
            </a:rPr>
            <a:t>প্রকৃতির ঐকতানস্রোতে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58241" y="191243"/>
        <a:ext cx="5384538" cy="633033"/>
      </dsp:txXfrm>
    </dsp:sp>
    <dsp:sp modelId="{4080CB08-D07C-4CE0-A222-FF4299DA03DF}">
      <dsp:nvSpPr>
        <dsp:cNvPr id="0" name=""/>
        <dsp:cNvSpPr/>
      </dsp:nvSpPr>
      <dsp:spPr>
        <a:xfrm>
          <a:off x="-39656" y="1405201"/>
          <a:ext cx="2842665" cy="284266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010C77-8025-41CC-81DA-68DB6008D642}">
      <dsp:nvSpPr>
        <dsp:cNvPr id="0" name=""/>
        <dsp:cNvSpPr/>
      </dsp:nvSpPr>
      <dsp:spPr>
        <a:xfrm>
          <a:off x="358241" y="784490"/>
          <a:ext cx="5384538" cy="41362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>
              <a:latin typeface="NikoshBAN" pitchFamily="2" charset="0"/>
              <a:cs typeface="NikoshBAN" pitchFamily="2" charset="0"/>
            </a:rPr>
            <a:t>নানা কবি ঢালে গান নানা দিক হতে;</a:t>
          </a: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>
        <a:off x="358241" y="784490"/>
        <a:ext cx="5384538" cy="626701"/>
      </dsp:txXfrm>
    </dsp:sp>
    <dsp:sp modelId="{B91592AE-A87D-45D5-A199-793D80805B84}">
      <dsp:nvSpPr>
        <dsp:cNvPr id="0" name=""/>
        <dsp:cNvSpPr/>
      </dsp:nvSpPr>
      <dsp:spPr>
        <a:xfrm>
          <a:off x="261839" y="1835909"/>
          <a:ext cx="2239674" cy="22396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D649C-2A5D-4DE4-A515-7CB3015F1DFE}">
      <dsp:nvSpPr>
        <dsp:cNvPr id="0" name=""/>
        <dsp:cNvSpPr/>
      </dsp:nvSpPr>
      <dsp:spPr>
        <a:xfrm>
          <a:off x="358241" y="1377078"/>
          <a:ext cx="5384538" cy="3209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dirty="0">
              <a:latin typeface="NikoshBAN" pitchFamily="2" charset="0"/>
              <a:cs typeface="NikoshBAN" pitchFamily="2" charset="0"/>
            </a:rPr>
            <a:t>তাদের সবার সাথে আছে মোর এইমাত্র যোগ-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58241" y="1377078"/>
        <a:ext cx="5384538" cy="617204"/>
      </dsp:txXfrm>
    </dsp:sp>
    <dsp:sp modelId="{E1F15CF8-324C-41FB-95A6-78843DDD42C9}">
      <dsp:nvSpPr>
        <dsp:cNvPr id="0" name=""/>
        <dsp:cNvSpPr/>
      </dsp:nvSpPr>
      <dsp:spPr>
        <a:xfrm>
          <a:off x="563333" y="2266613"/>
          <a:ext cx="1636686" cy="163668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089CA-7BFC-4962-A0D6-68398E79A484}">
      <dsp:nvSpPr>
        <dsp:cNvPr id="0" name=""/>
        <dsp:cNvSpPr/>
      </dsp:nvSpPr>
      <dsp:spPr>
        <a:xfrm>
          <a:off x="358241" y="1968409"/>
          <a:ext cx="5384538" cy="22852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>
              <a:latin typeface="NikoshBAN" pitchFamily="2" charset="0"/>
              <a:cs typeface="NikoshBAN" pitchFamily="2" charset="0"/>
            </a:rPr>
            <a:t>সঙ্গ পাই সবাকার, লাভ করি আনন্দের ভোগ,</a:t>
          </a: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>
        <a:off x="358241" y="1968409"/>
        <a:ext cx="5384538" cy="601380"/>
      </dsp:txXfrm>
    </dsp:sp>
    <dsp:sp modelId="{B40D5C93-C7F2-48A7-9AB2-8ADBD86EADE5}">
      <dsp:nvSpPr>
        <dsp:cNvPr id="0" name=""/>
        <dsp:cNvSpPr/>
      </dsp:nvSpPr>
      <dsp:spPr>
        <a:xfrm>
          <a:off x="417460" y="2556568"/>
          <a:ext cx="1246130" cy="136734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EFFD7-90E2-4A76-8EBE-243D42451146}">
      <dsp:nvSpPr>
        <dsp:cNvPr id="0" name=""/>
        <dsp:cNvSpPr/>
      </dsp:nvSpPr>
      <dsp:spPr>
        <a:xfrm>
          <a:off x="358241" y="2556568"/>
          <a:ext cx="5384538" cy="13673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>
              <a:latin typeface="NikoshBAN" pitchFamily="2" charset="0"/>
              <a:cs typeface="NikoshBAN" pitchFamily="2" charset="0"/>
            </a:rPr>
            <a:t>পাই নে সর্বত্র তার প্রবেশের দ্বার,</a:t>
          </a: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>
        <a:off x="358241" y="2556568"/>
        <a:ext cx="5384538" cy="569727"/>
      </dsp:txXfrm>
    </dsp:sp>
    <dsp:sp modelId="{EC25D115-E978-4C5D-8ADD-F478873DC36D}">
      <dsp:nvSpPr>
        <dsp:cNvPr id="0" name=""/>
        <dsp:cNvSpPr/>
      </dsp:nvSpPr>
      <dsp:spPr>
        <a:xfrm>
          <a:off x="824182" y="3132063"/>
          <a:ext cx="432681" cy="4747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1E691-DB60-4F96-8608-2D218ACB906D}">
      <dsp:nvSpPr>
        <dsp:cNvPr id="0" name=""/>
        <dsp:cNvSpPr/>
      </dsp:nvSpPr>
      <dsp:spPr>
        <a:xfrm>
          <a:off x="358241" y="3132063"/>
          <a:ext cx="5384538" cy="4747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>
              <a:latin typeface="NikoshBAN" pitchFamily="2" charset="0"/>
              <a:cs typeface="NikoshBAN" pitchFamily="2" charset="0"/>
            </a:rPr>
            <a:t>বাধা হয়ে আছে মোর বেড়াগুলি জীবনযাত্রার।</a:t>
          </a:r>
          <a:endParaRPr lang="en-US" sz="2800" kern="1200">
            <a:latin typeface="NikoshBAN" pitchFamily="2" charset="0"/>
            <a:cs typeface="NikoshBAN" pitchFamily="2" charset="0"/>
          </a:endParaRPr>
        </a:p>
      </dsp:txBody>
      <dsp:txXfrm>
        <a:off x="358241" y="3132063"/>
        <a:ext cx="5384538" cy="4747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5526-42B2-49A9-89F5-8A3C489FDF5F}">
      <dsp:nvSpPr>
        <dsp:cNvPr id="0" name=""/>
        <dsp:cNvSpPr/>
      </dsp:nvSpPr>
      <dsp:spPr>
        <a:xfrm>
          <a:off x="4" y="332644"/>
          <a:ext cx="7271240" cy="95012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চাষি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খেতে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চালাইছে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হাল</a:t>
          </a:r>
          <a:endParaRPr lang="en-US" sz="2800" b="1" kern="1200" dirty="0">
            <a:solidFill>
              <a:schemeClr val="tx2"/>
            </a:solidFill>
            <a:latin typeface="NikoshBAN" pitchFamily="2" charset="0"/>
            <a:cs typeface="NikoshBAN" pitchFamily="2" charset="0"/>
          </a:endParaRPr>
        </a:p>
      </dsp:txBody>
      <dsp:txXfrm>
        <a:off x="475068" y="332644"/>
        <a:ext cx="6321113" cy="950127"/>
      </dsp:txXfrm>
    </dsp:sp>
    <dsp:sp modelId="{E9B937F0-2BA4-4CD3-ACCB-85690E4FA545}">
      <dsp:nvSpPr>
        <dsp:cNvPr id="0" name=""/>
        <dsp:cNvSpPr/>
      </dsp:nvSpPr>
      <dsp:spPr>
        <a:xfrm>
          <a:off x="2" y="1358751"/>
          <a:ext cx="7271240" cy="95012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তাঁতি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বসে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তাঁত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বোনে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bn-BD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জেলে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ফেলে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জাল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-</a:t>
          </a:r>
          <a:endParaRPr lang="en-US" sz="2800" kern="1200" dirty="0">
            <a:solidFill>
              <a:schemeClr val="tx2"/>
            </a:solidFill>
            <a:latin typeface="NikoshBAN" pitchFamily="2" charset="0"/>
            <a:cs typeface="NikoshBAN" pitchFamily="2" charset="0"/>
          </a:endParaRPr>
        </a:p>
      </dsp:txBody>
      <dsp:txXfrm>
        <a:off x="475066" y="1358751"/>
        <a:ext cx="6321113" cy="950127"/>
      </dsp:txXfrm>
    </dsp:sp>
    <dsp:sp modelId="{739A13F6-D271-4D0A-A103-C26CA625BC38}">
      <dsp:nvSpPr>
        <dsp:cNvPr id="0" name=""/>
        <dsp:cNvSpPr/>
      </dsp:nvSpPr>
      <dsp:spPr>
        <a:xfrm>
          <a:off x="2" y="2422207"/>
          <a:ext cx="7271240" cy="95012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বহুদূর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প্রসারিত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এদের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বিচিত্র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কর্মভার</a:t>
          </a:r>
          <a:endParaRPr lang="en-US" sz="2800" kern="1200" dirty="0">
            <a:solidFill>
              <a:schemeClr val="tx2"/>
            </a:solidFill>
            <a:latin typeface="NikoshBAN" pitchFamily="2" charset="0"/>
            <a:cs typeface="NikoshBAN" pitchFamily="2" charset="0"/>
          </a:endParaRPr>
        </a:p>
      </dsp:txBody>
      <dsp:txXfrm>
        <a:off x="475066" y="2422207"/>
        <a:ext cx="6321113" cy="950127"/>
      </dsp:txXfrm>
    </dsp:sp>
    <dsp:sp modelId="{08AE1A90-938A-48FF-B8E6-97656FC151CF}">
      <dsp:nvSpPr>
        <dsp:cNvPr id="0" name=""/>
        <dsp:cNvSpPr/>
      </dsp:nvSpPr>
      <dsp:spPr>
        <a:xfrm>
          <a:off x="2" y="3485664"/>
          <a:ext cx="7271240" cy="95012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তারি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পরে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ভর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দিয়ে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চলিতেছে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সমস্ত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সংসার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kern="1200" dirty="0">
            <a:solidFill>
              <a:schemeClr val="tx2"/>
            </a:solidFill>
            <a:latin typeface="NikoshBAN" pitchFamily="2" charset="0"/>
            <a:cs typeface="NikoshBAN" pitchFamily="2" charset="0"/>
          </a:endParaRPr>
        </a:p>
      </dsp:txBody>
      <dsp:txXfrm>
        <a:off x="475066" y="3485664"/>
        <a:ext cx="6321113" cy="950127"/>
      </dsp:txXfrm>
    </dsp:sp>
    <dsp:sp modelId="{DC3DFC6B-1D62-42B4-B015-850ACB784871}">
      <dsp:nvSpPr>
        <dsp:cNvPr id="0" name=""/>
        <dsp:cNvSpPr/>
      </dsp:nvSpPr>
      <dsp:spPr>
        <a:xfrm>
          <a:off x="2" y="4549121"/>
          <a:ext cx="7271240" cy="95012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অতি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ক্ষুদ্র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অংশে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তার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সম্মানের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চিরনির্বাসনে</a:t>
          </a:r>
          <a:endParaRPr lang="en-US" sz="2800" kern="1200" dirty="0">
            <a:solidFill>
              <a:schemeClr val="tx2"/>
            </a:solidFill>
            <a:latin typeface="NikoshBAN" pitchFamily="2" charset="0"/>
            <a:cs typeface="NikoshBAN" pitchFamily="2" charset="0"/>
          </a:endParaRPr>
        </a:p>
      </dsp:txBody>
      <dsp:txXfrm>
        <a:off x="475066" y="4549121"/>
        <a:ext cx="6321113" cy="950127"/>
      </dsp:txXfrm>
    </dsp:sp>
    <dsp:sp modelId="{404DF51C-20FD-4DAA-A8E0-0A153D52403F}">
      <dsp:nvSpPr>
        <dsp:cNvPr id="0" name=""/>
        <dsp:cNvSpPr/>
      </dsp:nvSpPr>
      <dsp:spPr>
        <a:xfrm>
          <a:off x="2" y="5612577"/>
          <a:ext cx="7271240" cy="95012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সমাজের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উচ্চ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মঞ্চে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বসেছি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সংকীর্ণ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বাতায়নে</a:t>
          </a:r>
          <a:r>
            <a:rPr lang="en-US" sz="2800" b="1" kern="1200" dirty="0">
              <a:solidFill>
                <a:schemeClr val="tx2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kern="1200" dirty="0">
            <a:solidFill>
              <a:schemeClr val="tx2"/>
            </a:solidFill>
            <a:latin typeface="NikoshBAN" pitchFamily="2" charset="0"/>
            <a:cs typeface="NikoshBAN" pitchFamily="2" charset="0"/>
          </a:endParaRPr>
        </a:p>
      </dsp:txBody>
      <dsp:txXfrm>
        <a:off x="475066" y="5612577"/>
        <a:ext cx="6321113" cy="9501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22636-44FB-4734-A2DD-3E858AFE40F4}">
      <dsp:nvSpPr>
        <dsp:cNvPr id="0" name=""/>
        <dsp:cNvSpPr/>
      </dsp:nvSpPr>
      <dsp:spPr>
        <a:xfrm>
          <a:off x="0" y="0"/>
          <a:ext cx="5516981" cy="6858000"/>
        </a:xfrm>
        <a:prstGeom prst="triangle">
          <a:avLst/>
        </a:prstGeom>
        <a:solidFill>
          <a:schemeClr val="accent1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28898-C535-48D2-8422-97191E11E04B}">
      <dsp:nvSpPr>
        <dsp:cNvPr id="0" name=""/>
        <dsp:cNvSpPr/>
      </dsp:nvSpPr>
      <dsp:spPr>
        <a:xfrm>
          <a:off x="2758490" y="874363"/>
          <a:ext cx="3586038" cy="12189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b="1" kern="1200">
              <a:latin typeface="NikoshBAN" pitchFamily="2" charset="0"/>
              <a:cs typeface="NikoshBAN" pitchFamily="2" charset="0"/>
            </a:rPr>
            <a:t>মাঝে মাঝে গেছি ওপাড়ার প্রাঙ্গণের ধারে,</a:t>
          </a:r>
          <a:endParaRPr lang="en-US" sz="3100" b="1" kern="1200" dirty="0">
            <a:latin typeface="NikoshBAN" pitchFamily="2" charset="0"/>
            <a:cs typeface="NikoshBAN" pitchFamily="2" charset="0"/>
          </a:endParaRPr>
        </a:p>
      </dsp:txBody>
      <dsp:txXfrm>
        <a:off x="2817992" y="933865"/>
        <a:ext cx="3467034" cy="1099898"/>
      </dsp:txXfrm>
    </dsp:sp>
    <dsp:sp modelId="{0B1CD7A4-3633-431C-883B-85CD0EB38E54}">
      <dsp:nvSpPr>
        <dsp:cNvPr id="0" name=""/>
        <dsp:cNvSpPr/>
      </dsp:nvSpPr>
      <dsp:spPr>
        <a:xfrm>
          <a:off x="2758490" y="2245628"/>
          <a:ext cx="3586038" cy="12189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b="1" kern="1200">
              <a:latin typeface="NikoshBAN" pitchFamily="2" charset="0"/>
              <a:cs typeface="NikoshBAN" pitchFamily="2" charset="0"/>
            </a:rPr>
            <a:t>ভিতরে প্রবেশ করি সে শক্তি ছিল না একেবারে।</a:t>
          </a:r>
          <a:endParaRPr lang="en-US" sz="3100" b="1" kern="1200">
            <a:latin typeface="NikoshBAN" pitchFamily="2" charset="0"/>
            <a:cs typeface="NikoshBAN" pitchFamily="2" charset="0"/>
          </a:endParaRPr>
        </a:p>
      </dsp:txBody>
      <dsp:txXfrm>
        <a:off x="2817992" y="2305130"/>
        <a:ext cx="3467034" cy="1099898"/>
      </dsp:txXfrm>
    </dsp:sp>
    <dsp:sp modelId="{DB5FD5E2-F1FC-469E-B30A-150105D4DBAD}">
      <dsp:nvSpPr>
        <dsp:cNvPr id="0" name=""/>
        <dsp:cNvSpPr/>
      </dsp:nvSpPr>
      <dsp:spPr>
        <a:xfrm>
          <a:off x="2758490" y="3535338"/>
          <a:ext cx="3586038" cy="12189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b="1" kern="1200" dirty="0">
              <a:latin typeface="NikoshBAN" pitchFamily="2" charset="0"/>
              <a:cs typeface="NikoshBAN" pitchFamily="2" charset="0"/>
            </a:rPr>
            <a:t>জীবনে জীবন যোগ করা</a:t>
          </a:r>
          <a:r>
            <a:rPr lang="en-US" sz="31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100" b="1" kern="1200" dirty="0" err="1">
              <a:latin typeface="NikoshBAN" pitchFamily="2" charset="0"/>
              <a:cs typeface="NikoshBAN" pitchFamily="2" charset="0"/>
            </a:rPr>
            <a:t>না</a:t>
          </a:r>
          <a:r>
            <a:rPr lang="en-US" sz="31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100" b="1" kern="1200" dirty="0" err="1">
              <a:latin typeface="NikoshBAN" pitchFamily="2" charset="0"/>
              <a:cs typeface="NikoshBAN" pitchFamily="2" charset="0"/>
            </a:rPr>
            <a:t>হলে</a:t>
          </a:r>
          <a:endParaRPr lang="en-US" sz="3100" b="1" kern="1200" dirty="0">
            <a:latin typeface="NikoshBAN" pitchFamily="2" charset="0"/>
            <a:cs typeface="NikoshBAN" pitchFamily="2" charset="0"/>
          </a:endParaRPr>
        </a:p>
      </dsp:txBody>
      <dsp:txXfrm>
        <a:off x="2817992" y="3594840"/>
        <a:ext cx="3467034" cy="1099898"/>
      </dsp:txXfrm>
    </dsp:sp>
    <dsp:sp modelId="{4088A18D-3CBC-4615-961C-F158C74601EB}">
      <dsp:nvSpPr>
        <dsp:cNvPr id="0" name=""/>
        <dsp:cNvSpPr/>
      </dsp:nvSpPr>
      <dsp:spPr>
        <a:xfrm>
          <a:off x="2758490" y="4800265"/>
          <a:ext cx="3586038" cy="12189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100" b="1" kern="1200" dirty="0">
              <a:latin typeface="NikoshBAN" pitchFamily="2" charset="0"/>
              <a:cs typeface="NikoshBAN" pitchFamily="2" charset="0"/>
            </a:rPr>
            <a:t>কৃত্রিম পণ্যে ব্যর্থ হয় গানের পসরা।</a:t>
          </a:r>
          <a:endParaRPr lang="en-US" sz="3100" b="1" kern="1200" dirty="0">
            <a:latin typeface="NikoshBAN" pitchFamily="2" charset="0"/>
            <a:cs typeface="NikoshBAN" pitchFamily="2" charset="0"/>
          </a:endParaRPr>
        </a:p>
      </dsp:txBody>
      <dsp:txXfrm>
        <a:off x="2817992" y="4859767"/>
        <a:ext cx="3467034" cy="10998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26FBC-7209-4701-9906-AE3E9CE1864C}">
      <dsp:nvSpPr>
        <dsp:cNvPr id="0" name=""/>
        <dsp:cNvSpPr/>
      </dsp:nvSpPr>
      <dsp:spPr>
        <a:xfrm>
          <a:off x="0" y="0"/>
          <a:ext cx="923330" cy="9233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B7D76-91B3-4F0F-ABAB-3DEFD410657A}">
      <dsp:nvSpPr>
        <dsp:cNvPr id="0" name=""/>
        <dsp:cNvSpPr/>
      </dsp:nvSpPr>
      <dsp:spPr>
        <a:xfrm>
          <a:off x="461664" y="0"/>
          <a:ext cx="9887680" cy="923330"/>
        </a:xfrm>
        <a:prstGeom prst="rect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6000">
              <a:schemeClr val="accent3">
                <a:lumMod val="0"/>
                <a:lumOff val="100000"/>
                <a:alpha val="7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 err="1">
              <a:latin typeface="NikoshBAN" pitchFamily="2" charset="0"/>
              <a:cs typeface="NikoshBAN" pitchFamily="2" charset="0"/>
            </a:rPr>
            <a:t>দলীয়</a:t>
          </a:r>
          <a:r>
            <a:rPr lang="en-US" sz="60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6000" b="1" kern="1200" dirty="0" err="1">
              <a:latin typeface="NikoshBAN" pitchFamily="2" charset="0"/>
              <a:cs typeface="NikoshBAN" pitchFamily="2" charset="0"/>
            </a:rPr>
            <a:t>কাজ</a:t>
          </a:r>
          <a:endParaRPr lang="en-US" sz="6000" b="1" kern="1200" dirty="0">
            <a:latin typeface="NikoshBAN" pitchFamily="2" charset="0"/>
            <a:cs typeface="NikoshBAN" pitchFamily="2" charset="0"/>
          </a:endParaRPr>
        </a:p>
      </dsp:txBody>
      <dsp:txXfrm>
        <a:off x="461664" y="0"/>
        <a:ext cx="9887680" cy="9233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31E3C-6E7F-4332-9658-F351E542FC3F}">
      <dsp:nvSpPr>
        <dsp:cNvPr id="0" name=""/>
        <dsp:cNvSpPr/>
      </dsp:nvSpPr>
      <dsp:spPr>
        <a:xfrm>
          <a:off x="0" y="28098"/>
          <a:ext cx="10349345" cy="1317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600" b="1" kern="1200" dirty="0">
              <a:latin typeface="NikoshBAN" pitchFamily="2" charset="0"/>
              <a:cs typeface="NikoshBAN" pitchFamily="2" charset="0"/>
            </a:rPr>
            <a:t>রবীন্দ্রনাথের কয়েকটি কাব্যগ্রন্থের নাম লিখ।</a:t>
          </a:r>
          <a:endParaRPr lang="en-US" sz="4600" b="1" kern="1200" dirty="0"/>
        </a:p>
      </dsp:txBody>
      <dsp:txXfrm>
        <a:off x="2201665" y="28098"/>
        <a:ext cx="8147679" cy="1317961"/>
      </dsp:txXfrm>
    </dsp:sp>
    <dsp:sp modelId="{47A8CE90-9B83-48B2-933C-E47D648495BB}">
      <dsp:nvSpPr>
        <dsp:cNvPr id="0" name=""/>
        <dsp:cNvSpPr/>
      </dsp:nvSpPr>
      <dsp:spPr>
        <a:xfrm>
          <a:off x="131796" y="131796"/>
          <a:ext cx="2069869" cy="105436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F727E-18F0-4226-B7B7-C059B73E5CAD}">
      <dsp:nvSpPr>
        <dsp:cNvPr id="0" name=""/>
        <dsp:cNvSpPr/>
      </dsp:nvSpPr>
      <dsp:spPr>
        <a:xfrm>
          <a:off x="0" y="1449758"/>
          <a:ext cx="10349345" cy="1317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600" b="1" kern="1200" dirty="0">
              <a:latin typeface="NikoshBAN" pitchFamily="2" charset="0"/>
              <a:cs typeface="NikoshBAN" pitchFamily="2" charset="0"/>
            </a:rPr>
            <a:t>রবীন্দ্রনাথের কয়েকটি উপন্যাসের নাম লিখ।</a:t>
          </a:r>
          <a:endParaRPr lang="en-US" sz="4600" b="1" kern="1200" dirty="0"/>
        </a:p>
      </dsp:txBody>
      <dsp:txXfrm>
        <a:off x="2201665" y="1449758"/>
        <a:ext cx="8147679" cy="1317961"/>
      </dsp:txXfrm>
    </dsp:sp>
    <dsp:sp modelId="{FBF2FCA4-E83E-4D4F-BE29-B6ECC1DB909F}">
      <dsp:nvSpPr>
        <dsp:cNvPr id="0" name=""/>
        <dsp:cNvSpPr/>
      </dsp:nvSpPr>
      <dsp:spPr>
        <a:xfrm>
          <a:off x="131796" y="1581554"/>
          <a:ext cx="2069869" cy="105436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CD4B6-E45D-4BCF-812D-4A19205061B6}">
      <dsp:nvSpPr>
        <dsp:cNvPr id="0" name=""/>
        <dsp:cNvSpPr/>
      </dsp:nvSpPr>
      <dsp:spPr>
        <a:xfrm>
          <a:off x="0" y="2889947"/>
          <a:ext cx="10349345" cy="1317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600" b="1" kern="1200" dirty="0">
              <a:latin typeface="NikoshBAN" pitchFamily="2" charset="0"/>
              <a:cs typeface="NikoshBAN" pitchFamily="2" charset="0"/>
            </a:rPr>
            <a:t>রবীন্দ্রনাথের কয়েকটি নাটকের নাম লিখ।</a:t>
          </a:r>
          <a:endParaRPr lang="en-US" sz="4600" b="1" kern="1200" dirty="0"/>
        </a:p>
      </dsp:txBody>
      <dsp:txXfrm>
        <a:off x="2201665" y="2889947"/>
        <a:ext cx="8147679" cy="1317961"/>
      </dsp:txXfrm>
    </dsp:sp>
    <dsp:sp modelId="{23B4D842-6AE2-4E1D-AE3E-A1AB7A7BF482}">
      <dsp:nvSpPr>
        <dsp:cNvPr id="0" name=""/>
        <dsp:cNvSpPr/>
      </dsp:nvSpPr>
      <dsp:spPr>
        <a:xfrm>
          <a:off x="131796" y="3031312"/>
          <a:ext cx="2069869" cy="105436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EC6DC-93ED-4B41-999F-8DEBC0EF9640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E4B4A-9DFF-495F-8CC5-9621CF319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9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E4B4A-9DFF-495F-8CC5-9621CF3195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86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E4B4A-9DFF-495F-8CC5-9621CF3195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2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E4B4A-9DFF-495F-8CC5-9621CF3195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8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8B5-D52F-486B-9656-E72D760EECA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F116-9A58-4FF0-9E76-6DE44F5F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1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8B5-D52F-486B-9656-E72D760EECA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F116-9A58-4FF0-9E76-6DE44F5F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8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8B5-D52F-486B-9656-E72D760EECA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F116-9A58-4FF0-9E76-6DE44F5F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64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8B5-D52F-486B-9656-E72D760EECA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F116-9A58-4FF0-9E76-6DE44F5F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33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8B5-D52F-486B-9656-E72D760EECA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F116-9A58-4FF0-9E76-6DE44F5F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0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8B5-D52F-486B-9656-E72D760EECA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F116-9A58-4FF0-9E76-6DE44F5F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73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8B5-D52F-486B-9656-E72D760EECA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F116-9A58-4FF0-9E76-6DE44F5F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47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8B5-D52F-486B-9656-E72D760EECA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F116-9A58-4FF0-9E76-6DE44F5F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98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8B5-D52F-486B-9656-E72D760EECA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F116-9A58-4FF0-9E76-6DE44F5F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8B5-D52F-486B-9656-E72D760EECA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413F116-9A58-4FF0-9E76-6DE44F5F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7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8B5-D52F-486B-9656-E72D760EECA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F116-9A58-4FF0-9E76-6DE44F5F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8B5-D52F-486B-9656-E72D760EECA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F116-9A58-4FF0-9E76-6DE44F5F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6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8B5-D52F-486B-9656-E72D760EECA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F116-9A58-4FF0-9E76-6DE44F5F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4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8B5-D52F-486B-9656-E72D760EECA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F116-9A58-4FF0-9E76-6DE44F5F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0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8B5-D52F-486B-9656-E72D760EECA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F116-9A58-4FF0-9E76-6DE44F5F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4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8B5-D52F-486B-9656-E72D760EECA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F116-9A58-4FF0-9E76-6DE44F5F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99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368B5-D52F-486B-9656-E72D760EECA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3F116-9A58-4FF0-9E76-6DE44F5F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8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0368B5-D52F-486B-9656-E72D760EECA7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13F116-9A58-4FF0-9E76-6DE44F5F1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8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2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26.jp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8.jp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1.jp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0.jpg"/><Relationship Id="rId4" Type="http://schemas.openxmlformats.org/officeDocument/2006/relationships/diagramLayout" Target="../diagrams/layout5.xm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5.jpeg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image" Target="../media/image14.jpg"/><Relationship Id="rId17" Type="http://schemas.openxmlformats.org/officeDocument/2006/relationships/image" Target="../media/image19.jpeg"/><Relationship Id="rId2" Type="http://schemas.openxmlformats.org/officeDocument/2006/relationships/image" Target="../media/image10.png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3.jp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4" Type="http://schemas.openxmlformats.org/officeDocument/2006/relationships/diagramData" Target="../diagrams/data2.xml"/><Relationship Id="rId9" Type="http://schemas.openxmlformats.org/officeDocument/2006/relationships/image" Target="../media/image11.jpg"/><Relationship Id="rId1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5.jpg"/><Relationship Id="rId5" Type="http://schemas.openxmlformats.org/officeDocument/2006/relationships/diagramData" Target="../diagrams/data3.xml"/><Relationship Id="rId10" Type="http://schemas.openxmlformats.org/officeDocument/2006/relationships/image" Target="../media/image24.jpg"/><Relationship Id="rId4" Type="http://schemas.microsoft.com/office/2007/relationships/hdphoto" Target="../media/hdphoto5.wdp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632" y="4520729"/>
            <a:ext cx="10501746" cy="163121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0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32" y="776755"/>
            <a:ext cx="10501746" cy="36129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56687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04833852"/>
              </p:ext>
            </p:extLst>
          </p:nvPr>
        </p:nvGraphicFramePr>
        <p:xfrm>
          <a:off x="360218" y="507394"/>
          <a:ext cx="5742760" cy="5394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9678573" y="1756481"/>
            <a:ext cx="2025747" cy="2544305"/>
          </a:xfrm>
          <a:prstGeom prst="ellipse">
            <a:avLst/>
          </a:prstGeom>
          <a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300855" y="1991372"/>
            <a:ext cx="1997612" cy="129071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14922" y="3471417"/>
            <a:ext cx="1983545" cy="1261418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07888" y="4922170"/>
            <a:ext cx="1983545" cy="130006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58396" y="507394"/>
            <a:ext cx="1983544" cy="1249087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721391">
            <a:off x="7990816" y="1476543"/>
            <a:ext cx="1365689" cy="417756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486177">
            <a:off x="8325468" y="2606993"/>
            <a:ext cx="841025" cy="394017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9089451">
            <a:off x="8078952" y="4719822"/>
            <a:ext cx="1411029" cy="404696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0238511">
            <a:off x="8260847" y="3590122"/>
            <a:ext cx="892600" cy="383838"/>
          </a:xfrm>
          <a:prstGeom prst="righ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nut 15"/>
          <p:cNvSpPr/>
          <p:nvPr/>
        </p:nvSpPr>
        <p:spPr>
          <a:xfrm>
            <a:off x="9166470" y="1314447"/>
            <a:ext cx="3025530" cy="3418388"/>
          </a:xfrm>
          <a:prstGeom prst="donut">
            <a:avLst>
              <a:gd name="adj" fmla="val 894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6221" y="16104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1439" y="161043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4452385"/>
              </p:ext>
            </p:extLst>
          </p:nvPr>
        </p:nvGraphicFramePr>
        <p:xfrm>
          <a:off x="0" y="0"/>
          <a:ext cx="727124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8531416" y="3429001"/>
            <a:ext cx="3660583" cy="3428998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999621" y="0"/>
            <a:ext cx="3192378" cy="2208627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31417" y="3428999"/>
            <a:ext cx="3660582" cy="342899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531416" y="3428998"/>
            <a:ext cx="3660583" cy="3428998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6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16383441"/>
              </p:ext>
            </p:extLst>
          </p:nvPr>
        </p:nvGraphicFramePr>
        <p:xfrm>
          <a:off x="98474" y="0"/>
          <a:ext cx="634452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 1"/>
          <p:cNvSpPr/>
          <p:nvPr/>
        </p:nvSpPr>
        <p:spPr>
          <a:xfrm>
            <a:off x="7301345" y="2826327"/>
            <a:ext cx="4502727" cy="4031673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1345" y="0"/>
            <a:ext cx="4502727" cy="238644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8015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606687789"/>
              </p:ext>
            </p:extLst>
          </p:nvPr>
        </p:nvGraphicFramePr>
        <p:xfrm>
          <a:off x="1260762" y="807880"/>
          <a:ext cx="10349345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64679" y="7150249"/>
            <a:ext cx="1800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লিলি গ্রুপঃ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42138578"/>
              </p:ext>
            </p:extLst>
          </p:nvPr>
        </p:nvGraphicFramePr>
        <p:xfrm>
          <a:off x="1260763" y="1920856"/>
          <a:ext cx="10349345" cy="4217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55601" y="5146621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শিউলি গ্রুপঃ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55601" y="2237167"/>
            <a:ext cx="1619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বেলি গ্রুপঃ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5601" y="3650331"/>
            <a:ext cx="1645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লিলি গ্রুপঃ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7243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1" grpId="0">
        <p:bldAsOne/>
      </p:bldGraphic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9376" y="620102"/>
            <a:ext cx="10058402" cy="923330"/>
          </a:xfrm>
          <a:prstGeom prst="rect">
            <a:avLst/>
          </a:prstGeom>
          <a:gradFill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9376" y="1737493"/>
            <a:ext cx="100584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নোবেল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9377" y="2581151"/>
            <a:ext cx="1005840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১৯১৩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9376" y="3344697"/>
            <a:ext cx="100584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itchFamily="2" charset="0"/>
              </a:rPr>
              <a:t>২.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সংসার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9376" y="4140622"/>
            <a:ext cx="100584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উঃ শ্রমজীবী অর্থাৎ কৃষক, শ্রমিক, জেলে, তাঁতি  এদের উপর ভর করে।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9376" y="4919458"/>
            <a:ext cx="1005840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৩. ‘বিশাল বিশ্বের আয়োজন’ বলতে ‘ঐকতান কবিতায় কী বোঝানো হয়েছে?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9376" y="5698294"/>
            <a:ext cx="1005840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উঃ জীব ও জড়-বৈচিত্র্যের বিশাল সম্ভার নিয়ে যে বিশাল বিশ্বজগৎ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2162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8979" y="637308"/>
            <a:ext cx="10487891" cy="92333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21000">
                <a:schemeClr val="accent3">
                  <a:lumMod val="0"/>
                  <a:lumOff val="100000"/>
                  <a:alpha val="31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979" y="4128655"/>
            <a:ext cx="10487891" cy="1938992"/>
          </a:xfrm>
          <a:prstGeom prst="rect">
            <a:avLst/>
          </a:prstGeom>
          <a:gradFill>
            <a:gsLst>
              <a:gs pos="0">
                <a:srgbClr val="FF0000"/>
              </a:gs>
              <a:gs pos="3000">
                <a:srgbClr val="33CC33">
                  <a:alpha val="62000"/>
                  <a:lumMod val="99000"/>
                </a:srgb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সর্বত্র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প্রবেশের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দ্বার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914400" indent="-914400">
              <a:buAutoNum type="arabicPeriod"/>
            </a:pPr>
            <a:r>
              <a:rPr lang="en-US" sz="4000" b="1" dirty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যেথা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চিত্রময়ী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বর্ণনার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বাণী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কুড়াইয়া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আনি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451" y="1560638"/>
            <a:ext cx="5624946" cy="25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9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03564" y="609480"/>
            <a:ext cx="10792691" cy="1953491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63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4" y="2473038"/>
            <a:ext cx="10792691" cy="3699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B8D1B8-32DB-41FF-8952-7CFAE71293E9}"/>
              </a:ext>
            </a:extLst>
          </p:cNvPr>
          <p:cNvSpPr txBox="1"/>
          <p:nvPr/>
        </p:nvSpPr>
        <p:spPr>
          <a:xfrm>
            <a:off x="3137095" y="2792437"/>
            <a:ext cx="6893169" cy="1200329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শুভকামনা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1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524" y="1074322"/>
            <a:ext cx="10779488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5927" y="3216875"/>
            <a:ext cx="5140689" cy="2308324"/>
          </a:xfrm>
          <a:prstGeom prst="rect">
            <a:avLst/>
          </a:prstGeom>
          <a:solidFill>
            <a:srgbClr val="00FF99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মোসাঃ জান্নাতুল ফেরদৌস</a:t>
            </a:r>
          </a:p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(বাংলা)</a:t>
            </a:r>
          </a:p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গোবরচাঁপাহাট ডিগ্রি কলেজ</a:t>
            </a:r>
          </a:p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বদলগাছী,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7268" y="3216875"/>
            <a:ext cx="5140689" cy="2308324"/>
          </a:xfrm>
          <a:prstGeom prst="rect">
            <a:avLst/>
          </a:prstGeom>
          <a:solidFill>
            <a:srgbClr val="00FF99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0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94" y="775904"/>
            <a:ext cx="4684295" cy="23241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3368102" y="3679834"/>
            <a:ext cx="433965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8103" y="4402749"/>
            <a:ext cx="433965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বাদ্যযন্ত্র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0476" y="5274966"/>
            <a:ext cx="8215746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বাদ্যযন্ত্রের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55" y="775904"/>
            <a:ext cx="4941469" cy="23241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6506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3459"/>
            <a:ext cx="11223523" cy="61401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11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ঐকতান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884819" y="4849880"/>
            <a:ext cx="4236320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164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9172" y="438631"/>
            <a:ext cx="11272828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9172" y="2248834"/>
            <a:ext cx="11272828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বলতে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বৈচিত্র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ময় জনজীবনের সঙ্গে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একাত্মতা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 বর্ণনা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শ্রমজীবী মানুষের কর্মের প্রতি শ্রদ্ধার স্বরূপ ব্যাখ্যা করতে পারবে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2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46141461"/>
              </p:ext>
            </p:extLst>
          </p:nvPr>
        </p:nvGraphicFramePr>
        <p:xfrm>
          <a:off x="728089" y="0"/>
          <a:ext cx="1146391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12400710" y="516211"/>
            <a:ext cx="1394934" cy="4616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2400710" y="2980177"/>
            <a:ext cx="1058303" cy="4616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কাব্যগ্রন্থঃ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2423152" y="5594192"/>
            <a:ext cx="1035861" cy="4616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ছোটগল্পঃ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5524959" y="7087053"/>
            <a:ext cx="1056700" cy="4616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উপন্যাসঃ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655446" y="7067454"/>
            <a:ext cx="837089" cy="4616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নাটকঃ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37635" y="7096853"/>
            <a:ext cx="2159566" cy="4616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 ও সম্মাননাঃ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851761" y="7158408"/>
            <a:ext cx="1292239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নি কে?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73326" y="7158408"/>
            <a:ext cx="1945958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F9C089-0318-4854-AA9C-8B6D9337E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0F9C089-0318-4854-AA9C-8B6D9337E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17995 -0.354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97" y="-177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38594 -0.3641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97" y="-18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02547 L -0.56901 0.2006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51" y="112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AD5AF-CE1A-49E7-BA44-63CFE4BE0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608AD5AF-CE1A-49E7-BA44-63CFE4BE0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513BB9-A16C-47C9-A7A9-B1ADF1A7A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B2513BB9-A16C-47C9-A7A9-B1ADF1A7A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324 L -0.29466 0.011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-104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C6138-FD35-4CB4-88C8-AF9BDAE97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D45C6138-FD35-4CB4-88C8-AF9BDAE97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AEFA93-F28C-4933-A9E9-DE4DF5196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7AEFA93-F28C-4933-A9E9-DE4DF5196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93 0.00463 L -0.28503 0.018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6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6137FD-74CD-4FBB-B987-9CC6B5782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666137FD-74CD-4FBB-B987-9CC6B5782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71AAD3-85E0-4A7E-9CE1-68E152CA7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DA71AAD3-85E0-4A7E-9CE1-68E152CA7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00482 -0.0997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5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8F21B6-4D8D-4FCD-B9C2-3BBFCB6BD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38F21B6-4D8D-4FCD-B9C2-3BBFCB6BD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52D154-96FF-4E0F-81CD-08508B9BE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D52D154-96FF-4E0F-81CD-08508B9BE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389 L -0.01185 -0.228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107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D4CC59-FB1E-420D-9E7A-1943275E5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BCD4CC59-FB1E-420D-9E7A-1943275E5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8E52E7-1062-45F4-990A-916F35A25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1A8E52E7-1062-45F4-990A-916F35A25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14974 -0.5840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7" y="-292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901469-4997-4FFA-9B4B-907FC6507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C6901469-4997-4FFA-9B4B-907FC6507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9339F9-7E87-4417-856C-3B5909EB4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829339F9-7E87-4417-856C-3B5909EB47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49390399"/>
              </p:ext>
            </p:extLst>
          </p:nvPr>
        </p:nvGraphicFramePr>
        <p:xfrm>
          <a:off x="225083" y="29030"/>
          <a:ext cx="5351170" cy="6815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44" y="0"/>
            <a:ext cx="6479655" cy="6844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61" y="13438"/>
            <a:ext cx="6462838" cy="6831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50818" y="445804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03809" y="464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80B25-5048-4895-A1EE-C536D7685C2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8" b="14880"/>
          <a:stretch/>
        </p:blipFill>
        <p:spPr>
          <a:xfrm>
            <a:off x="5735907" y="29030"/>
            <a:ext cx="6479655" cy="68155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541BE9-3DA0-4361-8E59-BC8829CFEA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07" y="29029"/>
            <a:ext cx="6446692" cy="68289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B09E3E-0DF2-4204-B7A2-A837F1DCBB8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8869" y="29028"/>
            <a:ext cx="6446691" cy="67999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477D61-871B-424F-80D7-6CA0594CDD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67" y="56156"/>
            <a:ext cx="6413732" cy="67728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4BA54BE-0310-42E2-A064-B4B75A7FB9B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07" y="40564"/>
            <a:ext cx="6512615" cy="67884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0154FA-4BBC-4491-BBB1-EFCC5C56707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07" y="40563"/>
            <a:ext cx="6573383" cy="67999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2C1794-2753-4882-A637-2B1B284471C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07" y="52098"/>
            <a:ext cx="6573383" cy="674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74328" y="1026720"/>
            <a:ext cx="5921724" cy="4524315"/>
          </a:xfrm>
          <a:prstGeom prst="rect">
            <a:avLst/>
          </a:prstGeom>
          <a:solidFill>
            <a:schemeClr val="accent3">
              <a:lumMod val="60000"/>
              <a:lumOff val="40000"/>
              <a:alpha val="98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ক্ষোভে পড়ি গ্রন্থ ভ্রমণবৃত্তান্ত আছে যাহে</a:t>
            </a:r>
          </a:p>
          <a:p>
            <a:pPr algn="ctr">
              <a:lnSpc>
                <a:spcPct val="150000"/>
              </a:lnSpc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অক্ষয় উৎসাহে-</a:t>
            </a:r>
          </a:p>
          <a:p>
            <a:pPr algn="ctr">
              <a:lnSpc>
                <a:spcPct val="150000"/>
              </a:lnSpc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যেথা পাই চিত্রময়ী বর্ণনার বাণী</a:t>
            </a:r>
          </a:p>
          <a:p>
            <a:pPr algn="ctr">
              <a:lnSpc>
                <a:spcPct val="150000"/>
              </a:lnSpc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কুড়াইয়া আনি ।</a:t>
            </a:r>
          </a:p>
          <a:p>
            <a:pPr algn="ctr">
              <a:lnSpc>
                <a:spcPct val="150000"/>
              </a:lnSpc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জ্ঞানের দীনতা এই আপনার মনে</a:t>
            </a:r>
          </a:p>
          <a:p>
            <a:pPr algn="ctr">
              <a:lnSpc>
                <a:spcPct val="150000"/>
              </a:lnSpc>
            </a:pP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 করিয়া লই যত ভিক্ষালব্ধ ধনে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3288878"/>
            <a:ext cx="4170219" cy="2820975"/>
          </a:xfrm>
          <a:prstGeom prst="rect">
            <a:avLst/>
          </a:prstGeom>
          <a:ln>
            <a:solidFill>
              <a:srgbClr val="006600"/>
            </a:solidFill>
          </a:ln>
          <a:effectLst>
            <a:softEdge rad="12700"/>
          </a:effectLst>
          <a:scene3d>
            <a:camera prst="perspectiveBelow"/>
            <a:lightRig rig="threePt" dir="t"/>
          </a:scene3d>
          <a:sp3d prstMaterial="flat"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074" y="665018"/>
            <a:ext cx="4738254" cy="2286000"/>
          </a:xfrm>
          <a:prstGeom prst="rect">
            <a:avLst/>
          </a:prstGeom>
          <a:ln w="38100">
            <a:solidFill>
              <a:srgbClr val="33CC33"/>
            </a:solidFill>
          </a:ln>
          <a:effectLst>
            <a:softEdge rad="12700"/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30137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79205146"/>
              </p:ext>
            </p:extLst>
          </p:nvPr>
        </p:nvGraphicFramePr>
        <p:xfrm>
          <a:off x="0" y="422030"/>
          <a:ext cx="5424169" cy="6435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5" name="Oval 34"/>
          <p:cNvSpPr/>
          <p:nvPr/>
        </p:nvSpPr>
        <p:spPr>
          <a:xfrm>
            <a:off x="5120640" y="-237167"/>
            <a:ext cx="2523230" cy="199612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185009" y="258351"/>
            <a:ext cx="1919213" cy="199612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18207" y="4843356"/>
            <a:ext cx="1927274" cy="1794165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525839" y="2046509"/>
            <a:ext cx="2419642" cy="2011679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Arrow 47"/>
          <p:cNvSpPr/>
          <p:nvPr/>
        </p:nvSpPr>
        <p:spPr>
          <a:xfrm rot="20272655">
            <a:off x="9783934" y="1560005"/>
            <a:ext cx="49979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Up Arrow 48"/>
          <p:cNvSpPr/>
          <p:nvPr/>
        </p:nvSpPr>
        <p:spPr>
          <a:xfrm>
            <a:off x="8739528" y="4383782"/>
            <a:ext cx="484632" cy="45957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 rot="2754120">
            <a:off x="7276535" y="1375615"/>
            <a:ext cx="636939" cy="561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5" grpId="0" animBg="1"/>
      <p:bldP spid="36" grpId="0" animBg="1"/>
      <p:bldP spid="37" grpId="0" animBg="1"/>
      <p:bldP spid="44" grpId="0" animBg="1"/>
      <p:bldP spid="48" grpId="0" animBg="1"/>
      <p:bldP spid="49" grpId="0" animBg="1"/>
      <p:bldP spid="5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1692</TotalTime>
  <Words>547</Words>
  <Application>Microsoft Office PowerPoint</Application>
  <PresentationFormat>Widescreen</PresentationFormat>
  <Paragraphs>94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NikoshBAN</vt:lpstr>
      <vt:lpstr>Wingdings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273</cp:revision>
  <dcterms:created xsi:type="dcterms:W3CDTF">2016-07-25T01:29:36Z</dcterms:created>
  <dcterms:modified xsi:type="dcterms:W3CDTF">2020-03-25T01:24:09Z</dcterms:modified>
</cp:coreProperties>
</file>