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3" r:id="rId3"/>
    <p:sldId id="274" r:id="rId4"/>
    <p:sldId id="276" r:id="rId5"/>
    <p:sldId id="262" r:id="rId6"/>
    <p:sldId id="279" r:id="rId7"/>
    <p:sldId id="280" r:id="rId8"/>
    <p:sldId id="281" r:id="rId9"/>
    <p:sldId id="277" r:id="rId10"/>
    <p:sldId id="282" r:id="rId11"/>
    <p:sldId id="283" r:id="rId12"/>
    <p:sldId id="284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69" r:id="rId24"/>
    <p:sldId id="271" r:id="rId25"/>
  </p:sldIdLst>
  <p:sldSz cx="10790238" cy="7772400"/>
  <p:notesSz cx="6858000" cy="9144000"/>
  <p:defaultTextStyle>
    <a:defPPr>
      <a:defRPr lang="en-US"/>
    </a:defPPr>
    <a:lvl1pPr marL="0" algn="l" defTabSz="9142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CC00"/>
    <a:srgbClr val="00FF00"/>
    <a:srgbClr val="ABE9FF"/>
    <a:srgbClr val="FFFF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5" autoAdjust="0"/>
    <p:restoredTop sz="94660"/>
  </p:normalViewPr>
  <p:slideViewPr>
    <p:cSldViewPr snapToGrid="0">
      <p:cViewPr>
        <p:scale>
          <a:sx n="60" d="100"/>
          <a:sy n="60" d="100"/>
        </p:scale>
        <p:origin x="72" y="-84"/>
      </p:cViewPr>
      <p:guideLst>
        <p:guide orient="horz" pos="2448"/>
        <p:guide pos="33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C4C84-D34F-40B7-B604-D5491E49F9E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1143000"/>
            <a:ext cx="428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CF016-5A3C-46B5-B962-ACBFCBE93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7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268" y="2414482"/>
            <a:ext cx="9171702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539" y="4404360"/>
            <a:ext cx="7553167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0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8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1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41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13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6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2922" y="311257"/>
            <a:ext cx="2427804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12" y="311257"/>
            <a:ext cx="7103573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3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8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55" y="4994492"/>
            <a:ext cx="9171702" cy="154368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355" y="3294275"/>
            <a:ext cx="9171702" cy="170021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01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0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0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07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50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81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11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41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46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12" y="1813565"/>
            <a:ext cx="4765688" cy="5129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038" y="1813565"/>
            <a:ext cx="4765688" cy="5129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3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2" y="1739795"/>
            <a:ext cx="4767562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0180" indent="0">
              <a:buNone/>
              <a:defRPr sz="2300" b="1"/>
            </a:lvl2pPr>
            <a:lvl3pPr marL="1060365" indent="0">
              <a:buNone/>
              <a:defRPr sz="2100" b="1"/>
            </a:lvl3pPr>
            <a:lvl4pPr marL="1590546" indent="0">
              <a:buNone/>
              <a:defRPr sz="1900" b="1"/>
            </a:lvl4pPr>
            <a:lvl5pPr marL="2120729" indent="0">
              <a:buNone/>
              <a:defRPr sz="1900" b="1"/>
            </a:lvl5pPr>
            <a:lvl6pPr marL="2650911" indent="0">
              <a:buNone/>
              <a:defRPr sz="1900" b="1"/>
            </a:lvl6pPr>
            <a:lvl7pPr marL="3181096" indent="0">
              <a:buNone/>
              <a:defRPr sz="1900" b="1"/>
            </a:lvl7pPr>
            <a:lvl8pPr marL="3711276" indent="0">
              <a:buNone/>
              <a:defRPr sz="1900" b="1"/>
            </a:lvl8pPr>
            <a:lvl9pPr marL="424145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12" y="2464859"/>
            <a:ext cx="4767562" cy="44781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296" y="1739795"/>
            <a:ext cx="4769435" cy="725064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0180" indent="0">
              <a:buNone/>
              <a:defRPr sz="2300" b="1"/>
            </a:lvl2pPr>
            <a:lvl3pPr marL="1060365" indent="0">
              <a:buNone/>
              <a:defRPr sz="2100" b="1"/>
            </a:lvl3pPr>
            <a:lvl4pPr marL="1590546" indent="0">
              <a:buNone/>
              <a:defRPr sz="1900" b="1"/>
            </a:lvl4pPr>
            <a:lvl5pPr marL="2120729" indent="0">
              <a:buNone/>
              <a:defRPr sz="1900" b="1"/>
            </a:lvl5pPr>
            <a:lvl6pPr marL="2650911" indent="0">
              <a:buNone/>
              <a:defRPr sz="1900" b="1"/>
            </a:lvl6pPr>
            <a:lvl7pPr marL="3181096" indent="0">
              <a:buNone/>
              <a:defRPr sz="1900" b="1"/>
            </a:lvl7pPr>
            <a:lvl8pPr marL="3711276" indent="0">
              <a:buNone/>
              <a:defRPr sz="1900" b="1"/>
            </a:lvl8pPr>
            <a:lvl9pPr marL="424145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296" y="2464859"/>
            <a:ext cx="4769435" cy="447812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9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82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9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12" y="309457"/>
            <a:ext cx="3549914" cy="131699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683" y="309457"/>
            <a:ext cx="6032043" cy="66335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12" y="1626447"/>
            <a:ext cx="354991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30180" indent="0">
              <a:buNone/>
              <a:defRPr sz="1400"/>
            </a:lvl2pPr>
            <a:lvl3pPr marL="1060365" indent="0">
              <a:buNone/>
              <a:defRPr sz="1200"/>
            </a:lvl3pPr>
            <a:lvl4pPr marL="1590546" indent="0">
              <a:buNone/>
              <a:defRPr sz="1000"/>
            </a:lvl4pPr>
            <a:lvl5pPr marL="2120729" indent="0">
              <a:buNone/>
              <a:defRPr sz="1000"/>
            </a:lvl5pPr>
            <a:lvl6pPr marL="2650911" indent="0">
              <a:buNone/>
              <a:defRPr sz="1000"/>
            </a:lvl6pPr>
            <a:lvl7pPr marL="3181096" indent="0">
              <a:buNone/>
              <a:defRPr sz="1000"/>
            </a:lvl7pPr>
            <a:lvl8pPr marL="3711276" indent="0">
              <a:buNone/>
              <a:defRPr sz="1000"/>
            </a:lvl8pPr>
            <a:lvl9pPr marL="42414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17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962" y="5440680"/>
            <a:ext cx="6474143" cy="64230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4962" y="694478"/>
            <a:ext cx="6474143" cy="4663440"/>
          </a:xfrm>
        </p:spPr>
        <p:txBody>
          <a:bodyPr/>
          <a:lstStyle>
            <a:lvl1pPr marL="0" indent="0">
              <a:buNone/>
              <a:defRPr sz="3700"/>
            </a:lvl1pPr>
            <a:lvl2pPr marL="530180" indent="0">
              <a:buNone/>
              <a:defRPr sz="3200"/>
            </a:lvl2pPr>
            <a:lvl3pPr marL="1060365" indent="0">
              <a:buNone/>
              <a:defRPr sz="2800"/>
            </a:lvl3pPr>
            <a:lvl4pPr marL="1590546" indent="0">
              <a:buNone/>
              <a:defRPr sz="2300"/>
            </a:lvl4pPr>
            <a:lvl5pPr marL="2120729" indent="0">
              <a:buNone/>
              <a:defRPr sz="2300"/>
            </a:lvl5pPr>
            <a:lvl6pPr marL="2650911" indent="0">
              <a:buNone/>
              <a:defRPr sz="2300"/>
            </a:lvl6pPr>
            <a:lvl7pPr marL="3181096" indent="0">
              <a:buNone/>
              <a:defRPr sz="2300"/>
            </a:lvl7pPr>
            <a:lvl8pPr marL="3711276" indent="0">
              <a:buNone/>
              <a:defRPr sz="2300"/>
            </a:lvl8pPr>
            <a:lvl9pPr marL="4241456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4962" y="6082983"/>
            <a:ext cx="6474143" cy="912177"/>
          </a:xfrm>
        </p:spPr>
        <p:txBody>
          <a:bodyPr/>
          <a:lstStyle>
            <a:lvl1pPr marL="0" indent="0">
              <a:buNone/>
              <a:defRPr sz="1600"/>
            </a:lvl1pPr>
            <a:lvl2pPr marL="530180" indent="0">
              <a:buNone/>
              <a:defRPr sz="1400"/>
            </a:lvl2pPr>
            <a:lvl3pPr marL="1060365" indent="0">
              <a:buNone/>
              <a:defRPr sz="1200"/>
            </a:lvl3pPr>
            <a:lvl4pPr marL="1590546" indent="0">
              <a:buNone/>
              <a:defRPr sz="1000"/>
            </a:lvl4pPr>
            <a:lvl5pPr marL="2120729" indent="0">
              <a:buNone/>
              <a:defRPr sz="1000"/>
            </a:lvl5pPr>
            <a:lvl6pPr marL="2650911" indent="0">
              <a:buNone/>
              <a:defRPr sz="1000"/>
            </a:lvl6pPr>
            <a:lvl7pPr marL="3181096" indent="0">
              <a:buNone/>
              <a:defRPr sz="1000"/>
            </a:lvl7pPr>
            <a:lvl8pPr marL="3711276" indent="0">
              <a:buNone/>
              <a:defRPr sz="1000"/>
            </a:lvl8pPr>
            <a:lvl9pPr marL="424145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99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12" y="311256"/>
            <a:ext cx="9711214" cy="1295400"/>
          </a:xfrm>
          <a:prstGeom prst="rect">
            <a:avLst/>
          </a:prstGeom>
        </p:spPr>
        <p:txBody>
          <a:bodyPr vert="horz" lIns="106037" tIns="53018" rIns="106037" bIns="530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12" y="1813565"/>
            <a:ext cx="9711214" cy="5129425"/>
          </a:xfrm>
          <a:prstGeom prst="rect">
            <a:avLst/>
          </a:prstGeom>
        </p:spPr>
        <p:txBody>
          <a:bodyPr vert="horz" lIns="106037" tIns="53018" rIns="106037" bIns="530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12" y="7203864"/>
            <a:ext cx="2517722" cy="413808"/>
          </a:xfrm>
          <a:prstGeom prst="rect">
            <a:avLst/>
          </a:prstGeom>
        </p:spPr>
        <p:txBody>
          <a:bodyPr vert="horz" lIns="106037" tIns="53018" rIns="106037" bIns="5301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7AA5-BC89-4F8D-98AB-6A3AE365EA2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668" y="7203864"/>
            <a:ext cx="3416909" cy="413808"/>
          </a:xfrm>
          <a:prstGeom prst="rect">
            <a:avLst/>
          </a:prstGeom>
        </p:spPr>
        <p:txBody>
          <a:bodyPr vert="horz" lIns="106037" tIns="53018" rIns="106037" bIns="5301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3004" y="7203864"/>
            <a:ext cx="2517722" cy="413808"/>
          </a:xfrm>
          <a:prstGeom prst="rect">
            <a:avLst/>
          </a:prstGeom>
        </p:spPr>
        <p:txBody>
          <a:bodyPr vert="horz" lIns="106037" tIns="53018" rIns="106037" bIns="5301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1393-417A-44AC-82B6-62F9C40F2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1060365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7638" indent="-397638" algn="l" defTabSz="106036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1547" indent="-331363" algn="l" defTabSz="106036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25455" indent="-265091" algn="l" defTabSz="106036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5638" indent="-265091" algn="l" defTabSz="106036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5820" indent="-265091" algn="l" defTabSz="106036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6003" indent="-265091" algn="l" defTabSz="10603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6185" indent="-265091" algn="l" defTabSz="10603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6366" indent="-265091" algn="l" defTabSz="10603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6549" indent="-265091" algn="l" defTabSz="10603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03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0180" algn="l" defTabSz="10603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0365" algn="l" defTabSz="10603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546" algn="l" defTabSz="10603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0729" algn="l" defTabSz="10603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0911" algn="l" defTabSz="10603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1096" algn="l" defTabSz="10603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11276" algn="l" defTabSz="10603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56" algn="l" defTabSz="10603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0532" y="2038330"/>
            <a:ext cx="3153102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24" tIns="45713" rIns="91424" bIns="45713" rtlCol="0">
            <a:spAutoFit/>
          </a:bodyPr>
          <a:lstStyle/>
          <a:p>
            <a:pPr algn="ctr"/>
            <a:r>
              <a:rPr lang="bn-BD" sz="48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ফুলেল শুভেচ্ছা</a:t>
            </a:r>
            <a:endParaRPr lang="en-US" sz="48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PE\Desktop\f0a14056ec5cc7c1a4648358ab359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208" y="2"/>
            <a:ext cx="1961031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PE\Desktop\f0a14056ec5cc7c1a4648358ab359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" y="-15655"/>
            <a:ext cx="1912587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PE\Desktop\download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5235" y="3772774"/>
            <a:ext cx="1103698" cy="68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64956" y="0"/>
            <a:ext cx="6864248" cy="189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60" y="2932388"/>
            <a:ext cx="6864247" cy="37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00B0F0"/>
            </a:gs>
            <a:gs pos="58000">
              <a:schemeClr val="bg1"/>
            </a:gs>
            <a:gs pos="54000">
              <a:srgbClr val="FF0000"/>
            </a:gs>
            <a:gs pos="44000">
              <a:srgbClr val="FFFF00"/>
            </a:gs>
            <a:gs pos="27000">
              <a:srgbClr val="ABE9FF"/>
            </a:gs>
            <a:gs pos="42000">
              <a:srgbClr val="0000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4885" y="3701537"/>
            <a:ext cx="3098893" cy="769427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algn="ctr"/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যুদ্ধের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সূচনা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0310" y="2841687"/>
            <a:ext cx="2871300" cy="830997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2" descr="D:\all download video 1\flower degine\download (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" b="7897"/>
          <a:stretch/>
        </p:blipFill>
        <p:spPr bwMode="auto">
          <a:xfrm rot="10800000">
            <a:off x="8422106" y="2"/>
            <a:ext cx="2243802" cy="77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all download video 1\flower degine\download (8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" b="7897"/>
          <a:stretch/>
        </p:blipFill>
        <p:spPr bwMode="auto">
          <a:xfrm>
            <a:off x="2" y="1"/>
            <a:ext cx="2243802" cy="777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ABE9FF"/>
            </a:gs>
            <a:gs pos="65000">
              <a:srgbClr val="00CC00"/>
            </a:gs>
            <a:gs pos="39000">
              <a:srgbClr val="92D050"/>
            </a:gs>
            <a:gs pos="10000">
              <a:schemeClr val="bg1"/>
            </a:gs>
            <a:gs pos="20000">
              <a:srgbClr val="FF3399"/>
            </a:gs>
            <a:gs pos="49000">
              <a:srgbClr val="FF6633"/>
            </a:gs>
            <a:gs pos="57000">
              <a:schemeClr val="accent4">
                <a:lumMod val="60000"/>
                <a:lumOff val="40000"/>
              </a:schemeClr>
            </a:gs>
            <a:gs pos="72000">
              <a:srgbClr val="01A78F"/>
            </a:gs>
            <a:gs pos="85000">
              <a:schemeClr val="bg1"/>
            </a:gs>
            <a:gs pos="79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"/>
          <a:stretch/>
        </p:blipFill>
        <p:spPr bwMode="auto">
          <a:xfrm>
            <a:off x="2019300" y="835871"/>
            <a:ext cx="3086100" cy="556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4411"/>
          <a:stretch/>
        </p:blipFill>
        <p:spPr bwMode="auto">
          <a:xfrm>
            <a:off x="5810249" y="3779680"/>
            <a:ext cx="3448052" cy="280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4574" r="4412" b="1"/>
          <a:stretch/>
        </p:blipFill>
        <p:spPr bwMode="auto">
          <a:xfrm>
            <a:off x="5810251" y="871642"/>
            <a:ext cx="3448051" cy="2801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6" name="Picture 5" descr="D:\all download video 1\flower degine\download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356" y="6959518"/>
            <a:ext cx="819149" cy="806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5" descr="D:\all download video 1\flower degine\download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77358" y="22991"/>
            <a:ext cx="819150" cy="806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2" name="Picture 6" descr="D:\all download video 1\flower degine\download (4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5"/>
          <a:stretch/>
        </p:blipFill>
        <p:spPr bwMode="auto">
          <a:xfrm>
            <a:off x="1" y="16720"/>
            <a:ext cx="2019299" cy="775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648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10963" r="10683" b="9378"/>
          <a:stretch/>
        </p:blipFill>
        <p:spPr bwMode="auto">
          <a:xfrm>
            <a:off x="1797269" y="1986455"/>
            <a:ext cx="3147722" cy="41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3229114" y="3733116"/>
            <a:ext cx="4139639" cy="646317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বিয়ের ২ পৃষ্ঠা খোল।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DE607C-A3BA-46D6-AB82-1E2C25625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02" y="1986455"/>
            <a:ext cx="2792168" cy="413963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466521" y="1390432"/>
            <a:ext cx="3720774" cy="76944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" y="0"/>
            <a:ext cx="10790238" cy="777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8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10963" r="10683" b="9378"/>
          <a:stretch/>
        </p:blipFill>
        <p:spPr bwMode="auto">
          <a:xfrm>
            <a:off x="1813034" y="2096814"/>
            <a:ext cx="3131957" cy="373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16200000">
            <a:off x="3386770" y="3921547"/>
            <a:ext cx="3824328" cy="584761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বিয়ের ২ পৃষ্ঠা খোল।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7D119C-B4BE-421F-9726-DE5AACC1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432" y="2096814"/>
            <a:ext cx="3003209" cy="3736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102" y="1327387"/>
            <a:ext cx="3962912" cy="769427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শিক্ষার্থীদের নীরব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" y="0"/>
            <a:ext cx="10790238" cy="777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71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>
                <a:lumMod val="85000"/>
              </a:schemeClr>
            </a:gs>
            <a:gs pos="64000">
              <a:schemeClr val="accent2"/>
            </a:gs>
            <a:gs pos="88000">
              <a:schemeClr val="accent4">
                <a:lumMod val="60000"/>
                <a:lumOff val="40000"/>
              </a:schemeClr>
            </a:gs>
            <a:gs pos="94000">
              <a:srgbClr val="00CC00"/>
            </a:gs>
            <a:gs pos="57000">
              <a:schemeClr val="tx1"/>
            </a:gs>
            <a:gs pos="73000">
              <a:schemeClr val="accent1"/>
            </a:gs>
            <a:gs pos="80000">
              <a:schemeClr val="accent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83712" y="3223364"/>
            <a:ext cx="5582093" cy="2554545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algn="just"/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  <a:sym typeface="Wingdings"/>
              </a:rPr>
              <a:t>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cvwK¯Ívb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R‡b¥i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ci †_‡KB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cwðg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cvwK¯Ívwbiv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cvwK¯Ív‡bi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ev½vwj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kyiæ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AZ¨vPvi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9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wbcxob</a:t>
            </a:r>
            <a:r>
              <a:rPr lang="en-US" sz="39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  </a:t>
            </a:r>
          </a:p>
        </p:txBody>
      </p:sp>
      <p:pic>
        <p:nvPicPr>
          <p:cNvPr id="6146" name="Picture 2" descr="C:\Users\DPE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63" y="2001840"/>
            <a:ext cx="19145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PE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95" y="1924864"/>
            <a:ext cx="1914525" cy="11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>
                <a:lumMod val="85000"/>
              </a:schemeClr>
            </a:gs>
            <a:gs pos="64000">
              <a:schemeClr val="accent2"/>
            </a:gs>
            <a:gs pos="88000">
              <a:schemeClr val="accent4">
                <a:lumMod val="60000"/>
                <a:lumOff val="40000"/>
              </a:schemeClr>
            </a:gs>
            <a:gs pos="94000">
              <a:srgbClr val="00CC00"/>
            </a:gs>
            <a:gs pos="57000">
              <a:schemeClr val="tx1"/>
            </a:gs>
            <a:gs pos="73000">
              <a:schemeClr val="accent1"/>
            </a:gs>
            <a:gs pos="80000">
              <a:schemeClr val="accent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33935" y="2233902"/>
            <a:ext cx="5691352" cy="70787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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1952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fvlv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Av‡›`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170" name="Picture 2" descr="C:\Users\DPE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11" y="3120313"/>
            <a:ext cx="2576567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PE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25" y="3120313"/>
            <a:ext cx="2576567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>
                <a:lumMod val="85000"/>
              </a:schemeClr>
            </a:gs>
            <a:gs pos="64000">
              <a:schemeClr val="accent2"/>
            </a:gs>
            <a:gs pos="88000">
              <a:schemeClr val="accent4">
                <a:lumMod val="60000"/>
                <a:lumOff val="40000"/>
              </a:schemeClr>
            </a:gs>
            <a:gs pos="94000">
              <a:srgbClr val="00CC00"/>
            </a:gs>
            <a:gs pos="57000">
              <a:schemeClr val="tx1"/>
            </a:gs>
            <a:gs pos="73000">
              <a:schemeClr val="accent1"/>
            </a:gs>
            <a:gs pos="80000">
              <a:schemeClr val="accent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25793" y="1849537"/>
            <a:ext cx="5561105" cy="646317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 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1966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Qq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`dv Av‡›`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194" name="Picture 2" descr="C:\Users\DPE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44" y="2632842"/>
            <a:ext cx="2616893" cy="3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PE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93" y="2632841"/>
            <a:ext cx="2602952" cy="31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>
                <a:lumMod val="85000"/>
              </a:schemeClr>
            </a:gs>
            <a:gs pos="64000">
              <a:schemeClr val="accent2"/>
            </a:gs>
            <a:gs pos="88000">
              <a:schemeClr val="accent4">
                <a:lumMod val="60000"/>
                <a:lumOff val="40000"/>
              </a:schemeClr>
            </a:gs>
            <a:gs pos="94000">
              <a:srgbClr val="00CC00"/>
            </a:gs>
            <a:gs pos="57000">
              <a:schemeClr val="tx1"/>
            </a:gs>
            <a:gs pos="73000">
              <a:schemeClr val="accent1"/>
            </a:gs>
            <a:gs pos="80000">
              <a:schemeClr val="accent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31200" y="1957188"/>
            <a:ext cx="5559503" cy="769427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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1969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MYAfy¨Ìvb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218" name="Picture 2" descr="C:\Users\DPE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01" y="2726615"/>
            <a:ext cx="2602952" cy="29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PE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51" y="2726615"/>
            <a:ext cx="2625475" cy="29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>
                <a:lumMod val="85000"/>
              </a:schemeClr>
            </a:gs>
            <a:gs pos="64000">
              <a:schemeClr val="accent2"/>
            </a:gs>
            <a:gs pos="88000">
              <a:schemeClr val="accent4">
                <a:lumMod val="60000"/>
                <a:lumOff val="40000"/>
              </a:schemeClr>
            </a:gs>
            <a:gs pos="94000">
              <a:srgbClr val="00CC00"/>
            </a:gs>
            <a:gs pos="57000">
              <a:schemeClr val="tx1"/>
            </a:gs>
            <a:gs pos="73000">
              <a:schemeClr val="accent1"/>
            </a:gs>
            <a:gs pos="80000">
              <a:schemeClr val="accent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75466" y="1837131"/>
            <a:ext cx="6003534" cy="1938978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571500" indent="-571500">
              <a:buFont typeface="Wingdings"/>
              <a:buChar char="F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gyw³hy×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ïiæi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g‡a¨B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1971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10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GwcÖj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cª_g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42" name="Picture 2" descr="C:\Users\DPE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33" y="3797300"/>
            <a:ext cx="2674451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PE\Desktop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66" y="3829843"/>
            <a:ext cx="2674451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bg1">
                <a:lumMod val="85000"/>
              </a:schemeClr>
            </a:gs>
            <a:gs pos="64000">
              <a:schemeClr val="accent2"/>
            </a:gs>
            <a:gs pos="88000">
              <a:schemeClr val="accent4">
                <a:lumMod val="60000"/>
                <a:lumOff val="40000"/>
              </a:schemeClr>
            </a:gs>
            <a:gs pos="94000">
              <a:srgbClr val="00CC00"/>
            </a:gs>
            <a:gs pos="57000">
              <a:schemeClr val="tx1"/>
            </a:gs>
            <a:gs pos="73000">
              <a:schemeClr val="accent1"/>
            </a:gs>
            <a:gs pos="80000">
              <a:schemeClr val="accent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522752" y="1859739"/>
            <a:ext cx="5724612" cy="1200314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marL="571500" indent="-571500">
              <a:buFont typeface="Wingdings"/>
              <a:buChar char="F"/>
            </a:pP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1971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26G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gv‡P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cvwK¯Ívb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mbvevwnbxi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bviKxq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MYnZ¨v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266" name="Picture 2" descr="C:\Users\DPE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52" y="3337035"/>
            <a:ext cx="2742931" cy="253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PE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66" y="3337035"/>
            <a:ext cx="2745198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bg1"/>
            </a:gs>
            <a:gs pos="51000">
              <a:srgbClr val="00B0F0"/>
            </a:gs>
            <a:gs pos="56000">
              <a:schemeClr val="accent1">
                <a:lumMod val="75000"/>
              </a:schemeClr>
            </a:gs>
            <a:gs pos="63000">
              <a:srgbClr val="01A78F"/>
            </a:gs>
            <a:gs pos="7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985038C-FAE1-4034-ABB7-813A772D7B5E}"/>
              </a:ext>
            </a:extLst>
          </p:cNvPr>
          <p:cNvSpPr txBox="1">
            <a:spLocks/>
          </p:cNvSpPr>
          <p:nvPr/>
        </p:nvSpPr>
        <p:spPr>
          <a:xfrm>
            <a:off x="298813" y="2920943"/>
            <a:ext cx="4121043" cy="4506018"/>
          </a:xfrm>
          <a:prstGeom prst="rect">
            <a:avLst/>
          </a:prstGeom>
        </p:spPr>
        <p:txBody>
          <a:bodyPr lIns="91421" tIns="45710" rIns="91421" bIns="4571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PE\Desktop\Manik si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25873"/>
            <a:ext cx="2019301" cy="384720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035444" y="1447800"/>
            <a:ext cx="0" cy="4781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25363" y="1600201"/>
            <a:ext cx="0" cy="4476751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45526" y="1600201"/>
            <a:ext cx="0" cy="4476751"/>
          </a:xfrm>
          <a:prstGeom prst="line">
            <a:avLst/>
          </a:prstGeom>
          <a:ln w="28575">
            <a:solidFill>
              <a:srgbClr val="0DF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33999" y="1925872"/>
            <a:ext cx="4343401" cy="38471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21" tIns="45710" rIns="91421" bIns="4571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gvwgbyj</a:t>
            </a:r>
            <a:r>
              <a:rPr lang="en-US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4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4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Ckvbcyi</a:t>
            </a:r>
            <a:r>
              <a:rPr lang="en-US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mitcÖvtwet</a:t>
            </a:r>
            <a:endParaRPr lang="en-US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4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Kvnv‡ivj</a:t>
            </a:r>
            <a:r>
              <a:rPr lang="en-US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w`bvRcyi</a:t>
            </a:r>
            <a:r>
              <a:rPr lang="en-US" sz="44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017977443</a:t>
            </a:r>
          </a:p>
          <a:p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mominict9@gmail.com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215865" y="3457492"/>
            <a:ext cx="3847203" cy="78397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 lIns="91421" tIns="45710" rIns="91421" bIns="45710">
            <a:spAutoFit/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 descr="C:\Users\DPE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952" y="546076"/>
            <a:ext cx="1644073" cy="14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PE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51674" y="5975218"/>
            <a:ext cx="1644073" cy="14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DPE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9" y="6076950"/>
            <a:ext cx="1644073" cy="14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DPE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55365" y="409830"/>
            <a:ext cx="1644073" cy="14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07316" y="136246"/>
            <a:ext cx="6436094" cy="1135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40665" y="6413733"/>
            <a:ext cx="6436094" cy="11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76" y="1450429"/>
            <a:ext cx="7271968" cy="4621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291" name="Picture 3" descr="C:\Users\DPE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79" y="1876099"/>
            <a:ext cx="2037365" cy="15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290"/>
            <a:ext cx="10790238" cy="21441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6599" y="1106658"/>
            <a:ext cx="2157963" cy="76944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4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4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33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68" y="2033751"/>
            <a:ext cx="7094483" cy="420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DPE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06" y="1747016"/>
            <a:ext cx="3992563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93"/>
            <a:ext cx="1019175" cy="6815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063" y="551793"/>
            <a:ext cx="1019175" cy="6878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5775" y="1649030"/>
            <a:ext cx="2234907" cy="76944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400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4400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20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2286001"/>
            <a:ext cx="8702566" cy="335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4967" y="1746901"/>
            <a:ext cx="2271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4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44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340" name="Picture 4" descr="C:\Users\DPE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98" y="2131621"/>
            <a:ext cx="2594851" cy="1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all download video 1\flower degine\images .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9" b="25399"/>
          <a:stretch/>
        </p:blipFill>
        <p:spPr bwMode="auto">
          <a:xfrm>
            <a:off x="-1" y="5029200"/>
            <a:ext cx="1079023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52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6690" y="1166648"/>
            <a:ext cx="2758965" cy="740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907629"/>
            <a:ext cx="5241925" cy="348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D:\all download video 1\flower degine\download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2"/>
          <a:stretch/>
        </p:blipFill>
        <p:spPr bwMode="auto">
          <a:xfrm>
            <a:off x="0" y="0"/>
            <a:ext cx="1246242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all download video 1\flower degine\download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2"/>
          <a:stretch/>
        </p:blipFill>
        <p:spPr bwMode="auto">
          <a:xfrm>
            <a:off x="9543996" y="0"/>
            <a:ext cx="1246242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all download video 1\flower degine\download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2"/>
          <a:stretch/>
        </p:blipFill>
        <p:spPr bwMode="auto">
          <a:xfrm rot="5400000">
            <a:off x="4940038" y="-3649470"/>
            <a:ext cx="1246242" cy="854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all download video 1\flower degine\download 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2"/>
          <a:stretch/>
        </p:blipFill>
        <p:spPr bwMode="auto">
          <a:xfrm rot="16200000">
            <a:off x="4794161" y="3022565"/>
            <a:ext cx="1246242" cy="825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1851" y="1095652"/>
            <a:ext cx="2413473" cy="1569646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386" name="Picture 2" descr="C:\Users\DPE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51" y="1606071"/>
            <a:ext cx="5676935" cy="462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PE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786" y="1606071"/>
            <a:ext cx="2049517" cy="44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PE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7" y="1606071"/>
            <a:ext cx="2070504" cy="462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90507" y="633987"/>
            <a:ext cx="4106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8" name="Picture 4" descr="D:\all download video 1\flower degine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842" y="-737594"/>
            <a:ext cx="921152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all download video 1\flower degine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5664" y="6035225"/>
            <a:ext cx="109151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all download video 1\flower degine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078557" y="6009731"/>
            <a:ext cx="1040523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all download video 1\flower degine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219592" y="-656245"/>
            <a:ext cx="893587" cy="224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2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307" y="683741"/>
            <a:ext cx="4046339" cy="78482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1" tIns="45710" rIns="91421" bIns="45710" rtlCol="0">
            <a:spAutoFit/>
          </a:bodyPr>
          <a:lstStyle/>
          <a:p>
            <a:pPr algn="ctr"/>
            <a:r>
              <a:rPr lang="bn-BD" sz="4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endParaRPr lang="en-US" sz="4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50000" r="11309"/>
          <a:stretch/>
        </p:blipFill>
        <p:spPr bwMode="auto">
          <a:xfrm>
            <a:off x="2484684" y="5003199"/>
            <a:ext cx="5895580" cy="154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84" y="3333750"/>
            <a:ext cx="5895580" cy="952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9179" r="12318" b="70619"/>
          <a:stretch/>
        </p:blipFill>
        <p:spPr bwMode="auto">
          <a:xfrm>
            <a:off x="2484684" y="1657352"/>
            <a:ext cx="589558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4684" y="4286250"/>
            <a:ext cx="5895580" cy="707886"/>
          </a:xfrm>
          <a:prstGeom prst="rect">
            <a:avLst/>
          </a:prstGeom>
          <a:solidFill>
            <a:srgbClr val="3366CC"/>
          </a:solidFill>
        </p:spPr>
        <p:txBody>
          <a:bodyPr wrap="square" lIns="91424" tIns="45713" rIns="91424" bIns="45713">
            <a:spAutoFit/>
          </a:bodyPr>
          <a:lstStyle/>
          <a:p>
            <a:r>
              <a:rPr lang="bn-IN" sz="3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07463" y="2729733"/>
            <a:ext cx="7750133" cy="2335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50737" y="2482083"/>
            <a:ext cx="7750133" cy="23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chemeClr val="accent5">
                <a:lumMod val="75000"/>
              </a:schemeClr>
            </a:gs>
            <a:gs pos="72000">
              <a:schemeClr val="tx2">
                <a:lumMod val="40000"/>
                <a:lumOff val="60000"/>
              </a:schemeClr>
            </a:gs>
            <a:gs pos="78000">
              <a:schemeClr val="tx1"/>
            </a:gs>
            <a:gs pos="88000">
              <a:srgbClr val="FF0000"/>
            </a:gs>
            <a:gs pos="95000">
              <a:srgbClr val="FFFF00"/>
            </a:gs>
            <a:gs pos="100000">
              <a:srgbClr val="00B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07550" y="3002149"/>
            <a:ext cx="7467601" cy="991041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defTabSz="3999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49066" y="2373120"/>
            <a:ext cx="2032897" cy="769427"/>
          </a:xfrm>
          <a:prstGeom prst="rect">
            <a:avLst/>
          </a:prstGeom>
        </p:spPr>
        <p:txBody>
          <a:bodyPr wrap="none" lIns="91424" tIns="45713" rIns="91424" bIns="45713">
            <a:spAutoFit/>
          </a:bodyPr>
          <a:lstStyle/>
          <a:p>
            <a:pPr lvl="0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/>
              <a:t> </a:t>
            </a:r>
          </a:p>
        </p:txBody>
      </p:sp>
      <p:pic>
        <p:nvPicPr>
          <p:cNvPr id="24" name="Picture 2" descr="D:\all download video 1\flower degine\l8tn740sxwirfw4bowz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41579" r="16948" b="16842"/>
          <a:stretch/>
        </p:blipFill>
        <p:spPr bwMode="auto">
          <a:xfrm>
            <a:off x="6938714" y="1147848"/>
            <a:ext cx="2310063" cy="11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all download video 1\flower degine\l8tn740sxwirfw4bowz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41579" r="16948" b="16842"/>
          <a:stretch/>
        </p:blipFill>
        <p:spPr bwMode="auto">
          <a:xfrm>
            <a:off x="6938714" y="5526923"/>
            <a:ext cx="2310063" cy="11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all download video 1\flower degine\l8tn740sxwirfw4bowz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41579" r="16948" b="16842"/>
          <a:stretch/>
        </p:blipFill>
        <p:spPr bwMode="auto">
          <a:xfrm rot="10800000">
            <a:off x="1549068" y="5578668"/>
            <a:ext cx="2310063" cy="11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all download video 1\flower degine\l8tn740sxwirfw4bowz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41579" r="16948" b="16842"/>
          <a:stretch/>
        </p:blipFill>
        <p:spPr bwMode="auto">
          <a:xfrm rot="10800000">
            <a:off x="1549068" y="1147848"/>
            <a:ext cx="2310063" cy="11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8055" y="4031662"/>
            <a:ext cx="6440375" cy="1138759"/>
          </a:xfrm>
          <a:prstGeom prst="rect">
            <a:avLst/>
          </a:prstGeom>
        </p:spPr>
        <p:txBody>
          <a:bodyPr wrap="square" lIns="91424" tIns="45713" rIns="91424" bIns="45713">
            <a:spAutoFit/>
          </a:bodyPr>
          <a:lstStyle/>
          <a:p>
            <a:pPr lvl="0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 মুক্তিযুদ্ধ চলাকালে পাকিস্তানি সেনাবাহিনীর অত্যাচার ও নির্যাতন সম্পর্কে বলতে পারবে।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47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224359"/>
            <a:ext cx="10790238" cy="767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r>
              <a:rPr lang="bn-BD" sz="4400" dirty="0"/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 জন্য ছবি গুলো লক্ষ করি।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DPE\Desktop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" y="5991727"/>
            <a:ext cx="10790239" cy="17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DPE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8" y="770022"/>
            <a:ext cx="4542966" cy="44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DPE\Desktop\images (5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/>
        </p:blipFill>
        <p:spPr bwMode="auto">
          <a:xfrm>
            <a:off x="519781" y="770022"/>
            <a:ext cx="4677862" cy="44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9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224359"/>
            <a:ext cx="10790238" cy="767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r>
              <a:rPr lang="bn-BD" sz="4400" dirty="0"/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 জন্য ছবি গুলো লক্ষ করি।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DPE\Desktop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" y="5991727"/>
            <a:ext cx="10790239" cy="17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PE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17" y="1626775"/>
            <a:ext cx="3861875" cy="30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PE\Desktop\images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8"/>
          <a:stretch/>
        </p:blipFill>
        <p:spPr bwMode="auto">
          <a:xfrm>
            <a:off x="1533246" y="1540352"/>
            <a:ext cx="3861875" cy="31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14" y="849546"/>
            <a:ext cx="3593154" cy="4374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9" y="849545"/>
            <a:ext cx="3593154" cy="4374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224359"/>
            <a:ext cx="10790238" cy="767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r>
              <a:rPr lang="bn-BD" sz="4400" dirty="0"/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 জন্য ছবি গুলো লক্ষ করি।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DPE\Desktop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" y="5991727"/>
            <a:ext cx="10790239" cy="17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224359"/>
            <a:ext cx="10790238" cy="767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r>
              <a:rPr lang="bn-BD" sz="4400" dirty="0"/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ইয়ের জন্য ছবি গুলো লক্ষ করি।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0" name="Picture 2" descr="C:\Users\DPE\Desktop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" y="5991727"/>
            <a:ext cx="10790239" cy="17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DPE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46" y="1167418"/>
            <a:ext cx="3873063" cy="40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DPE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1162905"/>
            <a:ext cx="3873063" cy="40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B0F0"/>
            </a:gs>
            <a:gs pos="62500">
              <a:schemeClr val="accent2">
                <a:lumMod val="75000"/>
              </a:schemeClr>
            </a:gs>
            <a:gs pos="70833">
              <a:srgbClr val="FFFFFF"/>
            </a:gs>
            <a:gs pos="78000">
              <a:srgbClr val="FF0000"/>
            </a:gs>
            <a:gs pos="93000">
              <a:srgbClr val="FFFF00"/>
            </a:gs>
            <a:gs pos="10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7291" y="2335860"/>
            <a:ext cx="5311069" cy="830997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bn-BD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আমরা একটি ভিডিও দেখিঃ</a:t>
            </a:r>
            <a:endParaRPr lang="en-US" sz="48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03186"/>
              </p:ext>
            </p:extLst>
          </p:nvPr>
        </p:nvGraphicFramePr>
        <p:xfrm>
          <a:off x="4753603" y="366888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3603" y="366888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0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206</Words>
  <Application>Microsoft Office PowerPoint</Application>
  <PresentationFormat>Custom</PresentationFormat>
  <Paragraphs>39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Aung Shing</dc:creator>
  <cp:lastModifiedBy>DPE</cp:lastModifiedBy>
  <cp:revision>128</cp:revision>
  <dcterms:created xsi:type="dcterms:W3CDTF">2020-03-07T13:03:56Z</dcterms:created>
  <dcterms:modified xsi:type="dcterms:W3CDTF">2020-03-24T17:13:28Z</dcterms:modified>
</cp:coreProperties>
</file>