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9776-0FBA-4331-9C65-3D0B3F0FC779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4E277-7649-4E38-8BF0-FFD35B4E3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 of the teacher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55D3E-EA35-49A9-B67A-95AAD3CFB6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83E996-D52B-43E1-828F-0BCC5BE14770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8D3F8D3-50D4-4F1B-8148-AE066BD8E9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Thailand\20191206_121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n-US" sz="9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4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স্ট্রবেরি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Perfet\Desktop\ূটবের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7550"/>
            <a:ext cx="7491413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এস.এম.এস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Perfet\Desktop\ICT 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" y="1828800"/>
            <a:ext cx="8081963" cy="42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7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156438" y="228600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</a:rPr>
              <a:t>উল্লেখিত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প্রযুক্তি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ব্যতিত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একটি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</a:rPr>
              <a:t>প্রযুক্তির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নাম</a:t>
            </a:r>
            <a:r>
              <a:rPr lang="en-US" sz="4000" dirty="0" smtClean="0">
                <a:solidFill>
                  <a:srgbClr val="FFFF00"/>
                </a:solidFill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</a:rPr>
              <a:t>বল</a:t>
            </a:r>
            <a:r>
              <a:rPr lang="en-US" sz="4000" dirty="0" smtClean="0">
                <a:solidFill>
                  <a:srgbClr val="FFFF00"/>
                </a:solidFill>
              </a:rPr>
              <a:t>।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2362200" y="334874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b="1" spc="-15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-15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spc="-15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514600"/>
            <a:ext cx="70278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ইন্টারনেটে</a:t>
            </a:r>
            <a:r>
              <a:rPr lang="en-US" sz="4400" dirty="0" smtClean="0"/>
              <a:t>  </a:t>
            </a:r>
            <a:r>
              <a:rPr lang="en-US" sz="4400" dirty="0" err="1" smtClean="0"/>
              <a:t>কিভাবে</a:t>
            </a:r>
            <a:r>
              <a:rPr lang="en-US" sz="4400" dirty="0" smtClean="0"/>
              <a:t>   </a:t>
            </a:r>
            <a:r>
              <a:rPr lang="en-US" sz="4400" dirty="0" err="1" smtClean="0"/>
              <a:t>কোন</a:t>
            </a:r>
            <a:r>
              <a:rPr lang="en-US" sz="4400" dirty="0" smtClean="0"/>
              <a:t>  </a:t>
            </a:r>
            <a:r>
              <a:rPr lang="en-US" sz="4400" dirty="0" err="1" smtClean="0"/>
              <a:t>বিষয়</a:t>
            </a:r>
            <a:r>
              <a:rPr lang="en-US" sz="4400" dirty="0" smtClean="0"/>
              <a:t>  </a:t>
            </a:r>
          </a:p>
          <a:p>
            <a:r>
              <a:rPr lang="en-US" sz="4400" dirty="0" smtClean="0"/>
              <a:t>  </a:t>
            </a:r>
            <a:r>
              <a:rPr lang="en-US" sz="4400" dirty="0" err="1" smtClean="0"/>
              <a:t>খোজে</a:t>
            </a:r>
            <a:r>
              <a:rPr lang="en-US" sz="4400" dirty="0" smtClean="0"/>
              <a:t>  </a:t>
            </a:r>
            <a:r>
              <a:rPr lang="en-US" sz="4400" dirty="0" err="1" smtClean="0"/>
              <a:t>বের</a:t>
            </a:r>
            <a:r>
              <a:rPr lang="en-US" sz="4400" dirty="0" smtClean="0"/>
              <a:t>  </a:t>
            </a:r>
            <a:r>
              <a:rPr lang="en-US" sz="4400" dirty="0" err="1" smtClean="0"/>
              <a:t>করা</a:t>
            </a:r>
            <a:r>
              <a:rPr lang="en-US" sz="4400" dirty="0" smtClean="0"/>
              <a:t>  </a:t>
            </a:r>
            <a:r>
              <a:rPr lang="en-US" sz="4400" dirty="0" err="1" smtClean="0"/>
              <a:t>তা</a:t>
            </a:r>
            <a:r>
              <a:rPr lang="en-US" sz="4400" dirty="0" smtClean="0"/>
              <a:t>  </a:t>
            </a:r>
            <a:r>
              <a:rPr lang="en-US" sz="4400" dirty="0" err="1" smtClean="0"/>
              <a:t>লেখ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415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39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22" y="3066411"/>
            <a:ext cx="73981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তোমাদের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বাড়িতে</a:t>
            </a:r>
            <a:r>
              <a:rPr lang="en-US" sz="4000" dirty="0" smtClean="0"/>
              <a:t>  ও </a:t>
            </a:r>
            <a:r>
              <a:rPr lang="en-US" sz="4000" dirty="0" err="1" smtClean="0"/>
              <a:t>বিদ্যালয়ে</a:t>
            </a:r>
            <a:r>
              <a:rPr lang="en-US" sz="4000" dirty="0" smtClean="0"/>
              <a:t> 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 </a:t>
            </a: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প্রযুক্তি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ব্যবহার</a:t>
            </a:r>
            <a:r>
              <a:rPr lang="en-US" sz="4000" dirty="0" smtClean="0"/>
              <a:t>  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 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 </a:t>
            </a:r>
          </a:p>
          <a:p>
            <a:r>
              <a:rPr lang="en-US" sz="4000" dirty="0" err="1" smtClean="0"/>
              <a:t>তালিকা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তৈরি</a:t>
            </a:r>
            <a:r>
              <a:rPr lang="en-US" sz="4000" dirty="0" smtClean="0"/>
              <a:t>  </a:t>
            </a:r>
            <a:r>
              <a:rPr lang="en-US" sz="4000" dirty="0" err="1" smtClean="0"/>
              <a:t>কর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10242" name="Picture 2" descr="C:\Users\Perfet\Desktop\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9621"/>
            <a:ext cx="2143125" cy="136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8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erfet\Desktop\thanks-gif-animado-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636"/>
            <a:ext cx="7924800" cy="6576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1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76200"/>
            <a:ext cx="868680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66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445764"/>
            <a:ext cx="4419600" cy="515097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Sharif 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Miah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     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Assistant Teacher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Paikara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 M.U. High School</a:t>
            </a: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Kalihati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 , </a:t>
            </a:r>
            <a:r>
              <a:rPr lang="en-US" sz="2800" b="1" dirty="0" err="1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Tangail</a:t>
            </a:r>
            <a:endParaRPr lang="en-US" sz="2800" b="1" dirty="0" smtClean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Mobile : 01719460514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Email : </a:t>
            </a:r>
            <a:r>
              <a:rPr lang="en-US" sz="2800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sharifsgbd@gmail.com</a:t>
            </a:r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6ষ্ঠ</a:t>
            </a:r>
          </a:p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endParaRPr lang="en-US" sz="2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4648200"/>
            <a:ext cx="4419600" cy="0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Perfet\Desktop\Shar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5764"/>
            <a:ext cx="3886200" cy="5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2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 smtClean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Perfet\Desktop\strob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52800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rfet\Desktop\ICT de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876800" cy="38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477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আইসিটি</a:t>
            </a:r>
            <a:r>
              <a:rPr lang="en-US" dirty="0" smtClean="0"/>
              <a:t>  </a:t>
            </a:r>
            <a:r>
              <a:rPr lang="en-US" dirty="0" err="1" smtClean="0"/>
              <a:t>ডিভাইজ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62865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স্ট্রবেরি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7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u="sng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spc="50" dirty="0" err="1" smtClean="0">
                <a:ln w="11430"/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b="1" u="sng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9162" y="1514978"/>
            <a:ext cx="552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Perfet\Desktop\ICT 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385519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erfet\Desktop\T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37" y="2273409"/>
            <a:ext cx="3124200" cy="33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5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743200" y="152400"/>
            <a:ext cx="365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-1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5715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00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784902"/>
            <a:ext cx="80425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1।তথ্য ও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3।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853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9" y="1295400"/>
            <a:ext cx="6851981" cy="415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Perfet\Desktop\ICT dev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29" y="4800600"/>
            <a:ext cx="3129571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5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6248400" cy="316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81400"/>
            <a:ext cx="6934200" cy="2743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Perfet\Desktop\strob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7" y="819343"/>
            <a:ext cx="158050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58" y="3546764"/>
            <a:ext cx="1281545" cy="262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64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1"/>
            <a:ext cx="6019800" cy="251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77240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362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4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কিছু</a:t>
            </a:r>
            <a:r>
              <a:rPr lang="en-US" sz="3600" dirty="0" smtClean="0">
                <a:solidFill>
                  <a:srgbClr val="FFFF00"/>
                </a:solidFill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</a:rPr>
              <a:t>গুরুত্ব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পৃর্ণ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শব্দ</a:t>
            </a:r>
            <a:r>
              <a:rPr lang="en-US" sz="3600" dirty="0" smtClean="0">
                <a:solidFill>
                  <a:srgbClr val="FFFF00"/>
                </a:solidFill>
              </a:rPr>
              <a:t>   </a:t>
            </a:r>
            <a:r>
              <a:rPr lang="en-US" sz="3600" dirty="0" err="1" smtClean="0">
                <a:solidFill>
                  <a:srgbClr val="FFFF00"/>
                </a:solidFill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নিই</a:t>
            </a:r>
            <a:r>
              <a:rPr lang="en-US" sz="3600" dirty="0" smtClean="0">
                <a:solidFill>
                  <a:srgbClr val="FFFF00"/>
                </a:solidFill>
              </a:rPr>
              <a:t>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610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প্রযুক্তিঃ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বৈজ্ঞানিক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জ্ঞান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কে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বাস্তবে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প্রয়োগ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করার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পদ্ধতিকে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প্রযু্ক্তি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বলে</a:t>
            </a:r>
            <a:r>
              <a:rPr lang="en-US" sz="2800" dirty="0" smtClean="0">
                <a:solidFill>
                  <a:srgbClr val="0070C0"/>
                </a:solidFill>
              </a:rPr>
              <a:t>।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Perfet\Desktop\Tech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19808"/>
            <a:ext cx="3200400" cy="24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</TotalTime>
  <Words>160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                 আজকের ক্লাসে সবাইকে                                           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শুভেচ্ছা</dc:title>
  <dc:creator>Perfet</dc:creator>
  <cp:lastModifiedBy>Perfet</cp:lastModifiedBy>
  <cp:revision>22</cp:revision>
  <dcterms:created xsi:type="dcterms:W3CDTF">2020-03-29T06:24:53Z</dcterms:created>
  <dcterms:modified xsi:type="dcterms:W3CDTF">2020-03-29T08:57:07Z</dcterms:modified>
</cp:coreProperties>
</file>