
<file path=[Content_Types].xml><?xml version="1.0" encoding="utf-8"?>
<Types xmlns="http://schemas.openxmlformats.org/package/2006/content-types">
  <Default Extension="png" ContentType="image/png"/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wdp" ContentType="image/vnd.ms-photo"/>
  <Default Extension="vml" ContentType="application/vnd.openxmlformats-officedocument.vmlDrawing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61" r:id="rId3"/>
    <p:sldId id="262" r:id="rId4"/>
    <p:sldId id="263" r:id="rId5"/>
    <p:sldId id="264" r:id="rId6"/>
    <p:sldId id="265" r:id="rId7"/>
    <p:sldId id="266" r:id="rId8"/>
    <p:sldId id="257" r:id="rId9"/>
    <p:sldId id="259" r:id="rId10"/>
    <p:sldId id="258" r:id="rId11"/>
    <p:sldId id="260" r:id="rId12"/>
    <p:sldId id="267" r:id="rId13"/>
    <p:sldId id="268" r:id="rId14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8" autoAdjust="0"/>
    <p:restoredTop sz="94364" autoAdjust="0"/>
  </p:normalViewPr>
  <p:slideViewPr>
    <p:cSldViewPr snapToGrid="0">
      <p:cViewPr varScale="1">
        <p:scale>
          <a:sx n="66" d="100"/>
          <a:sy n="66" d="100"/>
        </p:scale>
        <p:origin x="234" y="48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drawings/_rels/vmlDrawing1.vml.rels><?xml version="1.0" encoding="UTF-8" standalone="yes"?>
<Relationships xmlns="http://schemas.openxmlformats.org/package/2006/relationships"><Relationship Id="rId1" Type="http://schemas.openxmlformats.org/officeDocument/2006/relationships/image" Target="../media/image11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863F0-B471-4A1D-A751-1CF3A196CEAB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53D3-FD07-4226-8D91-BD2FAB3B9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0757796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863F0-B471-4A1D-A751-1CF3A196CEAB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53D3-FD07-4226-8D91-BD2FAB3B9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9927102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863F0-B471-4A1D-A751-1CF3A196CEAB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53D3-FD07-4226-8D91-BD2FAB3B9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3930994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863F0-B471-4A1D-A751-1CF3A196CEAB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53D3-FD07-4226-8D91-BD2FAB3B9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374493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863F0-B471-4A1D-A751-1CF3A196CEAB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53D3-FD07-4226-8D91-BD2FAB3B9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8425694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863F0-B471-4A1D-A751-1CF3A196CEAB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53D3-FD07-4226-8D91-BD2FAB3B9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1691042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863F0-B471-4A1D-A751-1CF3A196CEAB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53D3-FD07-4226-8D91-BD2FAB3B9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90094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863F0-B471-4A1D-A751-1CF3A196CEAB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53D3-FD07-4226-8D91-BD2FAB3B9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6240561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863F0-B471-4A1D-A751-1CF3A196CEAB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53D3-FD07-4226-8D91-BD2FAB3B9976}" type="slidenum">
              <a:rPr lang="en-US" smtClean="0"/>
              <a:t>‹#›</a:t>
            </a:fld>
            <a:endParaRPr lang="en-US"/>
          </a:p>
        </p:txBody>
      </p:sp>
      <p:sp>
        <p:nvSpPr>
          <p:cNvPr id="5" name="Right Triangle 4"/>
          <p:cNvSpPr/>
          <p:nvPr userDrawn="1"/>
        </p:nvSpPr>
        <p:spPr>
          <a:xfrm>
            <a:off x="0" y="3418114"/>
            <a:ext cx="2859314" cy="3439886"/>
          </a:xfrm>
          <a:prstGeom prst="rtTriangle">
            <a:avLst/>
          </a:prstGeom>
          <a:gradFill flip="none" rotWithShape="1"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rgbClr val="00B0F0"/>
              </a:gs>
            </a:gsLst>
            <a:lin ang="8100000" scaled="1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ight Triangle 5"/>
          <p:cNvSpPr/>
          <p:nvPr userDrawn="1"/>
        </p:nvSpPr>
        <p:spPr>
          <a:xfrm rot="10800000">
            <a:off x="9332686" y="0"/>
            <a:ext cx="2859314" cy="3439886"/>
          </a:xfrm>
          <a:prstGeom prst="rtTriangle">
            <a:avLst/>
          </a:prstGeom>
          <a:gradFill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rgbClr val="00B0F0"/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 userDrawn="1"/>
        </p:nvSpPr>
        <p:spPr>
          <a:xfrm>
            <a:off x="1407886" y="6495142"/>
            <a:ext cx="10784113" cy="362858"/>
          </a:xfrm>
          <a:prstGeom prst="rect">
            <a:avLst/>
          </a:prstGeom>
          <a:gradFill>
            <a:gsLst>
              <a:gs pos="0">
                <a:schemeClr val="accent2">
                  <a:lumMod val="67000"/>
                </a:schemeClr>
              </a:gs>
              <a:gs pos="48000">
                <a:schemeClr val="accent2">
                  <a:lumMod val="97000"/>
                  <a:lumOff val="3000"/>
                </a:schemeClr>
              </a:gs>
              <a:gs pos="100000">
                <a:srgbClr val="00B0F0"/>
              </a:gs>
            </a:gsLst>
            <a:lin ang="8100000" scaled="1"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bn-IN" dirty="0" smtClean="0">
                <a:solidFill>
                  <a:schemeClr val="tx1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সাইফুল আলম</a:t>
            </a:r>
            <a:endParaRPr lang="en-US" dirty="0">
              <a:solidFill>
                <a:schemeClr val="tx1"/>
              </a:solidFill>
            </a:endParaRPr>
          </a:p>
        </p:txBody>
      </p:sp>
      <p:pic>
        <p:nvPicPr>
          <p:cNvPr id="7" name="Picture 6"/>
          <p:cNvPicPr>
            <a:picLocks noChangeAspect="1"/>
          </p:cNvPicPr>
          <p:nvPr userDrawn="1"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543428" y="6487886"/>
            <a:ext cx="497486" cy="370114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</p:spTree>
    <p:extLst>
      <p:ext uri="{BB962C8B-B14F-4D97-AF65-F5344CB8AC3E}">
        <p14:creationId xmlns:p14="http://schemas.microsoft.com/office/powerpoint/2010/main" val="1219594825"/>
      </p:ext>
    </p:extLst>
  </p:cSld>
  <p:clrMapOvr>
    <a:masterClrMapping/>
  </p:clrMapOvr>
  <p:timing>
    <p:tnLst>
      <p:par>
        <p:cTn id="1" dur="indefinite" restart="never" nodeType="tmRoot"/>
      </p:par>
    </p:tnLst>
  </p:timing>
  <p:extLst>
    <p:ext uri="{DCECCB84-F9BA-43D5-87BE-67443E8EF086}">
      <p15:sldGuideLst xmlns:p15="http://schemas.microsoft.com/office/powerpoint/2012/main">
        <p15:guide id="1" orient="horz" pos="2160" userDrawn="1">
          <p15:clr>
            <a:srgbClr val="FBAE40"/>
          </p15:clr>
        </p15:guide>
        <p15:guide id="2" pos="3840" userDrawn="1">
          <p15:clr>
            <a:srgbClr val="FBAE40"/>
          </p15:clr>
        </p15:guide>
      </p15:sldGuideLst>
    </p:ext>
  </p:extLst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863F0-B471-4A1D-A751-1CF3A196CEAB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53D3-FD07-4226-8D91-BD2FAB3B9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26193273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smtClean="0"/>
              <a:t>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DC863F0-B471-4A1D-A751-1CF3A196CEAB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D153D3-FD07-4226-8D91-BD2FAB3B9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129962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C863F0-B471-4A1D-A751-1CF3A196CEAB}" type="datetimeFigureOut">
              <a:rPr lang="en-US" smtClean="0"/>
              <a:t>3/23/2020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D153D3-FD07-4226-8D91-BD2FAB3B9976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9538968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2.jpeg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1.vml"/><Relationship Id="rId5" Type="http://schemas.openxmlformats.org/officeDocument/2006/relationships/image" Target="../media/image11.wmf"/><Relationship Id="rId4" Type="http://schemas.openxmlformats.org/officeDocument/2006/relationships/oleObject" Target="../embeddings/oleObject1.bin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4.png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jp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hyperlink" Target="mailto:alamict9@gmail.com" TargetMode="External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jpeg"/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6.jpeg"/><Relationship Id="rId4" Type="http://schemas.openxmlformats.org/officeDocument/2006/relationships/image" Target="../media/image8.png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35392"/>
            <a:ext cx="9144000" cy="2387600"/>
          </a:xfrm>
        </p:spPr>
        <p:txBody>
          <a:bodyPr anchor="ctr">
            <a:normAutofit/>
          </a:bodyPr>
          <a:lstStyle/>
          <a:p>
            <a:r>
              <a:rPr lang="en-US" sz="1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স্বাগতম</a:t>
            </a:r>
            <a:endParaRPr lang="en-US" sz="1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pSp>
        <p:nvGrpSpPr>
          <p:cNvPr id="22" name="Group 21"/>
          <p:cNvGrpSpPr/>
          <p:nvPr/>
        </p:nvGrpSpPr>
        <p:grpSpPr>
          <a:xfrm>
            <a:off x="4151086" y="2594210"/>
            <a:ext cx="3643086" cy="3821104"/>
            <a:chOff x="4209143" y="2855467"/>
            <a:chExt cx="3643086" cy="3821104"/>
          </a:xfrm>
        </p:grpSpPr>
        <p:sp>
          <p:nvSpPr>
            <p:cNvPr id="4" name="Right Triangle 3"/>
            <p:cNvSpPr/>
            <p:nvPr/>
          </p:nvSpPr>
          <p:spPr>
            <a:xfrm rot="7420502">
              <a:off x="5442563" y="3929223"/>
              <a:ext cx="1060130" cy="1604868"/>
            </a:xfrm>
            <a:prstGeom prst="rtTriangle">
              <a:avLst/>
            </a:prstGeom>
            <a:noFill/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" name="Rectangle 4"/>
            <p:cNvSpPr/>
            <p:nvPr/>
          </p:nvSpPr>
          <p:spPr>
            <a:xfrm>
              <a:off x="5007429" y="4746169"/>
              <a:ext cx="1959427" cy="1915888"/>
            </a:xfrm>
            <a:prstGeom prst="rect">
              <a:avLst/>
            </a:prstGeom>
            <a:noFill/>
            <a:ln>
              <a:solidFill>
                <a:srgbClr val="00206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6" name="Rectangle 5"/>
            <p:cNvSpPr/>
            <p:nvPr/>
          </p:nvSpPr>
          <p:spPr>
            <a:xfrm rot="7390916">
              <a:off x="5916406" y="2830383"/>
              <a:ext cx="1600096" cy="1650263"/>
            </a:xfrm>
            <a:prstGeom prst="rect">
              <a:avLst/>
            </a:prstGeom>
            <a:noFill/>
            <a:ln>
              <a:solidFill>
                <a:srgbClr val="00B0F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7" name="Rectangle 6"/>
            <p:cNvSpPr/>
            <p:nvPr/>
          </p:nvSpPr>
          <p:spPr>
            <a:xfrm rot="12801126">
              <a:off x="4388546" y="3485731"/>
              <a:ext cx="1025606" cy="1039555"/>
            </a:xfrm>
            <a:prstGeom prst="rect">
              <a:avLst/>
            </a:prstGeom>
            <a:noFill/>
            <a:ln>
              <a:solidFill>
                <a:srgbClr val="FF0000"/>
              </a:solidFill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9" name="Straight Connector 8"/>
            <p:cNvCxnSpPr/>
            <p:nvPr/>
          </p:nvCxnSpPr>
          <p:spPr>
            <a:xfrm>
              <a:off x="5617029" y="3846286"/>
              <a:ext cx="14514" cy="2830285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1" name="Straight Connector 10"/>
            <p:cNvCxnSpPr/>
            <p:nvPr/>
          </p:nvCxnSpPr>
          <p:spPr>
            <a:xfrm>
              <a:off x="5602514" y="3889829"/>
              <a:ext cx="1335315" cy="2772228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>
              <a:stCxn id="4" idx="4"/>
            </p:cNvCxnSpPr>
            <p:nvPr/>
          </p:nvCxnSpPr>
          <p:spPr>
            <a:xfrm flipV="1">
              <a:off x="5010934" y="3425371"/>
              <a:ext cx="2841295" cy="1302469"/>
            </a:xfrm>
            <a:prstGeom prst="line">
              <a:avLst/>
            </a:prstGeom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18" name="Freeform 17"/>
            <p:cNvSpPr/>
            <p:nvPr/>
          </p:nvSpPr>
          <p:spPr>
            <a:xfrm>
              <a:off x="5617029" y="3875314"/>
              <a:ext cx="1364342" cy="2801257"/>
            </a:xfrm>
            <a:custGeom>
              <a:avLst/>
              <a:gdLst>
                <a:gd name="connsiteX0" fmla="*/ 1335314 w 1364342"/>
                <a:gd name="connsiteY0" fmla="*/ 885372 h 2801257"/>
                <a:gd name="connsiteX1" fmla="*/ 1364342 w 1364342"/>
                <a:gd name="connsiteY1" fmla="*/ 2801257 h 2801257"/>
                <a:gd name="connsiteX2" fmla="*/ 0 w 1364342"/>
                <a:gd name="connsiteY2" fmla="*/ 0 h 2801257"/>
                <a:gd name="connsiteX3" fmla="*/ 1335314 w 1364342"/>
                <a:gd name="connsiteY3" fmla="*/ 885372 h 2801257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1364342" h="2801257">
                  <a:moveTo>
                    <a:pt x="1335314" y="885372"/>
                  </a:moveTo>
                  <a:lnTo>
                    <a:pt x="1364342" y="2801257"/>
                  </a:lnTo>
                  <a:lnTo>
                    <a:pt x="0" y="0"/>
                  </a:lnTo>
                  <a:lnTo>
                    <a:pt x="1335314" y="885372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19" name="Freeform 18"/>
            <p:cNvSpPr/>
            <p:nvPr/>
          </p:nvSpPr>
          <p:spPr>
            <a:xfrm>
              <a:off x="5021943" y="3396343"/>
              <a:ext cx="2815771" cy="1349828"/>
            </a:xfrm>
            <a:custGeom>
              <a:avLst/>
              <a:gdLst>
                <a:gd name="connsiteX0" fmla="*/ 1959428 w 2815771"/>
                <a:gd name="connsiteY0" fmla="*/ 1349828 h 1349828"/>
                <a:gd name="connsiteX1" fmla="*/ 0 w 2815771"/>
                <a:gd name="connsiteY1" fmla="*/ 1335314 h 1349828"/>
                <a:gd name="connsiteX2" fmla="*/ 2815771 w 2815771"/>
                <a:gd name="connsiteY2" fmla="*/ 0 h 1349828"/>
                <a:gd name="connsiteX3" fmla="*/ 1959428 w 2815771"/>
                <a:gd name="connsiteY3" fmla="*/ 1349828 h 1349828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</a:cxnLst>
              <a:rect l="l" t="t" r="r" b="b"/>
              <a:pathLst>
                <a:path w="2815771" h="1349828">
                  <a:moveTo>
                    <a:pt x="1959428" y="1349828"/>
                  </a:moveTo>
                  <a:lnTo>
                    <a:pt x="0" y="1335314"/>
                  </a:lnTo>
                  <a:lnTo>
                    <a:pt x="2815771" y="0"/>
                  </a:lnTo>
                  <a:lnTo>
                    <a:pt x="1959428" y="1349828"/>
                  </a:lnTo>
                  <a:close/>
                </a:path>
              </a:pathLst>
            </a:custGeom>
            <a:solidFill>
              <a:srgbClr val="FF000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0" name="Freeform 19"/>
            <p:cNvSpPr/>
            <p:nvPr/>
          </p:nvSpPr>
          <p:spPr>
            <a:xfrm>
              <a:off x="5007429" y="4760686"/>
              <a:ext cx="638628" cy="1901371"/>
            </a:xfrm>
            <a:custGeom>
              <a:avLst/>
              <a:gdLst>
                <a:gd name="connsiteX0" fmla="*/ 0 w 638628"/>
                <a:gd name="connsiteY0" fmla="*/ 0 h 1901371"/>
                <a:gd name="connsiteX1" fmla="*/ 624114 w 638628"/>
                <a:gd name="connsiteY1" fmla="*/ 14514 h 1901371"/>
                <a:gd name="connsiteX2" fmla="*/ 638628 w 638628"/>
                <a:gd name="connsiteY2" fmla="*/ 1901371 h 1901371"/>
                <a:gd name="connsiteX3" fmla="*/ 0 w 638628"/>
                <a:gd name="connsiteY3" fmla="*/ 1872343 h 1901371"/>
                <a:gd name="connsiteX4" fmla="*/ 0 w 638628"/>
                <a:gd name="connsiteY4" fmla="*/ 0 h 19013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638628" h="1901371">
                  <a:moveTo>
                    <a:pt x="0" y="0"/>
                  </a:moveTo>
                  <a:lnTo>
                    <a:pt x="624114" y="14514"/>
                  </a:lnTo>
                  <a:lnTo>
                    <a:pt x="638628" y="1901371"/>
                  </a:lnTo>
                  <a:lnTo>
                    <a:pt x="0" y="1872343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21" name="Freeform 20"/>
            <p:cNvSpPr/>
            <p:nvPr/>
          </p:nvSpPr>
          <p:spPr>
            <a:xfrm>
              <a:off x="4209143" y="3323771"/>
              <a:ext cx="1393371" cy="1393372"/>
            </a:xfrm>
            <a:custGeom>
              <a:avLst/>
              <a:gdLst>
                <a:gd name="connsiteX0" fmla="*/ 798286 w 1393371"/>
                <a:gd name="connsiteY0" fmla="*/ 1393372 h 1393372"/>
                <a:gd name="connsiteX1" fmla="*/ 1393371 w 1393371"/>
                <a:gd name="connsiteY1" fmla="*/ 537029 h 1393372"/>
                <a:gd name="connsiteX2" fmla="*/ 551543 w 1393371"/>
                <a:gd name="connsiteY2" fmla="*/ 0 h 1393372"/>
                <a:gd name="connsiteX3" fmla="*/ 0 w 1393371"/>
                <a:gd name="connsiteY3" fmla="*/ 827315 h 1393372"/>
                <a:gd name="connsiteX4" fmla="*/ 798286 w 1393371"/>
                <a:gd name="connsiteY4" fmla="*/ 1393372 h 1393372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393371" h="1393372">
                  <a:moveTo>
                    <a:pt x="798286" y="1393372"/>
                  </a:moveTo>
                  <a:lnTo>
                    <a:pt x="1393371" y="537029"/>
                  </a:lnTo>
                  <a:lnTo>
                    <a:pt x="551543" y="0"/>
                  </a:lnTo>
                  <a:lnTo>
                    <a:pt x="0" y="827315"/>
                  </a:lnTo>
                  <a:lnTo>
                    <a:pt x="798286" y="1393372"/>
                  </a:lnTo>
                  <a:close/>
                </a:path>
              </a:pathLst>
            </a:custGeom>
            <a:solidFill>
              <a:srgbClr val="00B050"/>
            </a:solidFill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6944628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4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Horizontal)">
                                      <p:cBhvr>
                                        <p:cTn id="7" dur="23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300"/>
                            </p:stCondLst>
                            <p:childTnLst>
                              <p:par>
                                <p:cTn id="9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1" dur="30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Rectangle 2"/>
          <p:cNvSpPr/>
          <p:nvPr/>
        </p:nvSpPr>
        <p:spPr>
          <a:xfrm rot="5400000">
            <a:off x="1161143" y="2539999"/>
            <a:ext cx="406400" cy="40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Rectangle 4"/>
          <p:cNvSpPr/>
          <p:nvPr/>
        </p:nvSpPr>
        <p:spPr>
          <a:xfrm rot="5400000">
            <a:off x="1589313" y="2968171"/>
            <a:ext cx="406400" cy="406400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Rectangle 5"/>
          <p:cNvSpPr/>
          <p:nvPr/>
        </p:nvSpPr>
        <p:spPr>
          <a:xfrm rot="5400000">
            <a:off x="725714" y="2975428"/>
            <a:ext cx="406400" cy="406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Rectangle 6"/>
          <p:cNvSpPr/>
          <p:nvPr/>
        </p:nvSpPr>
        <p:spPr>
          <a:xfrm rot="5400000">
            <a:off x="732971" y="2532743"/>
            <a:ext cx="406400" cy="406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Rectangle 7"/>
          <p:cNvSpPr/>
          <p:nvPr/>
        </p:nvSpPr>
        <p:spPr>
          <a:xfrm rot="5400000">
            <a:off x="1596572" y="2540000"/>
            <a:ext cx="406400" cy="406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9" name="Rectangle 8"/>
          <p:cNvSpPr/>
          <p:nvPr/>
        </p:nvSpPr>
        <p:spPr>
          <a:xfrm rot="5400000">
            <a:off x="1153886" y="2968172"/>
            <a:ext cx="406400" cy="406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0" name="Rectangle 9"/>
          <p:cNvSpPr/>
          <p:nvPr/>
        </p:nvSpPr>
        <p:spPr>
          <a:xfrm rot="5400000">
            <a:off x="725715" y="3410857"/>
            <a:ext cx="406400" cy="406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2" name="Rectangle 11"/>
          <p:cNvSpPr/>
          <p:nvPr/>
        </p:nvSpPr>
        <p:spPr>
          <a:xfrm rot="5400000">
            <a:off x="1161143" y="3410857"/>
            <a:ext cx="406400" cy="406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 rot="5400000">
            <a:off x="1589315" y="3403600"/>
            <a:ext cx="406400" cy="406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1" name="Rectangle 10"/>
          <p:cNvSpPr/>
          <p:nvPr/>
        </p:nvSpPr>
        <p:spPr>
          <a:xfrm rot="5400000">
            <a:off x="3621315" y="2315029"/>
            <a:ext cx="406400" cy="406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 rot="5400000">
            <a:off x="4927602" y="3621315"/>
            <a:ext cx="406400" cy="4064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5" name="Rectangle 14"/>
          <p:cNvSpPr/>
          <p:nvPr/>
        </p:nvSpPr>
        <p:spPr>
          <a:xfrm rot="5400000">
            <a:off x="4056745" y="2329542"/>
            <a:ext cx="406400" cy="406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7" name="Rectangle 16"/>
          <p:cNvSpPr/>
          <p:nvPr/>
        </p:nvSpPr>
        <p:spPr>
          <a:xfrm rot="5400000">
            <a:off x="4499431" y="2322285"/>
            <a:ext cx="406400" cy="406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8" name="Rectangle 17"/>
          <p:cNvSpPr/>
          <p:nvPr/>
        </p:nvSpPr>
        <p:spPr>
          <a:xfrm rot="5400000">
            <a:off x="4934860" y="2757715"/>
            <a:ext cx="406400" cy="406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9" name="Rectangle 18"/>
          <p:cNvSpPr/>
          <p:nvPr/>
        </p:nvSpPr>
        <p:spPr>
          <a:xfrm rot="5400000">
            <a:off x="4927602" y="2315029"/>
            <a:ext cx="406400" cy="406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1" name="Rectangle 20"/>
          <p:cNvSpPr/>
          <p:nvPr/>
        </p:nvSpPr>
        <p:spPr>
          <a:xfrm rot="5400000">
            <a:off x="4499431" y="2757716"/>
            <a:ext cx="406400" cy="4064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2" name="Rectangle 21"/>
          <p:cNvSpPr/>
          <p:nvPr/>
        </p:nvSpPr>
        <p:spPr>
          <a:xfrm rot="5400000">
            <a:off x="3628573" y="2757714"/>
            <a:ext cx="406400" cy="406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3" name="Rectangle 22"/>
          <p:cNvSpPr/>
          <p:nvPr/>
        </p:nvSpPr>
        <p:spPr>
          <a:xfrm rot="5400000">
            <a:off x="4056745" y="2764971"/>
            <a:ext cx="406400" cy="406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5" name="Rectangle 24"/>
          <p:cNvSpPr/>
          <p:nvPr/>
        </p:nvSpPr>
        <p:spPr>
          <a:xfrm rot="5400000">
            <a:off x="4492172" y="3621315"/>
            <a:ext cx="406400" cy="406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6" name="Rectangle 25"/>
          <p:cNvSpPr/>
          <p:nvPr/>
        </p:nvSpPr>
        <p:spPr>
          <a:xfrm rot="5400000">
            <a:off x="4056744" y="3200399"/>
            <a:ext cx="406400" cy="406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7" name="Rectangle 26"/>
          <p:cNvSpPr/>
          <p:nvPr/>
        </p:nvSpPr>
        <p:spPr>
          <a:xfrm rot="5400000">
            <a:off x="4499431" y="3193143"/>
            <a:ext cx="406400" cy="406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8" name="Rectangle 27"/>
          <p:cNvSpPr/>
          <p:nvPr/>
        </p:nvSpPr>
        <p:spPr>
          <a:xfrm rot="5400000">
            <a:off x="4927604" y="3185887"/>
            <a:ext cx="406400" cy="406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9" name="Rectangle 28"/>
          <p:cNvSpPr/>
          <p:nvPr/>
        </p:nvSpPr>
        <p:spPr>
          <a:xfrm rot="5400000">
            <a:off x="3628572" y="3193143"/>
            <a:ext cx="406400" cy="4064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0" name="Rectangle 29"/>
          <p:cNvSpPr/>
          <p:nvPr/>
        </p:nvSpPr>
        <p:spPr>
          <a:xfrm rot="5400000">
            <a:off x="3628573" y="3628571"/>
            <a:ext cx="406400" cy="406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1" name="Rectangle 30"/>
          <p:cNvSpPr/>
          <p:nvPr/>
        </p:nvSpPr>
        <p:spPr>
          <a:xfrm rot="5400000">
            <a:off x="4056745" y="3635828"/>
            <a:ext cx="406400" cy="406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6" name="Rectangle 15"/>
          <p:cNvSpPr/>
          <p:nvPr/>
        </p:nvSpPr>
        <p:spPr>
          <a:xfrm rot="5400000">
            <a:off x="7939316" y="2569029"/>
            <a:ext cx="406400" cy="406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4" name="Rectangle 23"/>
          <p:cNvSpPr/>
          <p:nvPr/>
        </p:nvSpPr>
        <p:spPr>
          <a:xfrm rot="5400000">
            <a:off x="9245603" y="2133599"/>
            <a:ext cx="406400" cy="406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2" name="Rectangle 31"/>
          <p:cNvSpPr/>
          <p:nvPr/>
        </p:nvSpPr>
        <p:spPr>
          <a:xfrm rot="5400000">
            <a:off x="7503888" y="2133602"/>
            <a:ext cx="406400" cy="4064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3" name="Rectangle 32"/>
          <p:cNvSpPr/>
          <p:nvPr/>
        </p:nvSpPr>
        <p:spPr>
          <a:xfrm rot="5400000">
            <a:off x="7939316" y="2133601"/>
            <a:ext cx="406400" cy="406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4" name="Rectangle 33"/>
          <p:cNvSpPr/>
          <p:nvPr/>
        </p:nvSpPr>
        <p:spPr>
          <a:xfrm rot="5400000">
            <a:off x="8374744" y="2133600"/>
            <a:ext cx="406400" cy="406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5" name="Rectangle 34"/>
          <p:cNvSpPr/>
          <p:nvPr/>
        </p:nvSpPr>
        <p:spPr>
          <a:xfrm rot="5400000">
            <a:off x="8802917" y="2140855"/>
            <a:ext cx="406400" cy="406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6" name="Rectangle 35"/>
          <p:cNvSpPr/>
          <p:nvPr/>
        </p:nvSpPr>
        <p:spPr>
          <a:xfrm rot="5400000">
            <a:off x="7503887" y="2569028"/>
            <a:ext cx="406400" cy="406400"/>
          </a:xfrm>
          <a:prstGeom prst="rect">
            <a:avLst/>
          </a:prstGeom>
          <a:solidFill>
            <a:schemeClr val="accent6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8" name="Rectangle 37"/>
          <p:cNvSpPr/>
          <p:nvPr/>
        </p:nvSpPr>
        <p:spPr>
          <a:xfrm rot="5400000">
            <a:off x="8802918" y="2576284"/>
            <a:ext cx="406400" cy="406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9" name="Rectangle 38"/>
          <p:cNvSpPr/>
          <p:nvPr/>
        </p:nvSpPr>
        <p:spPr>
          <a:xfrm rot="5400000">
            <a:off x="7932060" y="3432633"/>
            <a:ext cx="406400" cy="4064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0" name="Rectangle 39"/>
          <p:cNvSpPr/>
          <p:nvPr/>
        </p:nvSpPr>
        <p:spPr>
          <a:xfrm rot="5400000">
            <a:off x="7496629" y="2997201"/>
            <a:ext cx="406400" cy="406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1" name="Rectangle 40"/>
          <p:cNvSpPr/>
          <p:nvPr/>
        </p:nvSpPr>
        <p:spPr>
          <a:xfrm rot="5400000">
            <a:off x="7932058" y="3011714"/>
            <a:ext cx="406400" cy="406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2" name="Rectangle 41"/>
          <p:cNvSpPr/>
          <p:nvPr/>
        </p:nvSpPr>
        <p:spPr>
          <a:xfrm rot="5400000">
            <a:off x="8374746" y="3875312"/>
            <a:ext cx="406400" cy="406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4" name="Rectangle 43"/>
          <p:cNvSpPr/>
          <p:nvPr/>
        </p:nvSpPr>
        <p:spPr>
          <a:xfrm rot="5400000">
            <a:off x="8810177" y="3875319"/>
            <a:ext cx="406400" cy="4064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5" name="Rectangle 44"/>
          <p:cNvSpPr/>
          <p:nvPr/>
        </p:nvSpPr>
        <p:spPr>
          <a:xfrm rot="5400000">
            <a:off x="8374744" y="3439886"/>
            <a:ext cx="406400" cy="406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6" name="Rectangle 45"/>
          <p:cNvSpPr/>
          <p:nvPr/>
        </p:nvSpPr>
        <p:spPr>
          <a:xfrm rot="5400000">
            <a:off x="9245602" y="3004457"/>
            <a:ext cx="406400" cy="406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7" name="Rectangle 46"/>
          <p:cNvSpPr/>
          <p:nvPr/>
        </p:nvSpPr>
        <p:spPr>
          <a:xfrm rot="5400000">
            <a:off x="8367489" y="2997205"/>
            <a:ext cx="406400" cy="406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8" name="Rectangle 47"/>
          <p:cNvSpPr/>
          <p:nvPr/>
        </p:nvSpPr>
        <p:spPr>
          <a:xfrm rot="5400000">
            <a:off x="9238345" y="3882570"/>
            <a:ext cx="406400" cy="406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9" name="Rectangle 48"/>
          <p:cNvSpPr/>
          <p:nvPr/>
        </p:nvSpPr>
        <p:spPr>
          <a:xfrm rot="5400000">
            <a:off x="8802916" y="2997202"/>
            <a:ext cx="406400" cy="4064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0" name="Rectangle 49"/>
          <p:cNvSpPr/>
          <p:nvPr/>
        </p:nvSpPr>
        <p:spPr>
          <a:xfrm rot="5400000">
            <a:off x="8367489" y="2561772"/>
            <a:ext cx="406400" cy="406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1" name="Rectangle 50"/>
          <p:cNvSpPr/>
          <p:nvPr/>
        </p:nvSpPr>
        <p:spPr>
          <a:xfrm rot="5400000">
            <a:off x="8802917" y="3432630"/>
            <a:ext cx="406400" cy="406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2" name="Rectangle 51"/>
          <p:cNvSpPr/>
          <p:nvPr/>
        </p:nvSpPr>
        <p:spPr>
          <a:xfrm rot="5400000">
            <a:off x="9245602" y="3439887"/>
            <a:ext cx="406400" cy="406400"/>
          </a:xfrm>
          <a:prstGeom prst="rect">
            <a:avLst/>
          </a:prstGeom>
          <a:solidFill>
            <a:srgbClr val="00B05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4" name="Rectangle 53"/>
          <p:cNvSpPr/>
          <p:nvPr/>
        </p:nvSpPr>
        <p:spPr>
          <a:xfrm rot="5400000">
            <a:off x="9245604" y="2569031"/>
            <a:ext cx="406400" cy="406400"/>
          </a:xfrm>
          <a:prstGeom prst="rect">
            <a:avLst/>
          </a:prstGeom>
          <a:solidFill>
            <a:schemeClr val="accent5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5" name="Rectangle 54"/>
          <p:cNvSpPr/>
          <p:nvPr/>
        </p:nvSpPr>
        <p:spPr>
          <a:xfrm rot="5400000">
            <a:off x="7939317" y="3875315"/>
            <a:ext cx="406400" cy="406400"/>
          </a:xfrm>
          <a:prstGeom prst="rect">
            <a:avLst/>
          </a:prstGeom>
          <a:solidFill>
            <a:srgbClr val="FF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6" name="Rectangle 55"/>
          <p:cNvSpPr/>
          <p:nvPr/>
        </p:nvSpPr>
        <p:spPr>
          <a:xfrm rot="5400000">
            <a:off x="7503886" y="3875315"/>
            <a:ext cx="406400" cy="406400"/>
          </a:xfrm>
          <a:prstGeom prst="rect">
            <a:avLst/>
          </a:pr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7" name="Rectangle 56"/>
          <p:cNvSpPr/>
          <p:nvPr/>
        </p:nvSpPr>
        <p:spPr>
          <a:xfrm rot="5400000">
            <a:off x="7496631" y="3432629"/>
            <a:ext cx="406400" cy="406400"/>
          </a:xfrm>
          <a:prstGeom prst="rect">
            <a:avLst/>
          </a:pr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8" name="Plus 57"/>
          <p:cNvSpPr/>
          <p:nvPr/>
        </p:nvSpPr>
        <p:spPr>
          <a:xfrm>
            <a:off x="2336800" y="2685143"/>
            <a:ext cx="972457" cy="928914"/>
          </a:xfrm>
          <a:prstGeom prst="mathPlus">
            <a:avLst/>
          </a:prstGeom>
          <a:solidFill>
            <a:srgbClr val="C0000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9" name="Equal 58"/>
          <p:cNvSpPr/>
          <p:nvPr/>
        </p:nvSpPr>
        <p:spPr>
          <a:xfrm>
            <a:off x="6037943" y="2670628"/>
            <a:ext cx="914400" cy="914400"/>
          </a:xfrm>
          <a:prstGeom prst="mathEqual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64403793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5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3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25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3000"/>
                            </p:stCondLst>
                            <p:childTnLst>
                              <p:par>
                                <p:cTn id="2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1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3500"/>
                            </p:stCondLst>
                            <p:childTnLst>
                              <p:par>
                                <p:cTn id="3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5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4000"/>
                            </p:stCondLst>
                            <p:childTnLst>
                              <p:par>
                                <p:cTn id="3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5" fill="hold">
                            <p:stCondLst>
                              <p:cond delay="500"/>
                            </p:stCondLst>
                            <p:childTnLst>
                              <p:par>
                                <p:cTn id="4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8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9" fill="hold">
                            <p:stCondLst>
                              <p:cond delay="1000"/>
                            </p:stCondLst>
                            <p:childTnLst>
                              <p:par>
                                <p:cTn id="5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3" fill="hold">
                            <p:stCondLst>
                              <p:cond delay="1500"/>
                            </p:stCondLst>
                            <p:childTnLst>
                              <p:par>
                                <p:cTn id="5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6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7" fill="hold">
                            <p:stCondLst>
                              <p:cond delay="2000"/>
                            </p:stCondLst>
                            <p:childTnLst>
                              <p:par>
                                <p:cTn id="5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0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1" fill="hold">
                            <p:stCondLst>
                              <p:cond delay="2500"/>
                            </p:stCondLst>
                            <p:childTnLst>
                              <p:par>
                                <p:cTn id="6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5" fill="hold">
                            <p:stCondLst>
                              <p:cond delay="3000"/>
                            </p:stCondLst>
                            <p:childTnLst>
                              <p:par>
                                <p:cTn id="6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3500"/>
                            </p:stCondLst>
                            <p:childTnLst>
                              <p:par>
                                <p:cTn id="7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4000"/>
                            </p:stCondLst>
                            <p:childTnLst>
                              <p:par>
                                <p:cTn id="7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6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4500"/>
                            </p:stCondLst>
                            <p:childTnLst>
                              <p:par>
                                <p:cTn id="7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0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1" fill="hold">
                            <p:stCondLst>
                              <p:cond delay="5000"/>
                            </p:stCondLst>
                            <p:childTnLst>
                              <p:par>
                                <p:cTn id="8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4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5" fill="hold">
                            <p:stCondLst>
                              <p:cond delay="5500"/>
                            </p:stCondLst>
                            <p:childTnLst>
                              <p:par>
                                <p:cTn id="86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88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9" fill="hold">
                            <p:stCondLst>
                              <p:cond delay="6000"/>
                            </p:stCondLst>
                            <p:childTnLst>
                              <p:par>
                                <p:cTn id="9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3" fill="hold">
                            <p:stCondLst>
                              <p:cond delay="6500"/>
                            </p:stCondLst>
                            <p:childTnLst>
                              <p:par>
                                <p:cTn id="94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6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7" fill="hold">
                            <p:stCondLst>
                              <p:cond delay="7000"/>
                            </p:stCondLst>
                            <p:childTnLst>
                              <p:par>
                                <p:cTn id="98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0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1" fill="hold">
                            <p:stCondLst>
                              <p:cond delay="7500"/>
                            </p:stCondLst>
                            <p:childTnLst>
                              <p:par>
                                <p:cTn id="10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0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5" fill="hold">
                      <p:stCondLst>
                        <p:cond delay="indefinite"/>
                      </p:stCondLst>
                      <p:childTnLst>
                        <p:par>
                          <p:cTn id="106" fill="hold">
                            <p:stCondLst>
                              <p:cond delay="0"/>
                            </p:stCondLst>
                            <p:childTnLst>
                              <p:par>
                                <p:cTn id="10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9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0" fill="hold">
                      <p:stCondLst>
                        <p:cond delay="indefinite"/>
                      </p:stCondLst>
                      <p:childTnLst>
                        <p:par>
                          <p:cTn id="111" fill="hold">
                            <p:stCondLst>
                              <p:cond delay="0"/>
                            </p:stCondLst>
                            <p:childTnLst>
                              <p:par>
                                <p:cTn id="1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4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5" fill="hold">
                      <p:stCondLst>
                        <p:cond delay="indefinite"/>
                      </p:stCondLst>
                      <p:childTnLst>
                        <p:par>
                          <p:cTn id="116" fill="hold">
                            <p:stCondLst>
                              <p:cond delay="0"/>
                            </p:stCondLst>
                            <p:childTnLst>
                              <p:par>
                                <p:cTn id="11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8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9" dur="5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2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1" fill="hold">
                            <p:stCondLst>
                              <p:cond delay="500"/>
                            </p:stCondLst>
                            <p:childTnLst>
                              <p:par>
                                <p:cTn id="12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5" fill="hold">
                      <p:stCondLst>
                        <p:cond delay="indefinite"/>
                      </p:stCondLst>
                      <p:childTnLst>
                        <p:par>
                          <p:cTn id="126" fill="hold">
                            <p:stCondLst>
                              <p:cond delay="0"/>
                            </p:stCondLst>
                            <p:childTnLst>
                              <p:par>
                                <p:cTn id="12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8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5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3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31" fill="hold">
                            <p:stCondLst>
                              <p:cond delay="500"/>
                            </p:stCondLst>
                            <p:childTnLst>
                              <p:par>
                                <p:cTn id="13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4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5" fill="hold">
                      <p:stCondLst>
                        <p:cond delay="indefinite"/>
                      </p:stCondLst>
                      <p:childTnLst>
                        <p:par>
                          <p:cTn id="136" fill="hold">
                            <p:stCondLst>
                              <p:cond delay="0"/>
                            </p:stCondLst>
                            <p:childTnLst>
                              <p:par>
                                <p:cTn id="13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8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9" dur="5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4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1" fill="hold">
                            <p:stCondLst>
                              <p:cond delay="500"/>
                            </p:stCondLst>
                            <p:childTnLst>
                              <p:par>
                                <p:cTn id="14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4" dur="500"/>
                                        <p:tgtEl>
                                          <p:spTgt spid="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5" fill="hold">
                      <p:stCondLst>
                        <p:cond delay="indefinite"/>
                      </p:stCondLst>
                      <p:childTnLst>
                        <p:par>
                          <p:cTn id="146" fill="hold">
                            <p:stCondLst>
                              <p:cond delay="0"/>
                            </p:stCondLst>
                            <p:childTnLst>
                              <p:par>
                                <p:cTn id="14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48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9" dur="500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5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1" fill="hold">
                            <p:stCondLst>
                              <p:cond delay="500"/>
                            </p:stCondLst>
                            <p:childTnLst>
                              <p:par>
                                <p:cTn id="15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4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5" fill="hold">
                      <p:stCondLst>
                        <p:cond delay="indefinite"/>
                      </p:stCondLst>
                      <p:childTnLst>
                        <p:par>
                          <p:cTn id="156" fill="hold">
                            <p:stCondLst>
                              <p:cond delay="0"/>
                            </p:stCondLst>
                            <p:childTnLst>
                              <p:par>
                                <p:cTn id="15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58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9" dur="5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6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1" fill="hold">
                            <p:stCondLst>
                              <p:cond delay="500"/>
                            </p:stCondLst>
                            <p:childTnLst>
                              <p:par>
                                <p:cTn id="16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64" dur="500"/>
                                        <p:tgtEl>
                                          <p:spTgt spid="5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5" fill="hold">
                      <p:stCondLst>
                        <p:cond delay="indefinite"/>
                      </p:stCondLst>
                      <p:childTnLst>
                        <p:par>
                          <p:cTn id="166" fill="hold">
                            <p:stCondLst>
                              <p:cond delay="0"/>
                            </p:stCondLst>
                            <p:childTnLst>
                              <p:par>
                                <p:cTn id="16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68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9" dur="500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7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71" fill="hold">
                            <p:stCondLst>
                              <p:cond delay="500"/>
                            </p:stCondLst>
                            <p:childTnLst>
                              <p:par>
                                <p:cTn id="17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5" fill="hold">
                      <p:stCondLst>
                        <p:cond delay="indefinite"/>
                      </p:stCondLst>
                      <p:childTnLst>
                        <p:par>
                          <p:cTn id="176" fill="hold">
                            <p:stCondLst>
                              <p:cond delay="0"/>
                            </p:stCondLst>
                            <p:childTnLst>
                              <p:par>
                                <p:cTn id="17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78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9" dur="5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8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1" fill="hold">
                            <p:stCondLst>
                              <p:cond delay="500"/>
                            </p:stCondLst>
                            <p:childTnLst>
                              <p:par>
                                <p:cTn id="18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84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5" fill="hold">
                      <p:stCondLst>
                        <p:cond delay="indefinite"/>
                      </p:stCondLst>
                      <p:childTnLst>
                        <p:par>
                          <p:cTn id="186" fill="hold">
                            <p:stCondLst>
                              <p:cond delay="0"/>
                            </p:stCondLst>
                            <p:childTnLst>
                              <p:par>
                                <p:cTn id="18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88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9" dur="500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19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1" fill="hold">
                            <p:stCondLst>
                              <p:cond delay="500"/>
                            </p:stCondLst>
                            <p:childTnLst>
                              <p:par>
                                <p:cTn id="19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4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5" fill="hold">
                      <p:stCondLst>
                        <p:cond delay="indefinite"/>
                      </p:stCondLst>
                      <p:childTnLst>
                        <p:par>
                          <p:cTn id="196" fill="hold">
                            <p:stCondLst>
                              <p:cond delay="0"/>
                            </p:stCondLst>
                            <p:childTnLst>
                              <p:par>
                                <p:cTn id="19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98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9" dur="500"/>
                                        <p:tgtEl>
                                          <p:spTgt spid="1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0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1" fill="hold">
                            <p:stCondLst>
                              <p:cond delay="500"/>
                            </p:stCondLst>
                            <p:childTnLst>
                              <p:par>
                                <p:cTn id="20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0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5" fill="hold">
                      <p:stCondLst>
                        <p:cond delay="indefinite"/>
                      </p:stCondLst>
                      <p:childTnLst>
                        <p:par>
                          <p:cTn id="206" fill="hold">
                            <p:stCondLst>
                              <p:cond delay="0"/>
                            </p:stCondLst>
                            <p:childTnLst>
                              <p:par>
                                <p:cTn id="207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08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9" dur="500"/>
                                        <p:tgtEl>
                                          <p:spTgt spid="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0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1" fill="hold">
                            <p:stCondLst>
                              <p:cond delay="500"/>
                            </p:stCondLst>
                            <p:childTnLst>
                              <p:par>
                                <p:cTn id="212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4" dur="500"/>
                                        <p:tgtEl>
                                          <p:spTgt spid="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5" fill="hold">
                            <p:stCondLst>
                              <p:cond delay="1000"/>
                            </p:stCondLst>
                            <p:childTnLst>
                              <p:par>
                                <p:cTn id="216" presetID="17" presetClass="exit" presetSubtype="10" fill="hold" grpId="1" nodeType="after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17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8" dur="500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0" fill="hold">
                            <p:stCondLst>
                              <p:cond delay="1500"/>
                            </p:stCondLst>
                            <p:childTnLst>
                              <p:par>
                                <p:cTn id="2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2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4" fill="hold">
                      <p:stCondLst>
                        <p:cond delay="indefinite"/>
                      </p:stCondLst>
                      <p:childTnLst>
                        <p:par>
                          <p:cTn id="225" fill="hold">
                            <p:stCondLst>
                              <p:cond delay="0"/>
                            </p:stCondLst>
                            <p:childTnLst>
                              <p:par>
                                <p:cTn id="226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27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8" dur="500"/>
                                        <p:tgtEl>
                                          <p:spTgt spid="2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30" fill="hold">
                            <p:stCondLst>
                              <p:cond delay="500"/>
                            </p:stCondLst>
                            <p:childTnLst>
                              <p:par>
                                <p:cTn id="2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3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4" fill="hold">
                      <p:stCondLst>
                        <p:cond delay="indefinite"/>
                      </p:stCondLst>
                      <p:childTnLst>
                        <p:par>
                          <p:cTn id="235" fill="hold">
                            <p:stCondLst>
                              <p:cond delay="0"/>
                            </p:stCondLst>
                            <p:childTnLst>
                              <p:par>
                                <p:cTn id="236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37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8" dur="500"/>
                                        <p:tgtEl>
                                          <p:spTgt spid="2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0" fill="hold">
                            <p:stCondLst>
                              <p:cond delay="500"/>
                            </p:stCondLst>
                            <p:childTnLst>
                              <p:par>
                                <p:cTn id="2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3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4" fill="hold">
                      <p:stCondLst>
                        <p:cond delay="indefinite"/>
                      </p:stCondLst>
                      <p:childTnLst>
                        <p:par>
                          <p:cTn id="245" fill="hold">
                            <p:stCondLst>
                              <p:cond delay="0"/>
                            </p:stCondLst>
                            <p:childTnLst>
                              <p:par>
                                <p:cTn id="246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47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48" dur="500"/>
                                        <p:tgtEl>
                                          <p:spTgt spid="3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0" fill="hold">
                            <p:stCondLst>
                              <p:cond delay="500"/>
                            </p:stCondLst>
                            <p:childTnLst>
                              <p:par>
                                <p:cTn id="25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53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4" fill="hold">
                      <p:stCondLst>
                        <p:cond delay="indefinite"/>
                      </p:stCondLst>
                      <p:childTnLst>
                        <p:par>
                          <p:cTn id="255" fill="hold">
                            <p:stCondLst>
                              <p:cond delay="0"/>
                            </p:stCondLst>
                            <p:childTnLst>
                              <p:par>
                                <p:cTn id="256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57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8" dur="500"/>
                                        <p:tgtEl>
                                          <p:spTgt spid="1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0" fill="hold">
                            <p:stCondLst>
                              <p:cond delay="500"/>
                            </p:stCondLst>
                            <p:childTnLst>
                              <p:par>
                                <p:cTn id="26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63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64" fill="hold">
                      <p:stCondLst>
                        <p:cond delay="indefinite"/>
                      </p:stCondLst>
                      <p:childTnLst>
                        <p:par>
                          <p:cTn id="265" fill="hold">
                            <p:stCondLst>
                              <p:cond delay="0"/>
                            </p:stCondLst>
                            <p:childTnLst>
                              <p:par>
                                <p:cTn id="266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67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68" dur="500"/>
                                        <p:tgtEl>
                                          <p:spTgt spid="1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6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0" fill="hold">
                            <p:stCondLst>
                              <p:cond delay="500"/>
                            </p:stCondLst>
                            <p:childTnLst>
                              <p:par>
                                <p:cTn id="27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3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4" fill="hold">
                      <p:stCondLst>
                        <p:cond delay="indefinite"/>
                      </p:stCondLst>
                      <p:childTnLst>
                        <p:par>
                          <p:cTn id="275" fill="hold">
                            <p:stCondLst>
                              <p:cond delay="0"/>
                            </p:stCondLst>
                            <p:childTnLst>
                              <p:par>
                                <p:cTn id="276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77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8" dur="500"/>
                                        <p:tgtEl>
                                          <p:spTgt spid="1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7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0" fill="hold">
                            <p:stCondLst>
                              <p:cond delay="500"/>
                            </p:stCondLst>
                            <p:childTnLst>
                              <p:par>
                                <p:cTn id="28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3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4" fill="hold">
                      <p:stCondLst>
                        <p:cond delay="indefinite"/>
                      </p:stCondLst>
                      <p:childTnLst>
                        <p:par>
                          <p:cTn id="285" fill="hold">
                            <p:stCondLst>
                              <p:cond delay="0"/>
                            </p:stCondLst>
                            <p:childTnLst>
                              <p:par>
                                <p:cTn id="286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87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8" dur="500"/>
                                        <p:tgtEl>
                                          <p:spTgt spid="2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8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0" fill="hold">
                            <p:stCondLst>
                              <p:cond delay="500"/>
                            </p:stCondLst>
                            <p:childTnLst>
                              <p:par>
                                <p:cTn id="29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93" dur="500"/>
                                        <p:tgtEl>
                                          <p:spTgt spid="4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4" fill="hold">
                      <p:stCondLst>
                        <p:cond delay="indefinite"/>
                      </p:stCondLst>
                      <p:childTnLst>
                        <p:par>
                          <p:cTn id="295" fill="hold">
                            <p:stCondLst>
                              <p:cond delay="0"/>
                            </p:stCondLst>
                            <p:childTnLst>
                              <p:par>
                                <p:cTn id="296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297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8" dur="500"/>
                                        <p:tgtEl>
                                          <p:spTgt spid="3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29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0" fill="hold">
                            <p:stCondLst>
                              <p:cond delay="500"/>
                            </p:stCondLst>
                            <p:childTnLst>
                              <p:par>
                                <p:cTn id="30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03" dur="500"/>
                                        <p:tgtEl>
                                          <p:spTgt spid="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4" fill="hold">
                      <p:stCondLst>
                        <p:cond delay="indefinite"/>
                      </p:stCondLst>
                      <p:childTnLst>
                        <p:par>
                          <p:cTn id="305" fill="hold">
                            <p:stCondLst>
                              <p:cond delay="0"/>
                            </p:stCondLst>
                            <p:childTnLst>
                              <p:par>
                                <p:cTn id="306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07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8" dur="500"/>
                                        <p:tgtEl>
                                          <p:spTgt spid="2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0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10" fill="hold">
                            <p:stCondLst>
                              <p:cond delay="500"/>
                            </p:stCondLst>
                            <p:childTnLst>
                              <p:par>
                                <p:cTn id="31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3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4" fill="hold">
                      <p:stCondLst>
                        <p:cond delay="indefinite"/>
                      </p:stCondLst>
                      <p:childTnLst>
                        <p:par>
                          <p:cTn id="315" fill="hold">
                            <p:stCondLst>
                              <p:cond delay="0"/>
                            </p:stCondLst>
                            <p:childTnLst>
                              <p:par>
                                <p:cTn id="316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17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8" dur="500"/>
                                        <p:tgtEl>
                                          <p:spTgt spid="2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1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0" fill="hold">
                            <p:stCondLst>
                              <p:cond delay="500"/>
                            </p:stCondLst>
                            <p:childTnLst>
                              <p:par>
                                <p:cTn id="3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23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4" fill="hold">
                      <p:stCondLst>
                        <p:cond delay="indefinite"/>
                      </p:stCondLst>
                      <p:childTnLst>
                        <p:par>
                          <p:cTn id="325" fill="hold">
                            <p:stCondLst>
                              <p:cond delay="0"/>
                            </p:stCondLst>
                            <p:childTnLst>
                              <p:par>
                                <p:cTn id="326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27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8" dur="500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2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0" fill="hold">
                            <p:stCondLst>
                              <p:cond delay="500"/>
                            </p:stCondLst>
                            <p:childTnLst>
                              <p:par>
                                <p:cTn id="33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3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4" fill="hold">
                      <p:stCondLst>
                        <p:cond delay="indefinite"/>
                      </p:stCondLst>
                      <p:childTnLst>
                        <p:par>
                          <p:cTn id="335" fill="hold">
                            <p:stCondLst>
                              <p:cond delay="0"/>
                            </p:stCondLst>
                            <p:childTnLst>
                              <p:par>
                                <p:cTn id="336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37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8" dur="500"/>
                                        <p:tgtEl>
                                          <p:spTgt spid="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3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0" fill="hold">
                            <p:stCondLst>
                              <p:cond delay="500"/>
                            </p:stCondLst>
                            <p:childTnLst>
                              <p:par>
                                <p:cTn id="3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3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4" fill="hold">
                      <p:stCondLst>
                        <p:cond delay="indefinite"/>
                      </p:stCondLst>
                      <p:childTnLst>
                        <p:par>
                          <p:cTn id="345" fill="hold">
                            <p:stCondLst>
                              <p:cond delay="0"/>
                            </p:stCondLst>
                            <p:childTnLst>
                              <p:par>
                                <p:cTn id="346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47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8" dur="500"/>
                                        <p:tgtEl>
                                          <p:spTgt spid="2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4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50" fill="hold">
                            <p:stCondLst>
                              <p:cond delay="500"/>
                            </p:stCondLst>
                            <p:childTnLst>
                              <p:par>
                                <p:cTn id="35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3" dur="500"/>
                                        <p:tgtEl>
                                          <p:spTgt spid="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4" fill="hold">
                      <p:stCondLst>
                        <p:cond delay="indefinite"/>
                      </p:stCondLst>
                      <p:childTnLst>
                        <p:par>
                          <p:cTn id="355" fill="hold">
                            <p:stCondLst>
                              <p:cond delay="0"/>
                            </p:stCondLst>
                            <p:childTnLst>
                              <p:par>
                                <p:cTn id="356" presetID="17" presetClass="exit" presetSubtype="1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357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8" dur="500"/>
                                        <p:tgtEl>
                                          <p:spTgt spid="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set>
                                      <p:cBhvr>
                                        <p:cTn id="359" dur="1" fill="hold">
                                          <p:stCondLst>
                                            <p:cond delay="499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0" fill="hold">
                            <p:stCondLst>
                              <p:cond delay="500"/>
                            </p:stCondLst>
                            <p:childTnLst>
                              <p:par>
                                <p:cTn id="36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63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3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  <p:bldP spid="9" grpId="0" animBg="1"/>
      <p:bldP spid="9" grpId="1" animBg="1"/>
      <p:bldP spid="10" grpId="0" animBg="1"/>
      <p:bldP spid="10" grpId="1" animBg="1"/>
      <p:bldP spid="12" grpId="0" animBg="1"/>
      <p:bldP spid="12" grpId="1" animBg="1"/>
      <p:bldP spid="13" grpId="0" animBg="1"/>
      <p:bldP spid="13" grpId="1" animBg="1"/>
      <p:bldP spid="11" grpId="0" animBg="1"/>
      <p:bldP spid="11" grpId="1" animBg="1"/>
      <p:bldP spid="14" grpId="0" animBg="1"/>
      <p:bldP spid="14" grpId="1" animBg="1"/>
      <p:bldP spid="15" grpId="0" animBg="1"/>
      <p:bldP spid="15" grpId="1" animBg="1"/>
      <p:bldP spid="17" grpId="0" animBg="1"/>
      <p:bldP spid="17" grpId="1" animBg="1"/>
      <p:bldP spid="18" grpId="0" animBg="1"/>
      <p:bldP spid="18" grpId="1" animBg="1"/>
      <p:bldP spid="19" grpId="0" animBg="1"/>
      <p:bldP spid="19" grpId="1" animBg="1"/>
      <p:bldP spid="21" grpId="0" animBg="1"/>
      <p:bldP spid="21" grpId="1" animBg="1"/>
      <p:bldP spid="22" grpId="0" animBg="1"/>
      <p:bldP spid="22" grpId="1" animBg="1"/>
      <p:bldP spid="23" grpId="0" animBg="1"/>
      <p:bldP spid="23" grpId="1" animBg="1"/>
      <p:bldP spid="25" grpId="0" animBg="1"/>
      <p:bldP spid="25" grpId="1" animBg="1"/>
      <p:bldP spid="26" grpId="0" animBg="1"/>
      <p:bldP spid="26" grpId="1" animBg="1"/>
      <p:bldP spid="27" grpId="0" animBg="1"/>
      <p:bldP spid="27" grpId="1" animBg="1"/>
      <p:bldP spid="28" grpId="0" animBg="1"/>
      <p:bldP spid="28" grpId="1" animBg="1"/>
      <p:bldP spid="29" grpId="0" animBg="1"/>
      <p:bldP spid="29" grpId="1" animBg="1"/>
      <p:bldP spid="30" grpId="0" animBg="1"/>
      <p:bldP spid="30" grpId="1" animBg="1"/>
      <p:bldP spid="31" grpId="0" animBg="1"/>
      <p:bldP spid="31" grpId="1" animBg="1"/>
      <p:bldP spid="16" grpId="0" animBg="1"/>
      <p:bldP spid="24" grpId="0" animBg="1"/>
      <p:bldP spid="32" grpId="0" animBg="1"/>
      <p:bldP spid="33" grpId="0" animBg="1"/>
      <p:bldP spid="34" grpId="0" animBg="1"/>
      <p:bldP spid="35" grpId="0" animBg="1"/>
      <p:bldP spid="36" grpId="0" animBg="1"/>
      <p:bldP spid="38" grpId="0" animBg="1"/>
      <p:bldP spid="39" grpId="0" animBg="1"/>
      <p:bldP spid="40" grpId="0" animBg="1"/>
      <p:bldP spid="41" grpId="0" animBg="1"/>
      <p:bldP spid="42" grpId="0" animBg="1"/>
      <p:bldP spid="44" grpId="0" animBg="1"/>
      <p:bldP spid="45" grpId="0" animBg="1"/>
      <p:bldP spid="46" grpId="0" animBg="1"/>
      <p:bldP spid="47" grpId="0" animBg="1"/>
      <p:bldP spid="48" grpId="0" animBg="1"/>
      <p:bldP spid="49" grpId="0" animBg="1"/>
      <p:bldP spid="50" grpId="0" animBg="1"/>
      <p:bldP spid="51" grpId="0" animBg="1"/>
      <p:bldP spid="52" grpId="0" animBg="1"/>
      <p:bldP spid="54" grpId="0" animBg="1"/>
      <p:bldP spid="55" grpId="0" animBg="1"/>
      <p:bldP spid="56" grpId="0" animBg="1"/>
      <p:bldP spid="57" grpId="0" animBg="1"/>
      <p:bldP spid="58" grpId="0" animBg="1"/>
      <p:bldP spid="59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3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41258" y="1146630"/>
            <a:ext cx="2598055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মূল্যায়ন 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graphicFrame>
        <p:nvGraphicFramePr>
          <p:cNvPr id="3" name="Object 2">
            <a:hlinkClick r:id="" action="ppaction://ole?verb=0"/>
          </p:cNvPr>
          <p:cNvGraphicFramePr>
            <a:graphicFrameLocks noChangeAspect="1"/>
          </p:cNvGraphicFramePr>
          <p:nvPr>
            <p:extLst>
              <p:ext uri="{D42A27DB-BD31-4B8C-83A1-F6EECF244321}">
                <p14:modId xmlns:p14="http://schemas.microsoft.com/office/powerpoint/2010/main" val="2834122286"/>
              </p:ext>
            </p:extLst>
          </p:nvPr>
        </p:nvGraphicFramePr>
        <p:xfrm>
          <a:off x="5868988" y="3182938"/>
          <a:ext cx="454025" cy="48895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3" name="Packager Shell Object" showAsIcon="1" r:id="rId4" imgW="453240" imgH="488520" progId="Package">
                  <p:embed/>
                </p:oleObj>
              </mc:Choice>
              <mc:Fallback>
                <p:oleObj name="Packager Shell Object" showAsIcon="1" r:id="rId4" imgW="453240" imgH="488520" progId="Package">
                  <p:embed/>
                  <p:pic>
                    <p:nvPicPr>
                      <p:cNvPr id="0" name=""/>
                      <p:cNvPicPr/>
                      <p:nvPr/>
                    </p:nvPicPr>
                    <p:blipFill>
                      <a:blip r:embed="rId5"/>
                      <a:stretch>
                        <a:fillRect/>
                      </a:stretch>
                    </p:blipFill>
                    <p:spPr>
                      <a:xfrm>
                        <a:off x="5868988" y="3182938"/>
                        <a:ext cx="454025" cy="488950"/>
                      </a:xfrm>
                      <a:prstGeom prst="rect">
                        <a:avLst/>
                      </a:prstGeom>
                    </p:spPr>
                  </p:pic>
                </p:oleObj>
              </mc:Fallback>
            </mc:AlternateContent>
          </a:graphicData>
        </a:graphic>
      </p:graphicFrame>
    </p:spTree>
    <p:extLst>
      <p:ext uri="{BB962C8B-B14F-4D97-AF65-F5344CB8AC3E}">
        <p14:creationId xmlns:p14="http://schemas.microsoft.com/office/powerpoint/2010/main" val="386309951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109030" y="406401"/>
            <a:ext cx="223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বাড়ির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Right Triangle 2"/>
          <p:cNvSpPr/>
          <p:nvPr/>
        </p:nvSpPr>
        <p:spPr>
          <a:xfrm>
            <a:off x="2989943" y="928913"/>
            <a:ext cx="2830286" cy="1538515"/>
          </a:xfrm>
          <a:prstGeom prst="rtTriangle">
            <a:avLst/>
          </a:prstGeom>
          <a:noFill/>
          <a:ln w="38100"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" name="TextBox 3"/>
              <p:cNvSpPr txBox="1"/>
              <p:nvPr/>
            </p:nvSpPr>
            <p:spPr>
              <a:xfrm>
                <a:off x="1161144" y="3454402"/>
                <a:ext cx="10711542" cy="1754326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ক.   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ABC+ ACB=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কত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?                                                     ২</a:t>
                </a:r>
              </a:p>
              <a:p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খ.</a:t>
                </a:r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ইউক্লিডিয়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পদ্ধতিতে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প্রমাণের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জন্য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err="1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চিত্রটি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আ</a:t>
                </a:r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ঁক ।  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</a:t>
                </a:r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৪</a:t>
                </a:r>
              </a:p>
              <a:p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গ.  প্রমাণ কর যে, </a:t>
                </a:r>
                <a14:m>
                  <m:oMath xmlns:m="http://schemas.openxmlformats.org/officeDocument/2006/math">
                    <m:r>
                      <a:rPr lang="en-US" sz="36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𝐴</m:t>
                    </m:r>
                    <m:sSup>
                      <m:sSupPr>
                        <m:ctrlPr>
                          <a:rPr lang="en-US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𝐵</m:t>
                        </m:r>
                      </m:e>
                      <m:sup>
                        <m:r>
                          <a:rPr lang="en-US" sz="36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+</a:t>
                </a:r>
                <a14:m>
                  <m:oMath xmlns:m="http://schemas.openxmlformats.org/officeDocument/2006/math">
                    <m:r>
                      <a:rPr lang="en-US" sz="3600" b="0" i="1" dirty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𝐴</m:t>
                    </m:r>
                    <m:sSup>
                      <m:sSupPr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𝐶</m:t>
                        </m:r>
                      </m:e>
                      <m:sup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 </m:t>
                        </m:r>
                      </m:sup>
                    </m:sSup>
                    <m:r>
                      <a:rPr lang="en-US" sz="3600" i="1" dirty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=</m:t>
                    </m:r>
                    <m:r>
                      <a:rPr lang="en-US" sz="3600" b="0" i="1" dirty="0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𝐵</m:t>
                    </m:r>
                    <m:sSup>
                      <m:sSupPr>
                        <m:ctrlPr>
                          <a:rPr lang="en-US" sz="3600" b="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𝐶</m:t>
                        </m:r>
                      </m:e>
                      <m:sup>
                        <m:r>
                          <a:rPr lang="en-US" sz="3600" b="0" i="1" dirty="0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2</m:t>
                        </m:r>
                      </m:sup>
                    </m:sSup>
                  </m:oMath>
                </a14:m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</a:t>
                </a:r>
                <a:r>
                  <a:rPr lang="bn-IN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r>
                  <a:rPr lang="en-US" sz="36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                                 ৪</a:t>
                </a:r>
                <a:endParaRPr lang="en-US" sz="36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4" name="TextBox 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161144" y="3454402"/>
                <a:ext cx="10711542" cy="1754326"/>
              </a:xfrm>
              <a:prstGeom prst="rect">
                <a:avLst/>
              </a:prstGeom>
              <a:blipFill>
                <a:blip r:embed="rId3"/>
                <a:stretch>
                  <a:fillRect l="-1706" t="-5575" r="-1195" b="-13240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grpSp>
        <p:nvGrpSpPr>
          <p:cNvPr id="11" name="Group 10"/>
          <p:cNvGrpSpPr/>
          <p:nvPr/>
        </p:nvGrpSpPr>
        <p:grpSpPr>
          <a:xfrm>
            <a:off x="1857831" y="3425371"/>
            <a:ext cx="290284" cy="537029"/>
            <a:chOff x="5776686" y="2786742"/>
            <a:chExt cx="667657" cy="1016001"/>
          </a:xfrm>
        </p:grpSpPr>
        <p:cxnSp>
          <p:nvCxnSpPr>
            <p:cNvPr id="6" name="Straight Connector 5"/>
            <p:cNvCxnSpPr/>
            <p:nvPr/>
          </p:nvCxnSpPr>
          <p:spPr>
            <a:xfrm>
              <a:off x="5776686" y="3788229"/>
              <a:ext cx="667657" cy="1451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8" name="Straight Connector 7"/>
            <p:cNvCxnSpPr/>
            <p:nvPr/>
          </p:nvCxnSpPr>
          <p:spPr>
            <a:xfrm flipV="1">
              <a:off x="5798458" y="2786742"/>
              <a:ext cx="500743" cy="99422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grpSp>
        <p:nvGrpSpPr>
          <p:cNvPr id="12" name="Group 11"/>
          <p:cNvGrpSpPr/>
          <p:nvPr/>
        </p:nvGrpSpPr>
        <p:grpSpPr>
          <a:xfrm>
            <a:off x="3294745" y="3425371"/>
            <a:ext cx="290284" cy="537029"/>
            <a:chOff x="5776686" y="2786742"/>
            <a:chExt cx="667657" cy="1016001"/>
          </a:xfrm>
        </p:grpSpPr>
        <p:cxnSp>
          <p:nvCxnSpPr>
            <p:cNvPr id="13" name="Straight Connector 12"/>
            <p:cNvCxnSpPr/>
            <p:nvPr/>
          </p:nvCxnSpPr>
          <p:spPr>
            <a:xfrm>
              <a:off x="5776686" y="3788229"/>
              <a:ext cx="667657" cy="14514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  <p:cxnSp>
          <p:nvCxnSpPr>
            <p:cNvPr id="14" name="Straight Connector 13"/>
            <p:cNvCxnSpPr/>
            <p:nvPr/>
          </p:nvCxnSpPr>
          <p:spPr>
            <a:xfrm flipV="1">
              <a:off x="5798458" y="2786742"/>
              <a:ext cx="500743" cy="994229"/>
            </a:xfrm>
            <a:prstGeom prst="line">
              <a:avLst/>
            </a:prstGeom>
            <a:ln w="28575"/>
          </p:spPr>
          <p:style>
            <a:lnRef idx="1">
              <a:schemeClr val="dk1"/>
            </a:lnRef>
            <a:fillRef idx="0">
              <a:schemeClr val="dk1"/>
            </a:fillRef>
            <a:effectRef idx="0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15" name="Rectangle 14"/>
          <p:cNvSpPr/>
          <p:nvPr/>
        </p:nvSpPr>
        <p:spPr>
          <a:xfrm>
            <a:off x="2510381" y="2394635"/>
            <a:ext cx="521297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A</a:t>
            </a:r>
            <a:endParaRPr lang="en-US" dirty="0"/>
          </a:p>
        </p:txBody>
      </p:sp>
      <p:sp>
        <p:nvSpPr>
          <p:cNvPr id="16" name="Rectangle 15"/>
          <p:cNvSpPr/>
          <p:nvPr/>
        </p:nvSpPr>
        <p:spPr>
          <a:xfrm>
            <a:off x="2626495" y="377150"/>
            <a:ext cx="530915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C</a:t>
            </a:r>
            <a:endParaRPr lang="en-US" dirty="0"/>
          </a:p>
        </p:txBody>
      </p:sp>
      <p:sp>
        <p:nvSpPr>
          <p:cNvPr id="17" name="Rectangle 16"/>
          <p:cNvSpPr/>
          <p:nvPr/>
        </p:nvSpPr>
        <p:spPr>
          <a:xfrm>
            <a:off x="5819638" y="2394635"/>
            <a:ext cx="508473" cy="646331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n-US" sz="3600" dirty="0" smtClean="0">
                <a:solidFill>
                  <a:prstClr val="black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B</a:t>
            </a:r>
            <a:endParaRPr lang="en-US" dirty="0"/>
          </a:p>
        </p:txBody>
      </p:sp>
      <p:sp>
        <p:nvSpPr>
          <p:cNvPr id="18" name="TextBox 17"/>
          <p:cNvSpPr txBox="1"/>
          <p:nvPr/>
        </p:nvSpPr>
        <p:spPr>
          <a:xfrm>
            <a:off x="478973" y="754744"/>
            <a:ext cx="2235200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**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9" name="Arc 18"/>
          <p:cNvSpPr/>
          <p:nvPr/>
        </p:nvSpPr>
        <p:spPr>
          <a:xfrm>
            <a:off x="2583542" y="1901373"/>
            <a:ext cx="928915" cy="914400"/>
          </a:xfrm>
          <a:prstGeom prst="arc">
            <a:avLst>
              <a:gd name="adj1" fmla="val 14491545"/>
              <a:gd name="adj2" fmla="val 2021408"/>
            </a:avLst>
          </a:prstGeom>
          <a:ln w="28575"/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 sz="200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20" name="Rectangle 19"/>
              <p:cNvSpPr/>
              <p:nvPr/>
            </p:nvSpPr>
            <p:spPr>
              <a:xfrm>
                <a:off x="2892681" y="2083190"/>
                <a:ext cx="660694" cy="369332"/>
              </a:xfrm>
              <a:prstGeom prst="rect">
                <a:avLst/>
              </a:prstGeom>
            </p:spPr>
            <p:txBody>
              <a:bodyPr wrap="none">
                <a:spAutoFit/>
              </a:bodyPr>
              <a:lstStyle/>
              <a:p>
                <a:r>
                  <a:rPr lang="bn-IN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 </a:t>
                </a:r>
                <a14:m>
                  <m:oMath xmlns:m="http://schemas.openxmlformats.org/officeDocument/2006/math">
                    <m:r>
                      <a:rPr lang="bn-IN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9</m:t>
                    </m:r>
                    <m:sSup>
                      <m:sSupPr>
                        <m:ctrlPr>
                          <a:rPr lang="bn-IN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bn-IN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0</m:t>
                        </m:r>
                      </m:e>
                      <m:sup>
                        <m:r>
                          <a:rPr lang="bn-IN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0</m:t>
                        </m:r>
                      </m:sup>
                    </m:sSup>
                  </m:oMath>
                </a14:m>
                <a:endParaRPr lang="en-US" dirty="0"/>
              </a:p>
            </p:txBody>
          </p:sp>
        </mc:Choice>
        <mc:Fallback xmlns="">
          <p:sp>
            <p:nvSpPr>
              <p:cNvPr id="20" name="Rectangle 1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892681" y="2083190"/>
                <a:ext cx="660694" cy="369332"/>
              </a:xfrm>
              <a:prstGeom prst="rect">
                <a:avLst/>
              </a:prstGeom>
              <a:blipFill>
                <a:blip r:embed="rId4"/>
                <a:stretch>
                  <a:fillRect l="-8333" t="-8333" b="-28333"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13076338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1" dur="20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4000"/>
                            </p:stCondLst>
                            <p:childTnLst>
                              <p:par>
                                <p:cTn id="2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4500"/>
                            </p:stCondLst>
                            <p:childTnLst>
                              <p:par>
                                <p:cTn id="29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50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5500"/>
                            </p:stCondLst>
                            <p:childTnLst>
                              <p:par>
                                <p:cTn id="37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9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3" dur="500" tmFilter="0,0; .5, 1; 1, 1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6200"/>
                            </p:stCondLst>
                            <p:childTnLst>
                              <p:par>
                                <p:cTn id="45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9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500" fill="hold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1" dur="500" tmFilter="0,0; .5, 1; 1, 1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800"/>
                            </p:stCondLst>
                            <p:childTnLst>
                              <p:par>
                                <p:cTn id="53" presetID="41" presetClass="entr" presetSubtype="0" fill="hold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5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6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8" dur="500" fill="hold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9" dur="500" tmFilter="0,0; .5, 1; 1, 1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0" fill="hold">
                            <p:stCondLst>
                              <p:cond delay="10950"/>
                            </p:stCondLst>
                            <p:childTnLst>
                              <p:par>
                                <p:cTn id="61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3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4" fill="hold">
                            <p:stCondLst>
                              <p:cond delay="12950"/>
                            </p:stCondLst>
                            <p:childTnLst>
                              <p:par>
                                <p:cTn id="65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7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15" grpId="0"/>
      <p:bldP spid="16" grpId="0"/>
      <p:bldP spid="17" grpId="0"/>
      <p:bldP spid="18" grpId="0"/>
      <p:bldP spid="19" grpId="0" animBg="1"/>
      <p:bldP spid="20" grpId="0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572000" y="508001"/>
            <a:ext cx="3425371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6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ধন্যবাদ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6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6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pic>
        <p:nvPicPr>
          <p:cNvPr id="3" name="Picture 2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72329" y="1647371"/>
            <a:ext cx="5020129" cy="376509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03024144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lt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5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8000"/>
                            </p:stCondLst>
                            <p:childTnLst>
                              <p:par>
                                <p:cTn id="11" presetID="6" presetClass="entr" presetSubtype="32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13" dur="5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pattFill prst="pct90">
          <a:fgClr>
            <a:schemeClr val="accent6"/>
          </a:fgClr>
          <a:bgClr>
            <a:schemeClr val="bg1"/>
          </a:bgClr>
        </a:patt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3"/>
          <p:cNvSpPr txBox="1">
            <a:spLocks/>
          </p:cNvSpPr>
          <p:nvPr/>
        </p:nvSpPr>
        <p:spPr>
          <a:xfrm>
            <a:off x="4439331" y="176439"/>
            <a:ext cx="3746726" cy="1097915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algn="l" defTabSz="914400" rtl="0" eaLnBrk="1" latinLnBrk="0" hangingPunct="1">
              <a:lnSpc>
                <a:spcPct val="90000"/>
              </a:lnSpc>
              <a:spcBef>
                <a:spcPct val="0"/>
              </a:spcBef>
              <a:buNone/>
              <a:defRPr sz="4400" kern="1200">
                <a:solidFill>
                  <a:schemeClr val="tx1"/>
                </a:solidFill>
                <a:latin typeface="+mj-lt"/>
                <a:ea typeface="+mj-ea"/>
                <a:cs typeface="+mj-cs"/>
              </a:defRPr>
            </a:lvl1pPr>
          </a:lstStyle>
          <a:p>
            <a:pPr algn="ctr"/>
            <a:r>
              <a:rPr lang="bn-IN" sz="54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পরিচিতি </a:t>
            </a:r>
            <a:endParaRPr lang="en-US" sz="54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 Placeholder 4"/>
          <p:cNvSpPr txBox="1">
            <a:spLocks/>
          </p:cNvSpPr>
          <p:nvPr/>
        </p:nvSpPr>
        <p:spPr>
          <a:xfrm>
            <a:off x="798285" y="1471488"/>
            <a:ext cx="4165601" cy="823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শিক্ষক পরিচিতি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 Placeholder 6"/>
          <p:cNvSpPr txBox="1">
            <a:spLocks/>
          </p:cNvSpPr>
          <p:nvPr/>
        </p:nvSpPr>
        <p:spPr>
          <a:xfrm>
            <a:off x="7329713" y="1427945"/>
            <a:ext cx="3882237" cy="823912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>
            <a:lvl1pPr marL="0" indent="0" algn="l" defTabSz="914400" rtl="0" eaLnBrk="1" latinLnBrk="0" hangingPunct="1">
              <a:lnSpc>
                <a:spcPct val="90000"/>
              </a:lnSpc>
              <a:spcBef>
                <a:spcPts val="1000"/>
              </a:spcBef>
              <a:buFont typeface="Arial" panose="020B0604020202020204" pitchFamily="34" charset="0"/>
              <a:buNone/>
              <a:defRPr sz="24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20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8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indent="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anose="020B0604020202020204" pitchFamily="34" charset="0"/>
              <a:buNone/>
              <a:defRPr sz="1600" b="1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bn-IN" sz="40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পাঠ পরিচিতি </a:t>
            </a:r>
            <a:endParaRPr lang="en-US" sz="40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Rectangle 11"/>
          <p:cNvSpPr/>
          <p:nvPr/>
        </p:nvSpPr>
        <p:spPr>
          <a:xfrm>
            <a:off x="801859" y="2250831"/>
            <a:ext cx="4196862" cy="41218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Rectangle 12"/>
          <p:cNvSpPr/>
          <p:nvPr/>
        </p:nvSpPr>
        <p:spPr>
          <a:xfrm>
            <a:off x="7345680" y="2236763"/>
            <a:ext cx="3880338" cy="4121834"/>
          </a:xfrm>
          <a:prstGeom prst="rect">
            <a:avLst/>
          </a:prstGeom>
          <a:noFill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Rectangle 13"/>
          <p:cNvSpPr/>
          <p:nvPr/>
        </p:nvSpPr>
        <p:spPr>
          <a:xfrm>
            <a:off x="841829" y="2551837"/>
            <a:ext cx="4217851" cy="33547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dirty="0"/>
              <a:t> </a:t>
            </a:r>
            <a:r>
              <a:rPr lang="bn-IN" sz="3200" dirty="0"/>
              <a:t>‍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সাইফুল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আলম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সহকারি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শিক্ষক</a:t>
            </a:r>
            <a:endParaRPr lang="en-US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চাতল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এস.সি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উচ্চ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বিদ্যালয়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</a:p>
          <a:p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করিমগঞ্জ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, </a:t>
            </a:r>
            <a:r>
              <a:rPr lang="en-US" sz="3200" dirty="0" err="1">
                <a:latin typeface="NikoshBAN" panose="02000000000000000000" pitchFamily="2" charset="0"/>
                <a:cs typeface="NikoshBAN" panose="02000000000000000000" pitchFamily="2" charset="0"/>
              </a:rPr>
              <a:t>কিশোরগঞ্জ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। </a:t>
            </a:r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E-mail </a:t>
            </a:r>
            <a:r>
              <a:rPr lang="en-US" sz="2800" dirty="0">
                <a:latin typeface="NikoshBAN" panose="02000000000000000000" pitchFamily="2" charset="0"/>
                <a:cs typeface="NikoshBAN" panose="02000000000000000000" pitchFamily="2" charset="0"/>
              </a:rPr>
              <a:t>: </a:t>
            </a:r>
            <a:r>
              <a:rPr lang="bn-IN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  <a:hlinkClick r:id="rId2"/>
              </a:rPr>
              <a:t>alamict</a:t>
            </a:r>
            <a:r>
              <a:rPr lang="en-US" sz="2800" dirty="0" smtClean="0">
                <a:latin typeface="Times New Roman" panose="02020603050405020304" pitchFamily="18" charset="0"/>
                <a:cs typeface="Times New Roman" panose="02020603050405020304" pitchFamily="18" charset="0"/>
                <a:hlinkClick r:id="rId2"/>
              </a:rPr>
              <a:t>9@gmail.com</a:t>
            </a:r>
            <a:endParaRPr lang="en-US" sz="2800" dirty="0">
              <a:latin typeface="Times New Roman" panose="02020603050405020304" pitchFamily="18" charset="0"/>
              <a:cs typeface="Times New Roman" panose="02020603050405020304" pitchFamily="18" charset="0"/>
            </a:endParaRPr>
          </a:p>
          <a:p>
            <a:r>
              <a:rPr lang="en-US" sz="2800" dirty="0">
                <a:latin typeface="Times New Roman" panose="02020603050405020304" pitchFamily="18" charset="0"/>
                <a:cs typeface="Times New Roman" panose="02020603050405020304" pitchFamily="18" charset="0"/>
              </a:rPr>
              <a:t>Mobile - 01862969733 </a:t>
            </a:r>
          </a:p>
        </p:txBody>
      </p:sp>
      <p:sp>
        <p:nvSpPr>
          <p:cNvPr id="15" name="Rectangle 14"/>
          <p:cNvSpPr/>
          <p:nvPr/>
        </p:nvSpPr>
        <p:spPr>
          <a:xfrm>
            <a:off x="7747000" y="2634456"/>
            <a:ext cx="3378200" cy="255454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শ্রেণি – ১০ম </a:t>
            </a: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বিষয় </a:t>
            </a:r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–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গণিত</a:t>
            </a:r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অধ্যায় </a:t>
            </a:r>
            <a:r>
              <a:rPr lang="en-US" sz="3200" dirty="0">
                <a:latin typeface="NikoshBAN" panose="02000000000000000000" pitchFamily="2" charset="0"/>
                <a:cs typeface="NikoshBAN" panose="02000000000000000000" pitchFamily="2" charset="0"/>
              </a:rPr>
              <a:t>-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১৫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সময় – ৫০ মিনিট</a:t>
            </a:r>
          </a:p>
          <a:p>
            <a:r>
              <a:rPr lang="bn-IN" sz="3200" dirty="0">
                <a:latin typeface="NikoshBAN" panose="02000000000000000000" pitchFamily="2" charset="0"/>
                <a:cs typeface="NikoshBAN" panose="02000000000000000000" pitchFamily="2" charset="0"/>
              </a:rPr>
              <a:t>তাং – 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২</a:t>
            </a:r>
            <a:r>
              <a:rPr lang="en-US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3</a:t>
            </a:r>
            <a:r>
              <a:rPr lang="bn-IN" sz="3200" dirty="0" smtClean="0">
                <a:latin typeface="NikoshBAN" panose="02000000000000000000" pitchFamily="2" charset="0"/>
                <a:cs typeface="NikoshBAN" panose="02000000000000000000" pitchFamily="2" charset="0"/>
              </a:rPr>
              <a:t>/৩/২০২০  </a:t>
            </a:r>
            <a:endParaRPr lang="bn-IN" sz="32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624014627"/>
      </p:ext>
    </p:extLst>
  </p:cSld>
  <p:clrMapOvr>
    <a:masterClrMapping/>
  </p:clrMapOvr>
  <mc:AlternateContent xmlns:mc="http://schemas.openxmlformats.org/markup-compatibility/2006" xmlns:p15="http://schemas.microsoft.com/office/powerpoint/2012/main">
    <mc:Choice Requires="p15">
      <p:transition xmlns:p14="http://schemas.microsoft.com/office/powerpoint/2010/main" spd="slow" p14:dur="6000">
        <p15:prstTrans prst="curtains"/>
      </p:transition>
    </mc:Choice>
    <mc:Fallback xmlns="">
      <p:transition spd="slow">
        <p:fade/>
      </p:transition>
    </mc:Fallback>
  </mc:AlternateContent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H="1">
            <a:off x="4354286" y="1872343"/>
            <a:ext cx="14514" cy="2714171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" name="Straight Connector 3"/>
          <p:cNvCxnSpPr/>
          <p:nvPr/>
        </p:nvCxnSpPr>
        <p:spPr>
          <a:xfrm flipH="1">
            <a:off x="4347032" y="4557489"/>
            <a:ext cx="4100285" cy="21771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" name="Straight Connector 6"/>
          <p:cNvCxnSpPr/>
          <p:nvPr/>
        </p:nvCxnSpPr>
        <p:spPr>
          <a:xfrm flipH="1" flipV="1">
            <a:off x="4368804" y="1886860"/>
            <a:ext cx="4107539" cy="2670626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9" name="TextBox 8"/>
          <p:cNvSpPr txBox="1"/>
          <p:nvPr/>
        </p:nvSpPr>
        <p:spPr>
          <a:xfrm>
            <a:off x="4760685" y="5196114"/>
            <a:ext cx="19594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সমকোণি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ত্রিভুজ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 rot="16200000">
            <a:off x="3686626" y="3018971"/>
            <a:ext cx="740229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লম্ব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1" name="TextBox 10"/>
          <p:cNvSpPr txBox="1"/>
          <p:nvPr/>
        </p:nvSpPr>
        <p:spPr>
          <a:xfrm rot="2002494">
            <a:off x="6008916" y="2656111"/>
            <a:ext cx="1219201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অতিভুজ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2" name="TextBox 11"/>
          <p:cNvSpPr txBox="1"/>
          <p:nvPr/>
        </p:nvSpPr>
        <p:spPr>
          <a:xfrm>
            <a:off x="5892800" y="4542971"/>
            <a:ext cx="696686" cy="52322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ভূমি</a:t>
            </a:r>
            <a:r>
              <a:rPr lang="en-US" sz="2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2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13" name="Arc 12"/>
          <p:cNvSpPr/>
          <p:nvPr/>
        </p:nvSpPr>
        <p:spPr>
          <a:xfrm>
            <a:off x="3875314" y="3933371"/>
            <a:ext cx="1117600" cy="1291772"/>
          </a:xfrm>
          <a:prstGeom prst="arc">
            <a:avLst>
              <a:gd name="adj1" fmla="val 15731985"/>
              <a:gd name="adj2" fmla="val 0"/>
            </a:avLst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4" name="TextBox 13"/>
              <p:cNvSpPr txBox="1"/>
              <p:nvPr/>
            </p:nvSpPr>
            <p:spPr>
              <a:xfrm>
                <a:off x="4775200" y="3570514"/>
                <a:ext cx="696686" cy="523220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14:m>
                  <m:oMath xmlns:m="http://schemas.openxmlformats.org/officeDocument/2006/math">
                    <m:r>
                      <a:rPr lang="bn-IN" sz="2800" b="0" i="1" smtClean="0">
                        <a:latin typeface="Cambria Math" panose="02040503050406030204" pitchFamily="18" charset="0"/>
                        <a:cs typeface="NikoshBAN" panose="02000000000000000000" pitchFamily="2" charset="0"/>
                      </a:rPr>
                      <m:t>৯</m:t>
                    </m:r>
                    <m:sSup>
                      <m:sSupPr>
                        <m:ctrlPr>
                          <a:rPr lang="bn-IN" sz="28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</m:ctrlPr>
                      </m:sSupPr>
                      <m:e>
                        <m:r>
                          <a:rPr lang="bn-IN" sz="28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০</m:t>
                        </m:r>
                      </m:e>
                      <m:sup>
                        <m:r>
                          <a:rPr lang="bn-IN" sz="2800" b="0" i="1" smtClean="0">
                            <a:latin typeface="Cambria Math" panose="02040503050406030204" pitchFamily="18" charset="0"/>
                            <a:cs typeface="NikoshBAN" panose="02000000000000000000" pitchFamily="2" charset="0"/>
                          </a:rPr>
                          <m:t>০</m:t>
                        </m:r>
                      </m:sup>
                    </m:sSup>
                  </m:oMath>
                </a14:m>
                <a:r>
                  <a:rPr lang="en-US" sz="2800" dirty="0" smtClean="0">
                    <a:latin typeface="NikoshBAN" panose="02000000000000000000" pitchFamily="2" charset="0"/>
                    <a:cs typeface="NikoshBAN" panose="02000000000000000000" pitchFamily="2" charset="0"/>
                  </a:rPr>
                  <a:t> </a:t>
                </a:r>
                <a:endParaRPr lang="en-US" sz="2800" dirty="0"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14" name="TextBox 13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775200" y="3570514"/>
                <a:ext cx="696686" cy="523220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</p:spTree>
    <p:extLst>
      <p:ext uri="{BB962C8B-B14F-4D97-AF65-F5344CB8AC3E}">
        <p14:creationId xmlns:p14="http://schemas.microsoft.com/office/powerpoint/2010/main" val="35847956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500"/>
                            </p:stCondLst>
                            <p:childTnLst>
                              <p:par>
                                <p:cTn id="9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1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1000"/>
                            </p:stCondLst>
                            <p:childTnLst>
                              <p:par>
                                <p:cTn id="13" presetID="5" presetClass="entr" presetSubtype="1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heckerboard(across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15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2000"/>
                            </p:stCondLst>
                            <p:childTnLst>
                              <p:par>
                                <p:cTn id="2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10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1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>
                            <p:stCondLst>
                              <p:cond delay="4000"/>
                            </p:stCondLst>
                            <p:childTnLst>
                              <p:par>
                                <p:cTn id="34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9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5000"/>
                            </p:stCondLst>
                            <p:childTnLst>
                              <p:par>
                                <p:cTn id="41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4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6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7" fill="hold">
                            <p:stCondLst>
                              <p:cond delay="6000"/>
                            </p:stCondLst>
                            <p:childTnLst>
                              <p:par>
                                <p:cTn id="48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1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2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53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9" grpId="0"/>
      <p:bldP spid="10" grpId="0"/>
      <p:bldP spid="11" grpId="0"/>
      <p:bldP spid="12" grpId="0"/>
      <p:bldP spid="13" grpId="0" animBg="1"/>
      <p:bldP spid="14" grpId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mc:AlternateContent xmlns:mc="http://schemas.openxmlformats.org/markup-compatibility/2006" xmlns:a14="http://schemas.microsoft.com/office/drawing/2010/main">
        <mc:Choice Requires="a14">
          <p:sp>
            <p:nvSpPr>
              <p:cNvPr id="2" name="TextBox 1"/>
              <p:cNvSpPr txBox="1"/>
              <p:nvPr/>
            </p:nvSpPr>
            <p:spPr>
              <a:xfrm>
                <a:off x="2235199" y="3439886"/>
                <a:ext cx="8403771" cy="1106393"/>
              </a:xfrm>
              <a:prstGeom prst="rect">
                <a:avLst/>
              </a:prstGeom>
              <a:noFill/>
            </p:spPr>
            <p:txBody>
              <a:bodyPr wrap="square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sSup>
                        <m:sSupPr>
                          <m:ctrlPr>
                            <a:rPr lang="en-US" sz="5400" i="1" smtClean="0">
                              <a:blipFill>
                                <a:blip r:embed="rId3"/>
                                <a:tile tx="0" ty="0" sx="100000" sy="100000" flip="none" algn="tl"/>
                              </a:blip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sSupPr>
                        <m:e>
                          <m:r>
                            <a:rPr lang="bn-IN" sz="5400" b="0" i="1" smtClean="0">
                              <a:blipFill>
                                <a:blip r:embed="rId3"/>
                                <a:tile tx="0" ty="0" sx="100000" sy="100000" flip="none" algn="tl"/>
                              </a:blip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লম্ব</m:t>
                          </m:r>
                        </m:e>
                        <m:sup>
                          <m:r>
                            <a:rPr lang="bn-IN" sz="5400" b="0" i="1" smtClean="0">
                              <a:blipFill>
                                <a:blip r:embed="rId3"/>
                                <a:tile tx="0" ty="0" sx="100000" sy="100000" flip="none" algn="tl"/>
                              </a:blip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২</m:t>
                          </m:r>
                        </m:sup>
                      </m:sSup>
                      <m:r>
                        <a:rPr lang="bn-IN" sz="5400" b="0" i="1" smtClean="0">
                          <a:blipFill>
                            <a:blip r:embed="rId3"/>
                            <a:tile tx="0" ty="0" sx="100000" sy="100000" flip="none" algn="tl"/>
                          </a:blipFill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+ </m:t>
                      </m:r>
                      <m:sSup>
                        <m:sSupPr>
                          <m:ctrlPr>
                            <a:rPr lang="bn-IN" sz="5400" b="0" i="1" smtClean="0">
                              <a:blipFill>
                                <a:blip r:embed="rId3"/>
                                <a:tile tx="0" ty="0" sx="100000" sy="100000" flip="none" algn="tl"/>
                              </a:blip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sSupPr>
                        <m:e>
                          <m:r>
                            <a:rPr lang="bn-IN" sz="5400" b="0" i="1" smtClean="0">
                              <a:blipFill>
                                <a:blip r:embed="rId3"/>
                                <a:tile tx="0" ty="0" sx="100000" sy="100000" flip="none" algn="tl"/>
                              </a:blip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ভূমি</m:t>
                          </m:r>
                        </m:e>
                        <m:sup>
                          <m:r>
                            <a:rPr lang="bn-IN" sz="5400" b="0" i="1" smtClean="0">
                              <a:blipFill>
                                <a:blip r:embed="rId3"/>
                                <a:tile tx="0" ty="0" sx="100000" sy="100000" flip="none" algn="tl"/>
                              </a:blip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২</m:t>
                          </m:r>
                        </m:sup>
                      </m:sSup>
                      <m:r>
                        <a:rPr lang="en-US" sz="5400" i="1" smtClean="0">
                          <a:blipFill>
                            <a:blip r:embed="rId3"/>
                            <a:tile tx="0" ty="0" sx="100000" sy="100000" flip="none" algn="tl"/>
                          </a:blipFill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=</m:t>
                      </m:r>
                      <m:r>
                        <a:rPr lang="bn-IN" sz="5400" b="0" i="1" smtClean="0">
                          <a:blipFill>
                            <a:blip r:embed="rId3"/>
                            <a:tile tx="0" ty="0" sx="100000" sy="100000" flip="none" algn="tl"/>
                          </a:blipFill>
                          <a:latin typeface="Cambria Math" panose="02040503050406030204" pitchFamily="18" charset="0"/>
                          <a:cs typeface="NikoshBAN" panose="02000000000000000000" pitchFamily="2" charset="0"/>
                        </a:rPr>
                        <m:t> </m:t>
                      </m:r>
                      <m:sSup>
                        <m:sSupPr>
                          <m:ctrlPr>
                            <a:rPr lang="bn-IN" sz="5400" b="0" i="1" smtClean="0">
                              <a:blipFill>
                                <a:blip r:embed="rId3"/>
                                <a:tile tx="0" ty="0" sx="100000" sy="100000" flip="none" algn="tl"/>
                              </a:blip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</m:ctrlPr>
                        </m:sSupPr>
                        <m:e>
                          <m:r>
                            <a:rPr lang="bn-IN" sz="5400" b="0" i="1" smtClean="0">
                              <a:blipFill>
                                <a:blip r:embed="rId3"/>
                                <a:tile tx="0" ty="0" sx="100000" sy="100000" flip="none" algn="tl"/>
                              </a:blip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অতিভূজ</m:t>
                          </m:r>
                        </m:e>
                        <m:sup>
                          <m:r>
                            <a:rPr lang="bn-IN" sz="5400" b="0" i="1" smtClean="0">
                              <a:blipFill>
                                <a:blip r:embed="rId3"/>
                                <a:tile tx="0" ty="0" sx="100000" sy="100000" flip="none" algn="tl"/>
                              </a:blipFill>
                              <a:latin typeface="Cambria Math" panose="02040503050406030204" pitchFamily="18" charset="0"/>
                              <a:cs typeface="NikoshBAN" panose="02000000000000000000" pitchFamily="2" charset="0"/>
                            </a:rPr>
                            <m:t>২</m:t>
                          </m:r>
                        </m:sup>
                      </m:sSup>
                    </m:oMath>
                  </m:oMathPara>
                </a14:m>
                <a:endParaRPr lang="en-US" sz="4400" dirty="0">
                  <a:blipFill>
                    <a:blip r:embed="rId3"/>
                    <a:tile tx="0" ty="0" sx="100000" sy="100000" flip="none" algn="tl"/>
                  </a:blipFill>
                  <a:latin typeface="NikoshBAN" panose="02000000000000000000" pitchFamily="2" charset="0"/>
                  <a:cs typeface="NikoshBAN" panose="02000000000000000000" pitchFamily="2" charset="0"/>
                </a:endParaRPr>
              </a:p>
            </p:txBody>
          </p:sp>
        </mc:Choice>
        <mc:Fallback xmlns="">
          <p:sp>
            <p:nvSpPr>
              <p:cNvPr id="2" name="TextBox 1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235199" y="3439886"/>
                <a:ext cx="8403771" cy="110639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en-US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" name="TextBox 2"/>
          <p:cNvSpPr txBox="1"/>
          <p:nvPr/>
        </p:nvSpPr>
        <p:spPr>
          <a:xfrm>
            <a:off x="1901372" y="624115"/>
            <a:ext cx="7997371" cy="215443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5400" dirty="0" smtClean="0">
                <a:solidFill>
                  <a:srgbClr val="00B050"/>
                </a:solidFill>
                <a:latin typeface="NikoshBAN" panose="02000000000000000000" pitchFamily="2" charset="0"/>
                <a:cs typeface="NikoshBAN" panose="02000000000000000000" pitchFamily="2" charset="0"/>
              </a:rPr>
              <a:t>আজকের পাঠ</a:t>
            </a:r>
          </a:p>
          <a:p>
            <a:r>
              <a:rPr lang="bn-IN" sz="8000" dirty="0" smtClean="0">
                <a:blipFill>
                  <a:blip r:embed="rId5"/>
                  <a:tile tx="0" ty="0" sx="100000" sy="100000" flip="none" algn="tl"/>
                </a:blipFill>
                <a:latin typeface="NikoshBAN" panose="02000000000000000000" pitchFamily="2" charset="0"/>
                <a:cs typeface="NikoshBAN" panose="02000000000000000000" pitchFamily="2" charset="0"/>
              </a:rPr>
              <a:t>পিথাগোরাসের উপপাদ্য  </a:t>
            </a:r>
            <a:endParaRPr lang="en-US" sz="8000" dirty="0">
              <a:blipFill>
                <a:blip r:embed="rId5"/>
                <a:tile tx="0" ty="0" sx="100000" sy="100000" flip="none" algn="tl"/>
              </a:blipFill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27261457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5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1" dur="500" tmFilter="0,0; .5, 1; 1, 1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575"/>
                            </p:stCondLst>
                            <p:childTnLst>
                              <p:par>
                                <p:cTn id="13" presetID="41" presetClass="entr" presetSubtype="0" fill="hold" grpId="0" nodeType="afterEffect">
                                  <p:stCondLst>
                                    <p:cond delay="0"/>
                                  </p:stCondLst>
                                  <p:iterate type="wd">
                                    <p:tmPct val="10000"/>
                                  </p:iterate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50000">
                                          <p:val>
                                            <p:strVal val="#ppt_x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h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/10"/>
                                          </p:val>
                                        </p:tav>
                                        <p:tav tm="50000">
                                          <p:val>
                                            <p:strVal val="#ppt_w+.01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9" dur="500" tmFilter="0,0; .5, 1; 1, 1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5384802" y="827315"/>
            <a:ext cx="294639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48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শিখনফল </a:t>
            </a:r>
            <a:endParaRPr lang="en-US" sz="48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Freeform 2"/>
          <p:cNvSpPr/>
          <p:nvPr/>
        </p:nvSpPr>
        <p:spPr>
          <a:xfrm rot="11025156">
            <a:off x="333830" y="2191658"/>
            <a:ext cx="914400" cy="406400"/>
          </a:xfrm>
          <a:custGeom>
            <a:avLst/>
            <a:gdLst>
              <a:gd name="connsiteX0" fmla="*/ 2452915 w 2467429"/>
              <a:gd name="connsiteY0" fmla="*/ 798286 h 1262743"/>
              <a:gd name="connsiteX1" fmla="*/ 2467429 w 2467429"/>
              <a:gd name="connsiteY1" fmla="*/ 203200 h 1262743"/>
              <a:gd name="connsiteX2" fmla="*/ 1944915 w 2467429"/>
              <a:gd name="connsiteY2" fmla="*/ 275772 h 1262743"/>
              <a:gd name="connsiteX3" fmla="*/ 1770743 w 2467429"/>
              <a:gd name="connsiteY3" fmla="*/ 261257 h 1262743"/>
              <a:gd name="connsiteX4" fmla="*/ 1582057 w 2467429"/>
              <a:gd name="connsiteY4" fmla="*/ 159657 h 1262743"/>
              <a:gd name="connsiteX5" fmla="*/ 1364343 w 2467429"/>
              <a:gd name="connsiteY5" fmla="*/ 72572 h 1262743"/>
              <a:gd name="connsiteX6" fmla="*/ 1132115 w 2467429"/>
              <a:gd name="connsiteY6" fmla="*/ 0 h 1262743"/>
              <a:gd name="connsiteX7" fmla="*/ 1030515 w 2467429"/>
              <a:gd name="connsiteY7" fmla="*/ 116114 h 1262743"/>
              <a:gd name="connsiteX8" fmla="*/ 1117600 w 2467429"/>
              <a:gd name="connsiteY8" fmla="*/ 232229 h 1262743"/>
              <a:gd name="connsiteX9" fmla="*/ 1132115 w 2467429"/>
              <a:gd name="connsiteY9" fmla="*/ 261257 h 1262743"/>
              <a:gd name="connsiteX10" fmla="*/ 986972 w 2467429"/>
              <a:gd name="connsiteY10" fmla="*/ 275772 h 1262743"/>
              <a:gd name="connsiteX11" fmla="*/ 928915 w 2467429"/>
              <a:gd name="connsiteY11" fmla="*/ 377372 h 1262743"/>
              <a:gd name="connsiteX12" fmla="*/ 986972 w 2467429"/>
              <a:gd name="connsiteY12" fmla="*/ 464457 h 1262743"/>
              <a:gd name="connsiteX13" fmla="*/ 1103086 w 2467429"/>
              <a:gd name="connsiteY13" fmla="*/ 464457 h 1262743"/>
              <a:gd name="connsiteX14" fmla="*/ 1103086 w 2467429"/>
              <a:gd name="connsiteY14" fmla="*/ 522514 h 1262743"/>
              <a:gd name="connsiteX15" fmla="*/ 943429 w 2467429"/>
              <a:gd name="connsiteY15" fmla="*/ 522514 h 1262743"/>
              <a:gd name="connsiteX16" fmla="*/ 856343 w 2467429"/>
              <a:gd name="connsiteY16" fmla="*/ 580572 h 1262743"/>
              <a:gd name="connsiteX17" fmla="*/ 885372 w 2467429"/>
              <a:gd name="connsiteY17" fmla="*/ 682172 h 1262743"/>
              <a:gd name="connsiteX18" fmla="*/ 914400 w 2467429"/>
              <a:gd name="connsiteY18" fmla="*/ 725714 h 1262743"/>
              <a:gd name="connsiteX19" fmla="*/ 1030515 w 2467429"/>
              <a:gd name="connsiteY19" fmla="*/ 711200 h 1262743"/>
              <a:gd name="connsiteX20" fmla="*/ 1074057 w 2467429"/>
              <a:gd name="connsiteY20" fmla="*/ 711200 h 1262743"/>
              <a:gd name="connsiteX21" fmla="*/ 1088572 w 2467429"/>
              <a:gd name="connsiteY21" fmla="*/ 740229 h 1262743"/>
              <a:gd name="connsiteX22" fmla="*/ 943429 w 2467429"/>
              <a:gd name="connsiteY22" fmla="*/ 769257 h 1262743"/>
              <a:gd name="connsiteX23" fmla="*/ 754743 w 2467429"/>
              <a:gd name="connsiteY23" fmla="*/ 769257 h 1262743"/>
              <a:gd name="connsiteX24" fmla="*/ 522515 w 2467429"/>
              <a:gd name="connsiteY24" fmla="*/ 812800 h 1262743"/>
              <a:gd name="connsiteX25" fmla="*/ 290286 w 2467429"/>
              <a:gd name="connsiteY25" fmla="*/ 812800 h 1262743"/>
              <a:gd name="connsiteX26" fmla="*/ 0 w 2467429"/>
              <a:gd name="connsiteY26" fmla="*/ 856343 h 1262743"/>
              <a:gd name="connsiteX27" fmla="*/ 43543 w 2467429"/>
              <a:gd name="connsiteY27" fmla="*/ 957943 h 1262743"/>
              <a:gd name="connsiteX28" fmla="*/ 130629 w 2467429"/>
              <a:gd name="connsiteY28" fmla="*/ 1059543 h 1262743"/>
              <a:gd name="connsiteX29" fmla="*/ 333829 w 2467429"/>
              <a:gd name="connsiteY29" fmla="*/ 1045029 h 1262743"/>
              <a:gd name="connsiteX30" fmla="*/ 580572 w 2467429"/>
              <a:gd name="connsiteY30" fmla="*/ 1059543 h 1262743"/>
              <a:gd name="connsiteX31" fmla="*/ 754743 w 2467429"/>
              <a:gd name="connsiteY31" fmla="*/ 1030514 h 1262743"/>
              <a:gd name="connsiteX32" fmla="*/ 928915 w 2467429"/>
              <a:gd name="connsiteY32" fmla="*/ 1030514 h 1262743"/>
              <a:gd name="connsiteX33" fmla="*/ 1132115 w 2467429"/>
              <a:gd name="connsiteY33" fmla="*/ 1016000 h 1262743"/>
              <a:gd name="connsiteX34" fmla="*/ 1161143 w 2467429"/>
              <a:gd name="connsiteY34" fmla="*/ 1088572 h 1262743"/>
              <a:gd name="connsiteX35" fmla="*/ 1132115 w 2467429"/>
              <a:gd name="connsiteY35" fmla="*/ 1175657 h 1262743"/>
              <a:gd name="connsiteX36" fmla="*/ 1291772 w 2467429"/>
              <a:gd name="connsiteY36" fmla="*/ 1262743 h 1262743"/>
              <a:gd name="connsiteX37" fmla="*/ 1611086 w 2467429"/>
              <a:gd name="connsiteY37" fmla="*/ 1161143 h 1262743"/>
              <a:gd name="connsiteX38" fmla="*/ 1712686 w 2467429"/>
              <a:gd name="connsiteY38" fmla="*/ 1001486 h 1262743"/>
              <a:gd name="connsiteX39" fmla="*/ 1886857 w 2467429"/>
              <a:gd name="connsiteY39" fmla="*/ 914400 h 1262743"/>
              <a:gd name="connsiteX40" fmla="*/ 2061029 w 2467429"/>
              <a:gd name="connsiteY40" fmla="*/ 841829 h 1262743"/>
              <a:gd name="connsiteX41" fmla="*/ 2452915 w 2467429"/>
              <a:gd name="connsiteY41" fmla="*/ 798286 h 1262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467429" h="1262743">
                <a:moveTo>
                  <a:pt x="2452915" y="798286"/>
                </a:moveTo>
                <a:lnTo>
                  <a:pt x="2467429" y="203200"/>
                </a:lnTo>
                <a:lnTo>
                  <a:pt x="1944915" y="275772"/>
                </a:lnTo>
                <a:lnTo>
                  <a:pt x="1770743" y="261257"/>
                </a:lnTo>
                <a:lnTo>
                  <a:pt x="1582057" y="159657"/>
                </a:lnTo>
                <a:lnTo>
                  <a:pt x="1364343" y="72572"/>
                </a:lnTo>
                <a:lnTo>
                  <a:pt x="1132115" y="0"/>
                </a:lnTo>
                <a:lnTo>
                  <a:pt x="1030515" y="116114"/>
                </a:lnTo>
                <a:lnTo>
                  <a:pt x="1117600" y="232229"/>
                </a:lnTo>
                <a:lnTo>
                  <a:pt x="1132115" y="261257"/>
                </a:lnTo>
                <a:lnTo>
                  <a:pt x="986972" y="275772"/>
                </a:lnTo>
                <a:lnTo>
                  <a:pt x="928915" y="377372"/>
                </a:lnTo>
                <a:lnTo>
                  <a:pt x="986972" y="464457"/>
                </a:lnTo>
                <a:lnTo>
                  <a:pt x="1103086" y="464457"/>
                </a:lnTo>
                <a:lnTo>
                  <a:pt x="1103086" y="522514"/>
                </a:lnTo>
                <a:lnTo>
                  <a:pt x="943429" y="522514"/>
                </a:lnTo>
                <a:lnTo>
                  <a:pt x="856343" y="580572"/>
                </a:lnTo>
                <a:lnTo>
                  <a:pt x="885372" y="682172"/>
                </a:lnTo>
                <a:lnTo>
                  <a:pt x="914400" y="725714"/>
                </a:lnTo>
                <a:lnTo>
                  <a:pt x="1030515" y="711200"/>
                </a:lnTo>
                <a:lnTo>
                  <a:pt x="1074057" y="711200"/>
                </a:lnTo>
                <a:lnTo>
                  <a:pt x="1088572" y="740229"/>
                </a:lnTo>
                <a:lnTo>
                  <a:pt x="943429" y="769257"/>
                </a:lnTo>
                <a:lnTo>
                  <a:pt x="754743" y="769257"/>
                </a:lnTo>
                <a:lnTo>
                  <a:pt x="522515" y="812800"/>
                </a:lnTo>
                <a:lnTo>
                  <a:pt x="290286" y="812800"/>
                </a:lnTo>
                <a:lnTo>
                  <a:pt x="0" y="856343"/>
                </a:lnTo>
                <a:lnTo>
                  <a:pt x="43543" y="957943"/>
                </a:lnTo>
                <a:lnTo>
                  <a:pt x="130629" y="1059543"/>
                </a:lnTo>
                <a:lnTo>
                  <a:pt x="333829" y="1045029"/>
                </a:lnTo>
                <a:lnTo>
                  <a:pt x="580572" y="1059543"/>
                </a:lnTo>
                <a:lnTo>
                  <a:pt x="754743" y="1030514"/>
                </a:lnTo>
                <a:lnTo>
                  <a:pt x="928915" y="1030514"/>
                </a:lnTo>
                <a:lnTo>
                  <a:pt x="1132115" y="1016000"/>
                </a:lnTo>
                <a:lnTo>
                  <a:pt x="1161143" y="1088572"/>
                </a:lnTo>
                <a:lnTo>
                  <a:pt x="1132115" y="1175657"/>
                </a:lnTo>
                <a:lnTo>
                  <a:pt x="1291772" y="1262743"/>
                </a:lnTo>
                <a:lnTo>
                  <a:pt x="1611086" y="1161143"/>
                </a:lnTo>
                <a:lnTo>
                  <a:pt x="1712686" y="1001486"/>
                </a:lnTo>
                <a:lnTo>
                  <a:pt x="1886857" y="914400"/>
                </a:lnTo>
                <a:lnTo>
                  <a:pt x="2061029" y="841829"/>
                </a:lnTo>
                <a:lnTo>
                  <a:pt x="2452915" y="798286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TextBox 3"/>
          <p:cNvSpPr txBox="1"/>
          <p:nvPr/>
        </p:nvSpPr>
        <p:spPr>
          <a:xfrm>
            <a:off x="1712687" y="2061029"/>
            <a:ext cx="8098969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পিথাগোরাসের চিত্র অঙ্ক ও চিহ্নিত করতে পারবে।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5" name="Freeform 4"/>
          <p:cNvSpPr/>
          <p:nvPr/>
        </p:nvSpPr>
        <p:spPr>
          <a:xfrm rot="11025156">
            <a:off x="275772" y="3323772"/>
            <a:ext cx="914400" cy="406400"/>
          </a:xfrm>
          <a:custGeom>
            <a:avLst/>
            <a:gdLst>
              <a:gd name="connsiteX0" fmla="*/ 2452915 w 2467429"/>
              <a:gd name="connsiteY0" fmla="*/ 798286 h 1262743"/>
              <a:gd name="connsiteX1" fmla="*/ 2467429 w 2467429"/>
              <a:gd name="connsiteY1" fmla="*/ 203200 h 1262743"/>
              <a:gd name="connsiteX2" fmla="*/ 1944915 w 2467429"/>
              <a:gd name="connsiteY2" fmla="*/ 275772 h 1262743"/>
              <a:gd name="connsiteX3" fmla="*/ 1770743 w 2467429"/>
              <a:gd name="connsiteY3" fmla="*/ 261257 h 1262743"/>
              <a:gd name="connsiteX4" fmla="*/ 1582057 w 2467429"/>
              <a:gd name="connsiteY4" fmla="*/ 159657 h 1262743"/>
              <a:gd name="connsiteX5" fmla="*/ 1364343 w 2467429"/>
              <a:gd name="connsiteY5" fmla="*/ 72572 h 1262743"/>
              <a:gd name="connsiteX6" fmla="*/ 1132115 w 2467429"/>
              <a:gd name="connsiteY6" fmla="*/ 0 h 1262743"/>
              <a:gd name="connsiteX7" fmla="*/ 1030515 w 2467429"/>
              <a:gd name="connsiteY7" fmla="*/ 116114 h 1262743"/>
              <a:gd name="connsiteX8" fmla="*/ 1117600 w 2467429"/>
              <a:gd name="connsiteY8" fmla="*/ 232229 h 1262743"/>
              <a:gd name="connsiteX9" fmla="*/ 1132115 w 2467429"/>
              <a:gd name="connsiteY9" fmla="*/ 261257 h 1262743"/>
              <a:gd name="connsiteX10" fmla="*/ 986972 w 2467429"/>
              <a:gd name="connsiteY10" fmla="*/ 275772 h 1262743"/>
              <a:gd name="connsiteX11" fmla="*/ 928915 w 2467429"/>
              <a:gd name="connsiteY11" fmla="*/ 377372 h 1262743"/>
              <a:gd name="connsiteX12" fmla="*/ 986972 w 2467429"/>
              <a:gd name="connsiteY12" fmla="*/ 464457 h 1262743"/>
              <a:gd name="connsiteX13" fmla="*/ 1103086 w 2467429"/>
              <a:gd name="connsiteY13" fmla="*/ 464457 h 1262743"/>
              <a:gd name="connsiteX14" fmla="*/ 1103086 w 2467429"/>
              <a:gd name="connsiteY14" fmla="*/ 522514 h 1262743"/>
              <a:gd name="connsiteX15" fmla="*/ 943429 w 2467429"/>
              <a:gd name="connsiteY15" fmla="*/ 522514 h 1262743"/>
              <a:gd name="connsiteX16" fmla="*/ 856343 w 2467429"/>
              <a:gd name="connsiteY16" fmla="*/ 580572 h 1262743"/>
              <a:gd name="connsiteX17" fmla="*/ 885372 w 2467429"/>
              <a:gd name="connsiteY17" fmla="*/ 682172 h 1262743"/>
              <a:gd name="connsiteX18" fmla="*/ 914400 w 2467429"/>
              <a:gd name="connsiteY18" fmla="*/ 725714 h 1262743"/>
              <a:gd name="connsiteX19" fmla="*/ 1030515 w 2467429"/>
              <a:gd name="connsiteY19" fmla="*/ 711200 h 1262743"/>
              <a:gd name="connsiteX20" fmla="*/ 1074057 w 2467429"/>
              <a:gd name="connsiteY20" fmla="*/ 711200 h 1262743"/>
              <a:gd name="connsiteX21" fmla="*/ 1088572 w 2467429"/>
              <a:gd name="connsiteY21" fmla="*/ 740229 h 1262743"/>
              <a:gd name="connsiteX22" fmla="*/ 943429 w 2467429"/>
              <a:gd name="connsiteY22" fmla="*/ 769257 h 1262743"/>
              <a:gd name="connsiteX23" fmla="*/ 754743 w 2467429"/>
              <a:gd name="connsiteY23" fmla="*/ 769257 h 1262743"/>
              <a:gd name="connsiteX24" fmla="*/ 522515 w 2467429"/>
              <a:gd name="connsiteY24" fmla="*/ 812800 h 1262743"/>
              <a:gd name="connsiteX25" fmla="*/ 290286 w 2467429"/>
              <a:gd name="connsiteY25" fmla="*/ 812800 h 1262743"/>
              <a:gd name="connsiteX26" fmla="*/ 0 w 2467429"/>
              <a:gd name="connsiteY26" fmla="*/ 856343 h 1262743"/>
              <a:gd name="connsiteX27" fmla="*/ 43543 w 2467429"/>
              <a:gd name="connsiteY27" fmla="*/ 957943 h 1262743"/>
              <a:gd name="connsiteX28" fmla="*/ 130629 w 2467429"/>
              <a:gd name="connsiteY28" fmla="*/ 1059543 h 1262743"/>
              <a:gd name="connsiteX29" fmla="*/ 333829 w 2467429"/>
              <a:gd name="connsiteY29" fmla="*/ 1045029 h 1262743"/>
              <a:gd name="connsiteX30" fmla="*/ 580572 w 2467429"/>
              <a:gd name="connsiteY30" fmla="*/ 1059543 h 1262743"/>
              <a:gd name="connsiteX31" fmla="*/ 754743 w 2467429"/>
              <a:gd name="connsiteY31" fmla="*/ 1030514 h 1262743"/>
              <a:gd name="connsiteX32" fmla="*/ 928915 w 2467429"/>
              <a:gd name="connsiteY32" fmla="*/ 1030514 h 1262743"/>
              <a:gd name="connsiteX33" fmla="*/ 1132115 w 2467429"/>
              <a:gd name="connsiteY33" fmla="*/ 1016000 h 1262743"/>
              <a:gd name="connsiteX34" fmla="*/ 1161143 w 2467429"/>
              <a:gd name="connsiteY34" fmla="*/ 1088572 h 1262743"/>
              <a:gd name="connsiteX35" fmla="*/ 1132115 w 2467429"/>
              <a:gd name="connsiteY35" fmla="*/ 1175657 h 1262743"/>
              <a:gd name="connsiteX36" fmla="*/ 1291772 w 2467429"/>
              <a:gd name="connsiteY36" fmla="*/ 1262743 h 1262743"/>
              <a:gd name="connsiteX37" fmla="*/ 1611086 w 2467429"/>
              <a:gd name="connsiteY37" fmla="*/ 1161143 h 1262743"/>
              <a:gd name="connsiteX38" fmla="*/ 1712686 w 2467429"/>
              <a:gd name="connsiteY38" fmla="*/ 1001486 h 1262743"/>
              <a:gd name="connsiteX39" fmla="*/ 1886857 w 2467429"/>
              <a:gd name="connsiteY39" fmla="*/ 914400 h 1262743"/>
              <a:gd name="connsiteX40" fmla="*/ 2061029 w 2467429"/>
              <a:gd name="connsiteY40" fmla="*/ 841829 h 1262743"/>
              <a:gd name="connsiteX41" fmla="*/ 2452915 w 2467429"/>
              <a:gd name="connsiteY41" fmla="*/ 798286 h 1262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  <a:cxn ang="0">
                <a:pos x="connsiteX11" y="connsiteY11"/>
              </a:cxn>
              <a:cxn ang="0">
                <a:pos x="connsiteX12" y="connsiteY12"/>
              </a:cxn>
              <a:cxn ang="0">
                <a:pos x="connsiteX13" y="connsiteY13"/>
              </a:cxn>
              <a:cxn ang="0">
                <a:pos x="connsiteX14" y="connsiteY14"/>
              </a:cxn>
              <a:cxn ang="0">
                <a:pos x="connsiteX15" y="connsiteY15"/>
              </a:cxn>
              <a:cxn ang="0">
                <a:pos x="connsiteX16" y="connsiteY16"/>
              </a:cxn>
              <a:cxn ang="0">
                <a:pos x="connsiteX17" y="connsiteY17"/>
              </a:cxn>
              <a:cxn ang="0">
                <a:pos x="connsiteX18" y="connsiteY18"/>
              </a:cxn>
              <a:cxn ang="0">
                <a:pos x="connsiteX19" y="connsiteY19"/>
              </a:cxn>
              <a:cxn ang="0">
                <a:pos x="connsiteX20" y="connsiteY20"/>
              </a:cxn>
              <a:cxn ang="0">
                <a:pos x="connsiteX21" y="connsiteY21"/>
              </a:cxn>
              <a:cxn ang="0">
                <a:pos x="connsiteX22" y="connsiteY22"/>
              </a:cxn>
              <a:cxn ang="0">
                <a:pos x="connsiteX23" y="connsiteY23"/>
              </a:cxn>
              <a:cxn ang="0">
                <a:pos x="connsiteX24" y="connsiteY24"/>
              </a:cxn>
              <a:cxn ang="0">
                <a:pos x="connsiteX25" y="connsiteY25"/>
              </a:cxn>
              <a:cxn ang="0">
                <a:pos x="connsiteX26" y="connsiteY26"/>
              </a:cxn>
              <a:cxn ang="0">
                <a:pos x="connsiteX27" y="connsiteY27"/>
              </a:cxn>
              <a:cxn ang="0">
                <a:pos x="connsiteX28" y="connsiteY28"/>
              </a:cxn>
              <a:cxn ang="0">
                <a:pos x="connsiteX29" y="connsiteY29"/>
              </a:cxn>
              <a:cxn ang="0">
                <a:pos x="connsiteX30" y="connsiteY30"/>
              </a:cxn>
              <a:cxn ang="0">
                <a:pos x="connsiteX31" y="connsiteY31"/>
              </a:cxn>
              <a:cxn ang="0">
                <a:pos x="connsiteX32" y="connsiteY32"/>
              </a:cxn>
              <a:cxn ang="0">
                <a:pos x="connsiteX33" y="connsiteY33"/>
              </a:cxn>
              <a:cxn ang="0">
                <a:pos x="connsiteX34" y="connsiteY34"/>
              </a:cxn>
              <a:cxn ang="0">
                <a:pos x="connsiteX35" y="connsiteY35"/>
              </a:cxn>
              <a:cxn ang="0">
                <a:pos x="connsiteX36" y="connsiteY36"/>
              </a:cxn>
              <a:cxn ang="0">
                <a:pos x="connsiteX37" y="connsiteY37"/>
              </a:cxn>
              <a:cxn ang="0">
                <a:pos x="connsiteX38" y="connsiteY38"/>
              </a:cxn>
              <a:cxn ang="0">
                <a:pos x="connsiteX39" y="connsiteY39"/>
              </a:cxn>
              <a:cxn ang="0">
                <a:pos x="connsiteX40" y="connsiteY40"/>
              </a:cxn>
              <a:cxn ang="0">
                <a:pos x="connsiteX41" y="connsiteY41"/>
              </a:cxn>
            </a:cxnLst>
            <a:rect l="l" t="t" r="r" b="b"/>
            <a:pathLst>
              <a:path w="2467429" h="1262743">
                <a:moveTo>
                  <a:pt x="2452915" y="798286"/>
                </a:moveTo>
                <a:lnTo>
                  <a:pt x="2467429" y="203200"/>
                </a:lnTo>
                <a:lnTo>
                  <a:pt x="1944915" y="275772"/>
                </a:lnTo>
                <a:lnTo>
                  <a:pt x="1770743" y="261257"/>
                </a:lnTo>
                <a:lnTo>
                  <a:pt x="1582057" y="159657"/>
                </a:lnTo>
                <a:lnTo>
                  <a:pt x="1364343" y="72572"/>
                </a:lnTo>
                <a:lnTo>
                  <a:pt x="1132115" y="0"/>
                </a:lnTo>
                <a:lnTo>
                  <a:pt x="1030515" y="116114"/>
                </a:lnTo>
                <a:lnTo>
                  <a:pt x="1117600" y="232229"/>
                </a:lnTo>
                <a:lnTo>
                  <a:pt x="1132115" y="261257"/>
                </a:lnTo>
                <a:lnTo>
                  <a:pt x="986972" y="275772"/>
                </a:lnTo>
                <a:lnTo>
                  <a:pt x="928915" y="377372"/>
                </a:lnTo>
                <a:lnTo>
                  <a:pt x="986972" y="464457"/>
                </a:lnTo>
                <a:lnTo>
                  <a:pt x="1103086" y="464457"/>
                </a:lnTo>
                <a:lnTo>
                  <a:pt x="1103086" y="522514"/>
                </a:lnTo>
                <a:lnTo>
                  <a:pt x="943429" y="522514"/>
                </a:lnTo>
                <a:lnTo>
                  <a:pt x="856343" y="580572"/>
                </a:lnTo>
                <a:lnTo>
                  <a:pt x="885372" y="682172"/>
                </a:lnTo>
                <a:lnTo>
                  <a:pt x="914400" y="725714"/>
                </a:lnTo>
                <a:lnTo>
                  <a:pt x="1030515" y="711200"/>
                </a:lnTo>
                <a:lnTo>
                  <a:pt x="1074057" y="711200"/>
                </a:lnTo>
                <a:lnTo>
                  <a:pt x="1088572" y="740229"/>
                </a:lnTo>
                <a:lnTo>
                  <a:pt x="943429" y="769257"/>
                </a:lnTo>
                <a:lnTo>
                  <a:pt x="754743" y="769257"/>
                </a:lnTo>
                <a:lnTo>
                  <a:pt x="522515" y="812800"/>
                </a:lnTo>
                <a:lnTo>
                  <a:pt x="290286" y="812800"/>
                </a:lnTo>
                <a:lnTo>
                  <a:pt x="0" y="856343"/>
                </a:lnTo>
                <a:lnTo>
                  <a:pt x="43543" y="957943"/>
                </a:lnTo>
                <a:lnTo>
                  <a:pt x="130629" y="1059543"/>
                </a:lnTo>
                <a:lnTo>
                  <a:pt x="333829" y="1045029"/>
                </a:lnTo>
                <a:lnTo>
                  <a:pt x="580572" y="1059543"/>
                </a:lnTo>
                <a:lnTo>
                  <a:pt x="754743" y="1030514"/>
                </a:lnTo>
                <a:lnTo>
                  <a:pt x="928915" y="1030514"/>
                </a:lnTo>
                <a:lnTo>
                  <a:pt x="1132115" y="1016000"/>
                </a:lnTo>
                <a:lnTo>
                  <a:pt x="1161143" y="1088572"/>
                </a:lnTo>
                <a:lnTo>
                  <a:pt x="1132115" y="1175657"/>
                </a:lnTo>
                <a:lnTo>
                  <a:pt x="1291772" y="1262743"/>
                </a:lnTo>
                <a:lnTo>
                  <a:pt x="1611086" y="1161143"/>
                </a:lnTo>
                <a:lnTo>
                  <a:pt x="1712686" y="1001486"/>
                </a:lnTo>
                <a:lnTo>
                  <a:pt x="1886857" y="914400"/>
                </a:lnTo>
                <a:lnTo>
                  <a:pt x="2061029" y="841829"/>
                </a:lnTo>
                <a:lnTo>
                  <a:pt x="2452915" y="798286"/>
                </a:lnTo>
                <a:close/>
              </a:path>
            </a:pathLst>
          </a:custGeom>
          <a:solidFill>
            <a:schemeClr val="accent4">
              <a:lumMod val="60000"/>
              <a:lumOff val="40000"/>
            </a:schemeClr>
          </a:solidFill>
          <a:ln>
            <a:solidFill>
              <a:schemeClr val="accent4">
                <a:lumMod val="75000"/>
              </a:schemeClr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TextBox 5"/>
          <p:cNvSpPr txBox="1"/>
          <p:nvPr/>
        </p:nvSpPr>
        <p:spPr>
          <a:xfrm>
            <a:off x="1741716" y="3265715"/>
            <a:ext cx="9129484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পিথাগোরাসের উপপাদ্যের প্রমাণ ব্যাখ্যা করতে পারবে। 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57068548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0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" fill="hold">
                            <p:stCondLst>
                              <p:cond delay="1000"/>
                            </p:stCondLst>
                            <p:childTnLst>
                              <p:par>
                                <p:cTn id="1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>
                            <p:stCondLst>
                              <p:cond delay="3000"/>
                            </p:stCondLst>
                            <p:childTnLst>
                              <p:par>
                                <p:cTn id="16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8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9" dur="8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8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>
                            <p:stCondLst>
                              <p:cond delay="3800"/>
                            </p:stCondLst>
                            <p:childTnLst>
                              <p:par>
                                <p:cTn id="2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4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5" fill="hold">
                            <p:stCondLst>
                              <p:cond delay="5800"/>
                            </p:stCondLst>
                            <p:childTnLst>
                              <p:par>
                                <p:cTn id="26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8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  <p:bldP spid="4" grpId="0"/>
      <p:bldP spid="5" grpId="0" animBg="1"/>
      <p:bldP spid="6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>
            <a:alphaModFix amt="98000"/>
            <a:lum/>
          </a:blip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3" name="Straight Connector 2"/>
          <p:cNvCxnSpPr/>
          <p:nvPr/>
        </p:nvCxnSpPr>
        <p:spPr>
          <a:xfrm flipH="1">
            <a:off x="5065492" y="2541501"/>
            <a:ext cx="817506" cy="1203184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" name="Straight Connector 5"/>
          <p:cNvCxnSpPr/>
          <p:nvPr/>
        </p:nvCxnSpPr>
        <p:spPr>
          <a:xfrm flipH="1" flipV="1">
            <a:off x="5043716" y="3737430"/>
            <a:ext cx="2590798" cy="72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flipH="1" flipV="1">
            <a:off x="5871036" y="2532744"/>
            <a:ext cx="1807021" cy="1226456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 flipH="1">
            <a:off x="5065487" y="6328229"/>
            <a:ext cx="2627084" cy="1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 flipH="1">
            <a:off x="5065486" y="3773715"/>
            <a:ext cx="14514" cy="2569028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Straight Connector 30"/>
          <p:cNvCxnSpPr/>
          <p:nvPr/>
        </p:nvCxnSpPr>
        <p:spPr>
          <a:xfrm>
            <a:off x="7670800" y="3737428"/>
            <a:ext cx="7257" cy="2619829"/>
          </a:xfrm>
          <a:prstGeom prst="line">
            <a:avLst/>
          </a:prstGeom>
          <a:ln w="38100">
            <a:solidFill>
              <a:srgbClr val="FFC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Straight Connector 33"/>
          <p:cNvCxnSpPr/>
          <p:nvPr/>
        </p:nvCxnSpPr>
        <p:spPr>
          <a:xfrm flipH="1">
            <a:off x="3853549" y="1692415"/>
            <a:ext cx="817506" cy="1203184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5" name="Straight Connector 34"/>
          <p:cNvCxnSpPr/>
          <p:nvPr/>
        </p:nvCxnSpPr>
        <p:spPr>
          <a:xfrm flipH="1" flipV="1">
            <a:off x="4688114" y="1727200"/>
            <a:ext cx="1204686" cy="841829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8" name="Straight Connector 37"/>
          <p:cNvCxnSpPr/>
          <p:nvPr/>
        </p:nvCxnSpPr>
        <p:spPr>
          <a:xfrm flipH="1" flipV="1">
            <a:off x="3853543" y="2881086"/>
            <a:ext cx="1204686" cy="841829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5849257" y="740229"/>
            <a:ext cx="1262743" cy="1857828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 flipH="1" flipV="1">
            <a:off x="7097494" y="754744"/>
            <a:ext cx="1799763" cy="1190170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4" name="Straight Connector 43"/>
          <p:cNvCxnSpPr/>
          <p:nvPr/>
        </p:nvCxnSpPr>
        <p:spPr>
          <a:xfrm flipV="1">
            <a:off x="7670800" y="1930400"/>
            <a:ext cx="1211943" cy="1836057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48" name="Straight Connector 47"/>
          <p:cNvCxnSpPr/>
          <p:nvPr/>
        </p:nvCxnSpPr>
        <p:spPr>
          <a:xfrm>
            <a:off x="5892800" y="2525486"/>
            <a:ext cx="21772" cy="3810000"/>
          </a:xfrm>
          <a:prstGeom prst="line">
            <a:avLst/>
          </a:prstGeom>
          <a:ln w="38100">
            <a:solidFill>
              <a:srgbClr val="00B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5907314" y="2612571"/>
            <a:ext cx="1770743" cy="3715658"/>
          </a:xfrm>
          <a:prstGeom prst="line">
            <a:avLst/>
          </a:prstGeom>
          <a:ln w="381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54" name="Straight Connector 53"/>
          <p:cNvCxnSpPr/>
          <p:nvPr/>
        </p:nvCxnSpPr>
        <p:spPr>
          <a:xfrm flipH="1">
            <a:off x="5109029" y="1944914"/>
            <a:ext cx="3773714" cy="1785257"/>
          </a:xfrm>
          <a:prstGeom prst="line">
            <a:avLst/>
          </a:prstGeom>
          <a:ln w="38100">
            <a:solidFill>
              <a:srgbClr val="00206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59" name="TextBox 58"/>
          <p:cNvSpPr txBox="1"/>
          <p:nvPr/>
        </p:nvSpPr>
        <p:spPr>
          <a:xfrm>
            <a:off x="5689600" y="2032000"/>
            <a:ext cx="566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60" name="TextBox 59"/>
          <p:cNvSpPr txBox="1"/>
          <p:nvPr/>
        </p:nvSpPr>
        <p:spPr>
          <a:xfrm>
            <a:off x="4651829" y="3693886"/>
            <a:ext cx="566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61" name="TextBox 60"/>
          <p:cNvSpPr txBox="1"/>
          <p:nvPr/>
        </p:nvSpPr>
        <p:spPr>
          <a:xfrm>
            <a:off x="7743371" y="3635829"/>
            <a:ext cx="566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62" name="TextBox 61"/>
          <p:cNvSpPr txBox="1"/>
          <p:nvPr/>
        </p:nvSpPr>
        <p:spPr>
          <a:xfrm>
            <a:off x="3396342" y="2685144"/>
            <a:ext cx="566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</a:t>
            </a:r>
            <a:endParaRPr lang="en-US" sz="2400" dirty="0"/>
          </a:p>
        </p:txBody>
      </p:sp>
      <p:sp>
        <p:nvSpPr>
          <p:cNvPr id="63" name="TextBox 62"/>
          <p:cNvSpPr txBox="1"/>
          <p:nvPr/>
        </p:nvSpPr>
        <p:spPr>
          <a:xfrm>
            <a:off x="5464628" y="3824514"/>
            <a:ext cx="566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Q</a:t>
            </a:r>
            <a:endParaRPr lang="en-US" sz="2400" dirty="0"/>
          </a:p>
        </p:txBody>
      </p:sp>
      <p:sp>
        <p:nvSpPr>
          <p:cNvPr id="64" name="TextBox 63"/>
          <p:cNvSpPr txBox="1"/>
          <p:nvPr/>
        </p:nvSpPr>
        <p:spPr>
          <a:xfrm>
            <a:off x="5631542" y="6284686"/>
            <a:ext cx="566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</a:t>
            </a:r>
            <a:endParaRPr lang="en-US" sz="2400" dirty="0"/>
          </a:p>
        </p:txBody>
      </p:sp>
      <p:sp>
        <p:nvSpPr>
          <p:cNvPr id="65" name="TextBox 64"/>
          <p:cNvSpPr txBox="1"/>
          <p:nvPr/>
        </p:nvSpPr>
        <p:spPr>
          <a:xfrm>
            <a:off x="7874000" y="6030686"/>
            <a:ext cx="566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</a:t>
            </a:r>
            <a:endParaRPr lang="en-US" sz="2400" dirty="0"/>
          </a:p>
        </p:txBody>
      </p:sp>
      <p:sp>
        <p:nvSpPr>
          <p:cNvPr id="66" name="TextBox 65"/>
          <p:cNvSpPr txBox="1"/>
          <p:nvPr/>
        </p:nvSpPr>
        <p:spPr>
          <a:xfrm>
            <a:off x="4615542" y="6052457"/>
            <a:ext cx="566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</a:t>
            </a:r>
            <a:endParaRPr lang="en-US" sz="2400" dirty="0"/>
          </a:p>
        </p:txBody>
      </p:sp>
      <p:sp>
        <p:nvSpPr>
          <p:cNvPr id="67" name="TextBox 66"/>
          <p:cNvSpPr txBox="1"/>
          <p:nvPr/>
        </p:nvSpPr>
        <p:spPr>
          <a:xfrm>
            <a:off x="8948056" y="1661886"/>
            <a:ext cx="566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</a:t>
            </a:r>
            <a:endParaRPr lang="en-US" sz="2400" dirty="0"/>
          </a:p>
        </p:txBody>
      </p:sp>
      <p:sp>
        <p:nvSpPr>
          <p:cNvPr id="68" name="TextBox 67"/>
          <p:cNvSpPr txBox="1"/>
          <p:nvPr/>
        </p:nvSpPr>
        <p:spPr>
          <a:xfrm>
            <a:off x="4434113" y="1270001"/>
            <a:ext cx="566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</a:t>
            </a:r>
            <a:endParaRPr lang="en-US" sz="2400" dirty="0"/>
          </a:p>
        </p:txBody>
      </p:sp>
      <p:sp>
        <p:nvSpPr>
          <p:cNvPr id="69" name="TextBox 68"/>
          <p:cNvSpPr txBox="1"/>
          <p:nvPr/>
        </p:nvSpPr>
        <p:spPr>
          <a:xfrm>
            <a:off x="6734627" y="420915"/>
            <a:ext cx="566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422569358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7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2" dur="20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2" dur="2000"/>
                                        <p:tgtEl>
                                          <p:spTgt spid="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2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2" dur="2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2000"/>
                                        <p:tgtEl>
                                          <p:spTgt spid="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2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8" fill="hold">
                      <p:stCondLst>
                        <p:cond delay="indefinite"/>
                      </p:stCondLst>
                      <p:childTnLst>
                        <p:par>
                          <p:cTn id="69" fill="hold">
                            <p:stCondLst>
                              <p:cond delay="0"/>
                            </p:stCondLst>
                            <p:childTnLst>
                              <p:par>
                                <p:cTn id="7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2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3" fill="hold">
                      <p:stCondLst>
                        <p:cond delay="indefinite"/>
                      </p:stCondLst>
                      <p:childTnLst>
                        <p:par>
                          <p:cTn id="74" fill="hold">
                            <p:stCondLst>
                              <p:cond delay="0"/>
                            </p:stCondLst>
                            <p:childTnLst>
                              <p:par>
                                <p:cTn id="7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2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3" fill="hold">
                      <p:stCondLst>
                        <p:cond delay="indefinite"/>
                      </p:stCondLst>
                      <p:childTnLst>
                        <p:par>
                          <p:cTn id="84" fill="hold">
                            <p:stCondLst>
                              <p:cond delay="0"/>
                            </p:stCondLst>
                            <p:childTnLst>
                              <p:par>
                                <p:cTn id="8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87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8" fill="hold">
                      <p:stCondLst>
                        <p:cond delay="indefinite"/>
                      </p:stCondLst>
                      <p:childTnLst>
                        <p:par>
                          <p:cTn id="89" fill="hold">
                            <p:stCondLst>
                              <p:cond delay="0"/>
                            </p:stCondLst>
                            <p:childTnLst>
                              <p:par>
                                <p:cTn id="9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2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3" fill="hold">
                      <p:stCondLst>
                        <p:cond delay="indefinite"/>
                      </p:stCondLst>
                      <p:childTnLst>
                        <p:par>
                          <p:cTn id="94" fill="hold">
                            <p:stCondLst>
                              <p:cond delay="0"/>
                            </p:stCondLst>
                            <p:childTnLst>
                              <p:par>
                                <p:cTn id="9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2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07" dur="500"/>
                                        <p:tgtEl>
                                          <p:spTgt spid="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8" fill="hold">
                      <p:stCondLst>
                        <p:cond delay="indefinite"/>
                      </p:stCondLst>
                      <p:childTnLst>
                        <p:par>
                          <p:cTn id="109" fill="hold">
                            <p:stCondLst>
                              <p:cond delay="0"/>
                            </p:stCondLst>
                            <p:childTnLst>
                              <p:par>
                                <p:cTn id="11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2" dur="500"/>
                                        <p:tgtEl>
                                          <p:spTgt spid="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3" fill="hold">
                      <p:stCondLst>
                        <p:cond delay="indefinite"/>
                      </p:stCondLst>
                      <p:childTnLst>
                        <p:par>
                          <p:cTn id="114" fill="hold">
                            <p:stCondLst>
                              <p:cond delay="0"/>
                            </p:stCondLst>
                            <p:childTnLst>
                              <p:par>
                                <p:cTn id="11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7" dur="500"/>
                                        <p:tgtEl>
                                          <p:spTgt spid="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8" fill="hold">
                      <p:stCondLst>
                        <p:cond delay="indefinite"/>
                      </p:stCondLst>
                      <p:childTnLst>
                        <p:par>
                          <p:cTn id="129" fill="hold">
                            <p:stCondLst>
                              <p:cond delay="0"/>
                            </p:stCondLst>
                            <p:childTnLst>
                              <p:par>
                                <p:cTn id="130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2" dur="500"/>
                                        <p:tgtEl>
                                          <p:spTgt spid="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9" grpId="0"/>
      <p:bldP spid="60" grpId="0"/>
      <p:bldP spid="61" grpId="0"/>
      <p:bldP spid="62" grpId="0"/>
      <p:bldP spid="63" grpId="0"/>
      <p:bldP spid="64" grpId="0"/>
      <p:bldP spid="65" grpId="0"/>
      <p:bldP spid="66" grpId="0"/>
      <p:bldP spid="67" grpId="0"/>
      <p:bldP spid="68" grpId="0"/>
      <p:bldP spid="69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88345" y="769258"/>
            <a:ext cx="116114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কাজ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2307773" y="1698172"/>
            <a:ext cx="8998856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প্রত্যেকে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চিত্র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টি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খাতায়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অঙ্ক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ন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করে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en-US" sz="3600" dirty="0" err="1" smtClean="0">
                <a:latin typeface="NikoshBAN" panose="02000000000000000000" pitchFamily="2" charset="0"/>
                <a:cs typeface="NikoshBAN" panose="02000000000000000000" pitchFamily="2" charset="0"/>
              </a:rPr>
              <a:t>নামকরনসহ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চিহ্নিত কর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।</a:t>
            </a:r>
            <a:r>
              <a:rPr lang="bn-IN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 </a:t>
            </a:r>
            <a:r>
              <a:rPr lang="en-US" sz="3600" dirty="0" smtClean="0">
                <a:latin typeface="NikoshBAN" panose="02000000000000000000" pitchFamily="2" charset="0"/>
                <a:cs typeface="NikoshBAN" panose="02000000000000000000" pitchFamily="2" charset="0"/>
              </a:rPr>
              <a:t> </a:t>
            </a:r>
            <a:endParaRPr lang="en-US" sz="3600" dirty="0">
              <a:latin typeface="NikoshBAN" panose="02000000000000000000" pitchFamily="2" charset="0"/>
              <a:cs typeface="NikoshBAN" panose="02000000000000000000" pitchFamily="2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27173167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42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>
          <a:blip r:embed="rId2">
            <a:extLst>
              <a:ext uri="{BEBA8EAE-BF5A-486C-A8C5-ECC9F3942E4B}">
                <a14:imgProps xmlns:a14="http://schemas.microsoft.com/office/drawing/2010/main">
                  <a14:imgLayer r:embed="rId3">
                    <a14:imgEffect>
                      <a14:artisticCutout/>
                    </a14:imgEffect>
                  </a14:imgLayer>
                </a14:imgProps>
              </a:ext>
            </a:extLst>
          </a:blip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Right Triangle 61"/>
          <p:cNvSpPr/>
          <p:nvPr/>
        </p:nvSpPr>
        <p:spPr>
          <a:xfrm rot="7433161">
            <a:off x="5606575" y="2809644"/>
            <a:ext cx="1282606" cy="1872229"/>
          </a:xfrm>
          <a:prstGeom prst="rtTriangle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3" name="Rectangle 62"/>
          <p:cNvSpPr/>
          <p:nvPr/>
        </p:nvSpPr>
        <p:spPr>
          <a:xfrm>
            <a:off x="5116286" y="3744682"/>
            <a:ext cx="2256971" cy="222068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4" name="Rectangle 63"/>
          <p:cNvSpPr/>
          <p:nvPr/>
        </p:nvSpPr>
        <p:spPr>
          <a:xfrm rot="7411474">
            <a:off x="6189055" y="1511956"/>
            <a:ext cx="1821547" cy="1859362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5" name="Rectangle 64"/>
          <p:cNvSpPr/>
          <p:nvPr/>
        </p:nvSpPr>
        <p:spPr>
          <a:xfrm rot="12802844">
            <a:off x="4340284" y="2250910"/>
            <a:ext cx="1239404" cy="1279626"/>
          </a:xfrm>
          <a:prstGeom prst="rect">
            <a:avLst/>
          </a:prstGeom>
          <a:noFill/>
          <a:ln>
            <a:solidFill>
              <a:srgbClr val="00206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67" name="Straight Connector 66"/>
          <p:cNvCxnSpPr/>
          <p:nvPr/>
        </p:nvCxnSpPr>
        <p:spPr>
          <a:xfrm>
            <a:off x="5834743" y="2714171"/>
            <a:ext cx="14514" cy="32512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69" name="Straight Connector 68"/>
          <p:cNvCxnSpPr/>
          <p:nvPr/>
        </p:nvCxnSpPr>
        <p:spPr>
          <a:xfrm>
            <a:off x="5834743" y="2685143"/>
            <a:ext cx="1524000" cy="3294743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72" name="Straight Connector 71"/>
          <p:cNvCxnSpPr/>
          <p:nvPr/>
        </p:nvCxnSpPr>
        <p:spPr>
          <a:xfrm flipV="1">
            <a:off x="5152571" y="2206171"/>
            <a:ext cx="3193143" cy="1524000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2" name="TextBox 1"/>
          <p:cNvSpPr txBox="1"/>
          <p:nvPr/>
        </p:nvSpPr>
        <p:spPr>
          <a:xfrm>
            <a:off x="5631543" y="2191657"/>
            <a:ext cx="566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10" name="TextBox 9"/>
          <p:cNvSpPr txBox="1"/>
          <p:nvPr/>
        </p:nvSpPr>
        <p:spPr>
          <a:xfrm>
            <a:off x="4746172" y="3657600"/>
            <a:ext cx="566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11" name="TextBox 10"/>
          <p:cNvSpPr txBox="1"/>
          <p:nvPr/>
        </p:nvSpPr>
        <p:spPr>
          <a:xfrm>
            <a:off x="7358743" y="3570514"/>
            <a:ext cx="566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C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4542972" y="1596572"/>
            <a:ext cx="566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</a:t>
            </a:r>
            <a:endParaRPr lang="en-US" sz="2400" dirty="0"/>
          </a:p>
        </p:txBody>
      </p:sp>
      <p:sp>
        <p:nvSpPr>
          <p:cNvPr id="13" name="TextBox 12"/>
          <p:cNvSpPr txBox="1"/>
          <p:nvPr/>
        </p:nvSpPr>
        <p:spPr>
          <a:xfrm>
            <a:off x="8461828" y="1959429"/>
            <a:ext cx="566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F</a:t>
            </a:r>
          </a:p>
        </p:txBody>
      </p:sp>
      <p:sp>
        <p:nvSpPr>
          <p:cNvPr id="14" name="TextBox 13"/>
          <p:cNvSpPr txBox="1"/>
          <p:nvPr/>
        </p:nvSpPr>
        <p:spPr>
          <a:xfrm>
            <a:off x="6647542" y="740229"/>
            <a:ext cx="566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7271657" y="5965372"/>
            <a:ext cx="566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H</a:t>
            </a:r>
          </a:p>
        </p:txBody>
      </p:sp>
      <p:sp>
        <p:nvSpPr>
          <p:cNvPr id="16" name="TextBox 15"/>
          <p:cNvSpPr txBox="1"/>
          <p:nvPr/>
        </p:nvSpPr>
        <p:spPr>
          <a:xfrm>
            <a:off x="4920343" y="6052457"/>
            <a:ext cx="566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5776685" y="5950856"/>
            <a:ext cx="566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/>
              <a:t>P</a:t>
            </a:r>
          </a:p>
        </p:txBody>
      </p:sp>
      <p:sp>
        <p:nvSpPr>
          <p:cNvPr id="20" name="TextBox 19"/>
          <p:cNvSpPr txBox="1"/>
          <p:nvPr/>
        </p:nvSpPr>
        <p:spPr>
          <a:xfrm>
            <a:off x="3701142" y="2859314"/>
            <a:ext cx="566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5471885" y="3657599"/>
            <a:ext cx="566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Q</a:t>
            </a:r>
            <a:endParaRPr lang="en-US" sz="2400" dirty="0"/>
          </a:p>
        </p:txBody>
      </p:sp>
      <p:sp>
        <p:nvSpPr>
          <p:cNvPr id="3" name="Freeform 2"/>
          <p:cNvSpPr/>
          <p:nvPr/>
        </p:nvSpPr>
        <p:spPr>
          <a:xfrm>
            <a:off x="5138057" y="2162628"/>
            <a:ext cx="3265715" cy="1567543"/>
          </a:xfrm>
          <a:custGeom>
            <a:avLst/>
            <a:gdLst>
              <a:gd name="connsiteX0" fmla="*/ 0 w 3265715"/>
              <a:gd name="connsiteY0" fmla="*/ 1524000 h 1567543"/>
              <a:gd name="connsiteX1" fmla="*/ 3265715 w 3265715"/>
              <a:gd name="connsiteY1" fmla="*/ 0 h 1567543"/>
              <a:gd name="connsiteX2" fmla="*/ 2293257 w 3265715"/>
              <a:gd name="connsiteY2" fmla="*/ 1538515 h 1567543"/>
              <a:gd name="connsiteX3" fmla="*/ 29029 w 3265715"/>
              <a:gd name="connsiteY3" fmla="*/ 1567543 h 1567543"/>
              <a:gd name="connsiteX4" fmla="*/ 29029 w 3265715"/>
              <a:gd name="connsiteY4" fmla="*/ 1567543 h 15675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3265715" h="1567543">
                <a:moveTo>
                  <a:pt x="0" y="1524000"/>
                </a:moveTo>
                <a:lnTo>
                  <a:pt x="3265715" y="0"/>
                </a:lnTo>
                <a:lnTo>
                  <a:pt x="2293257" y="1538515"/>
                </a:lnTo>
                <a:lnTo>
                  <a:pt x="29029" y="1567543"/>
                </a:lnTo>
                <a:lnTo>
                  <a:pt x="29029" y="1567543"/>
                </a:lnTo>
              </a:path>
            </a:pathLst>
          </a:custGeom>
          <a:solidFill>
            <a:schemeClr val="accent2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5791200" y="2685143"/>
            <a:ext cx="1582057" cy="3294743"/>
          </a:xfrm>
          <a:custGeom>
            <a:avLst/>
            <a:gdLst>
              <a:gd name="connsiteX0" fmla="*/ 0 w 1582057"/>
              <a:gd name="connsiteY0" fmla="*/ 0 h 3294743"/>
              <a:gd name="connsiteX1" fmla="*/ 1567543 w 1582057"/>
              <a:gd name="connsiteY1" fmla="*/ 3294743 h 3294743"/>
              <a:gd name="connsiteX2" fmla="*/ 1582057 w 1582057"/>
              <a:gd name="connsiteY2" fmla="*/ 1045028 h 3294743"/>
              <a:gd name="connsiteX3" fmla="*/ 0 w 1582057"/>
              <a:gd name="connsiteY3" fmla="*/ 0 h 3294743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</a:cxnLst>
            <a:rect l="l" t="t" r="r" b="b"/>
            <a:pathLst>
              <a:path w="1582057" h="3294743">
                <a:moveTo>
                  <a:pt x="0" y="0"/>
                </a:moveTo>
                <a:lnTo>
                  <a:pt x="1567543" y="3294743"/>
                </a:lnTo>
                <a:lnTo>
                  <a:pt x="1582057" y="1045028"/>
                </a:lnTo>
                <a:lnTo>
                  <a:pt x="0" y="0"/>
                </a:lnTo>
                <a:close/>
              </a:path>
            </a:pathLst>
          </a:cu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5" name="Freeform 4"/>
          <p:cNvSpPr/>
          <p:nvPr/>
        </p:nvSpPr>
        <p:spPr>
          <a:xfrm>
            <a:off x="5820229" y="3759199"/>
            <a:ext cx="1582057" cy="2206171"/>
          </a:xfrm>
          <a:custGeom>
            <a:avLst/>
            <a:gdLst>
              <a:gd name="connsiteX0" fmla="*/ 0 w 1582057"/>
              <a:gd name="connsiteY0" fmla="*/ 0 h 2206171"/>
              <a:gd name="connsiteX1" fmla="*/ 1582057 w 1582057"/>
              <a:gd name="connsiteY1" fmla="*/ 14514 h 2206171"/>
              <a:gd name="connsiteX2" fmla="*/ 1524000 w 1582057"/>
              <a:gd name="connsiteY2" fmla="*/ 2206171 h 2206171"/>
              <a:gd name="connsiteX3" fmla="*/ 14514 w 1582057"/>
              <a:gd name="connsiteY3" fmla="*/ 2191657 h 2206171"/>
              <a:gd name="connsiteX4" fmla="*/ 0 w 1582057"/>
              <a:gd name="connsiteY4" fmla="*/ 0 h 2206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2057" h="2206171">
                <a:moveTo>
                  <a:pt x="0" y="0"/>
                </a:moveTo>
                <a:lnTo>
                  <a:pt x="1582057" y="14514"/>
                </a:lnTo>
                <a:lnTo>
                  <a:pt x="1524000" y="2206171"/>
                </a:lnTo>
                <a:lnTo>
                  <a:pt x="14514" y="2191657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Freeform 5"/>
          <p:cNvSpPr/>
          <p:nvPr/>
        </p:nvSpPr>
        <p:spPr>
          <a:xfrm>
            <a:off x="5791200" y="1161143"/>
            <a:ext cx="2583543" cy="2569029"/>
          </a:xfrm>
          <a:custGeom>
            <a:avLst/>
            <a:gdLst>
              <a:gd name="connsiteX0" fmla="*/ 0 w 2583543"/>
              <a:gd name="connsiteY0" fmla="*/ 1494972 h 2569029"/>
              <a:gd name="connsiteX1" fmla="*/ 1611086 w 2583543"/>
              <a:gd name="connsiteY1" fmla="*/ 2569029 h 2569029"/>
              <a:gd name="connsiteX2" fmla="*/ 2583543 w 2583543"/>
              <a:gd name="connsiteY2" fmla="*/ 1030514 h 2569029"/>
              <a:gd name="connsiteX3" fmla="*/ 1030515 w 2583543"/>
              <a:gd name="connsiteY3" fmla="*/ 0 h 2569029"/>
              <a:gd name="connsiteX4" fmla="*/ 0 w 2583543"/>
              <a:gd name="connsiteY4" fmla="*/ 1494972 h 2569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3543" h="2569029">
                <a:moveTo>
                  <a:pt x="0" y="1494972"/>
                </a:moveTo>
                <a:lnTo>
                  <a:pt x="1611086" y="2569029"/>
                </a:lnTo>
                <a:lnTo>
                  <a:pt x="2583543" y="1030514"/>
                </a:lnTo>
                <a:lnTo>
                  <a:pt x="1030515" y="0"/>
                </a:lnTo>
                <a:lnTo>
                  <a:pt x="0" y="1494972"/>
                </a:lnTo>
                <a:close/>
              </a:path>
            </a:pathLst>
          </a:cu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Freeform 6"/>
          <p:cNvSpPr/>
          <p:nvPr/>
        </p:nvSpPr>
        <p:spPr>
          <a:xfrm>
            <a:off x="5109029" y="3715657"/>
            <a:ext cx="725714" cy="2249714"/>
          </a:xfrm>
          <a:custGeom>
            <a:avLst/>
            <a:gdLst>
              <a:gd name="connsiteX0" fmla="*/ 14514 w 725714"/>
              <a:gd name="connsiteY0" fmla="*/ 0 h 2249714"/>
              <a:gd name="connsiteX1" fmla="*/ 696685 w 725714"/>
              <a:gd name="connsiteY1" fmla="*/ 29029 h 2249714"/>
              <a:gd name="connsiteX2" fmla="*/ 725714 w 725714"/>
              <a:gd name="connsiteY2" fmla="*/ 2249714 h 2249714"/>
              <a:gd name="connsiteX3" fmla="*/ 0 w 725714"/>
              <a:gd name="connsiteY3" fmla="*/ 2249714 h 2249714"/>
              <a:gd name="connsiteX4" fmla="*/ 14514 w 725714"/>
              <a:gd name="connsiteY4" fmla="*/ 0 h 2249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5714" h="2249714">
                <a:moveTo>
                  <a:pt x="14514" y="0"/>
                </a:moveTo>
                <a:lnTo>
                  <a:pt x="696685" y="29029"/>
                </a:lnTo>
                <a:lnTo>
                  <a:pt x="725714" y="2249714"/>
                </a:lnTo>
                <a:lnTo>
                  <a:pt x="0" y="2249714"/>
                </a:lnTo>
                <a:lnTo>
                  <a:pt x="14514" y="0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" name="Freeform 7"/>
          <p:cNvSpPr/>
          <p:nvPr/>
        </p:nvSpPr>
        <p:spPr>
          <a:xfrm>
            <a:off x="4093029" y="2017486"/>
            <a:ext cx="1698171" cy="1756228"/>
          </a:xfrm>
          <a:custGeom>
            <a:avLst/>
            <a:gdLst>
              <a:gd name="connsiteX0" fmla="*/ 1698171 w 1698171"/>
              <a:gd name="connsiteY0" fmla="*/ 682171 h 1756228"/>
              <a:gd name="connsiteX1" fmla="*/ 1030514 w 1698171"/>
              <a:gd name="connsiteY1" fmla="*/ 1756228 h 1756228"/>
              <a:gd name="connsiteX2" fmla="*/ 0 w 1698171"/>
              <a:gd name="connsiteY2" fmla="*/ 1074057 h 1756228"/>
              <a:gd name="connsiteX3" fmla="*/ 682171 w 1698171"/>
              <a:gd name="connsiteY3" fmla="*/ 0 h 1756228"/>
              <a:gd name="connsiteX4" fmla="*/ 1698171 w 1698171"/>
              <a:gd name="connsiteY4" fmla="*/ 682171 h 1756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8171" h="1756228">
                <a:moveTo>
                  <a:pt x="1698171" y="682171"/>
                </a:moveTo>
                <a:lnTo>
                  <a:pt x="1030514" y="1756228"/>
                </a:lnTo>
                <a:lnTo>
                  <a:pt x="0" y="1074057"/>
                </a:lnTo>
                <a:lnTo>
                  <a:pt x="682171" y="0"/>
                </a:lnTo>
                <a:lnTo>
                  <a:pt x="1698171" y="682171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44820292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w*0.7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6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1000"/>
                                        <p:tgtEl>
                                          <p:spTgt spid="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" fill="hold">
                            <p:stCondLst>
                              <p:cond delay="1000"/>
                            </p:stCondLst>
                            <p:childTnLst>
                              <p:par>
                                <p:cTn id="1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3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>
                            <p:stCondLst>
                              <p:cond delay="1500"/>
                            </p:stCondLst>
                            <p:childTnLst>
                              <p:par>
                                <p:cTn id="1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7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>
                            <p:stCondLst>
                              <p:cond delay="2000"/>
                            </p:stCondLst>
                            <p:childTnLst>
                              <p:par>
                                <p:cTn id="1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2" fill="hold">
                            <p:stCondLst>
                              <p:cond delay="2500"/>
                            </p:stCondLst>
                            <p:childTnLst>
                              <p:par>
                                <p:cTn id="23" presetID="22" presetClass="entr" presetSubtype="4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25" dur="500"/>
                                        <p:tgtEl>
                                          <p:spTgt spid="6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6" fill="hold">
                            <p:stCondLst>
                              <p:cond delay="3000"/>
                            </p:stCondLst>
                            <p:childTnLst>
                              <p:par>
                                <p:cTn id="2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>
                            <p:stCondLst>
                              <p:cond delay="5000"/>
                            </p:stCondLst>
                            <p:childTnLst>
                              <p:par>
                                <p:cTn id="3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>
                            <p:stCondLst>
                              <p:cond delay="5500"/>
                            </p:stCondLst>
                            <p:childTnLst>
                              <p:par>
                                <p:cTn id="3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7" dur="500"/>
                                        <p:tgtEl>
                                          <p:spTgt spid="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8" fill="hold">
                            <p:stCondLst>
                              <p:cond delay="6000"/>
                            </p:stCondLst>
                            <p:childTnLst>
                              <p:par>
                                <p:cTn id="39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1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2" fill="hold">
                            <p:stCondLst>
                              <p:cond delay="6500"/>
                            </p:stCondLst>
                            <p:childTnLst>
                              <p:par>
                                <p:cTn id="4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6" fill="hold">
                            <p:stCondLst>
                              <p:cond delay="7000"/>
                            </p:stCondLst>
                            <p:childTnLst>
                              <p:par>
                                <p:cTn id="4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9" dur="500"/>
                                        <p:tgtEl>
                                          <p:spTgt spid="6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0" fill="hold">
                            <p:stCondLst>
                              <p:cond delay="7500"/>
                            </p:stCondLst>
                            <p:childTnLst>
                              <p:par>
                                <p:cTn id="51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3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4" fill="hold">
                            <p:stCondLst>
                              <p:cond delay="8000"/>
                            </p:stCondLst>
                            <p:childTnLst>
                              <p:par>
                                <p:cTn id="5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7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8" fill="hold">
                            <p:stCondLst>
                              <p:cond delay="8500"/>
                            </p:stCondLst>
                            <p:childTnLst>
                              <p:par>
                                <p:cTn id="59" presetID="22" presetClass="entr" presetSubtype="4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61" dur="500"/>
                                        <p:tgtEl>
                                          <p:spTgt spid="6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2" fill="hold">
                            <p:stCondLst>
                              <p:cond delay="9000"/>
                            </p:stCondLst>
                            <p:childTnLst>
                              <p:par>
                                <p:cTn id="6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6" fill="hold">
                            <p:stCondLst>
                              <p:cond delay="9500"/>
                            </p:stCondLst>
                            <p:childTnLst>
                              <p:par>
                                <p:cTn id="67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69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0" fill="hold">
                            <p:stCondLst>
                              <p:cond delay="10000"/>
                            </p:stCondLst>
                            <p:childTnLst>
                              <p:par>
                                <p:cTn id="71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3" dur="500"/>
                                        <p:tgtEl>
                                          <p:spTgt spid="6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4" fill="hold">
                            <p:stCondLst>
                              <p:cond delay="10500"/>
                            </p:stCondLst>
                            <p:childTnLst>
                              <p:par>
                                <p:cTn id="75" presetID="16" presetClass="entr" presetSubtype="21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7" dur="500"/>
                                        <p:tgtEl>
                                          <p:spTgt spid="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8" fill="hold">
                      <p:stCondLst>
                        <p:cond delay="indefinite"/>
                      </p:stCondLst>
                      <p:childTnLst>
                        <p:par>
                          <p:cTn id="79" fill="hold">
                            <p:stCondLst>
                              <p:cond delay="0"/>
                            </p:stCondLst>
                            <p:childTnLst>
                              <p:par>
                                <p:cTn id="80" presetID="14" presetClass="entr" presetSubtype="10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2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3" presetID="14" presetClass="entr" presetSubtype="10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5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89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0" dur="3000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1" dur="3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2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93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94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5" dur="3000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96" dur="3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2999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8" fill="hold">
                      <p:stCondLst>
                        <p:cond delay="indefinite"/>
                      </p:stCondLst>
                      <p:childTnLst>
                        <p:par>
                          <p:cTn id="99" fill="hold">
                            <p:stCondLst>
                              <p:cond delay="0"/>
                            </p:stCondLst>
                            <p:childTnLst>
                              <p:par>
                                <p:cTn id="100" presetID="14" presetClass="entr" presetSubtype="10" repeatCount="3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3" presetID="14" presetClass="entr" presetSubtype="10" repeatCount="3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5" dur="2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6" fill="hold">
                      <p:stCondLst>
                        <p:cond delay="indefinite"/>
                      </p:stCondLst>
                      <p:childTnLst>
                        <p:par>
                          <p:cTn id="107" fill="hold">
                            <p:stCondLst>
                              <p:cond delay="0"/>
                            </p:stCondLst>
                            <p:childTnLst>
                              <p:par>
                                <p:cTn id="10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09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0" dur="1000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13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14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5" dur="1000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16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1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4" presetClass="entr" presetSubtype="5" repeatCount="4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2" dur="3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23" presetID="14" presetClass="entr" presetSubtype="5" repeatCount="400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vertical)">
                                      <p:cBhvr>
                                        <p:cTn id="125" dur="3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6" fill="hold">
                      <p:stCondLst>
                        <p:cond delay="indefinite"/>
                      </p:stCondLst>
                      <p:childTnLst>
                        <p:par>
                          <p:cTn id="127" fill="hold">
                            <p:stCondLst>
                              <p:cond delay="0"/>
                            </p:stCondLst>
                            <p:childTnLst>
                              <p:par>
                                <p:cTn id="128" presetID="55" presetClass="exit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29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1000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1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2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  <p:par>
                                <p:cTn id="133" presetID="55" presetClass="exit" presetSubtype="0" fill="hold" grpId="1" nodeType="withEffect">
                                  <p:stCondLst>
                                    <p:cond delay="0"/>
                                  </p:stCondLst>
                                  <p:childTnLst>
                                    <p:anim calcmode="lin" valueType="num">
                                      <p:cBhvr>
                                        <p:cTn id="134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w"/>
                                          </p:val>
                                        </p:tav>
                                        <p:tav tm="100000">
                                          <p:val>
                                            <p:strVal val="ppt_w*0.7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5" dur="1000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ppt_h"/>
                                          </p:val>
                                        </p:tav>
                                        <p:tav tm="100000">
                                          <p:val>
                                            <p:strVal val="ppt_h"/>
                                          </p:val>
                                        </p:tav>
                                      </p:tavLst>
                                    </p:anim>
                                    <p:animEffect transition="out" filter="fade">
                                      <p:cBhvr>
                                        <p:cTn id="136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set>
                                      <p:cBhvr>
                                        <p:cTn id="137" dur="1" fill="hold">
                                          <p:stCondLst>
                                            <p:cond delay="999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2" grpId="0" animBg="1"/>
      <p:bldP spid="63" grpId="0" animBg="1"/>
      <p:bldP spid="64" grpId="0" animBg="1"/>
      <p:bldP spid="65" grpId="0" animBg="1"/>
      <p:bldP spid="2" grpId="0"/>
      <p:bldP spid="10" grpId="0"/>
      <p:bldP spid="11" grpId="0"/>
      <p:bldP spid="12" grpId="0"/>
      <p:bldP spid="13" grpId="0"/>
      <p:bldP spid="14" grpId="0"/>
      <p:bldP spid="15" grpId="0"/>
      <p:bldP spid="16" grpId="0"/>
      <p:bldP spid="18" grpId="0"/>
      <p:bldP spid="20" grpId="0"/>
      <p:bldP spid="21" grpId="0"/>
      <p:bldP spid="3" grpId="0" animBg="1"/>
      <p:bldP spid="3" grpId="1" animBg="1"/>
      <p:bldP spid="4" grpId="0" animBg="1"/>
      <p:bldP spid="4" grpId="1" animBg="1"/>
      <p:bldP spid="5" grpId="0" animBg="1"/>
      <p:bldP spid="5" grpId="1" animBg="1"/>
      <p:bldP spid="6" grpId="0" animBg="1"/>
      <p:bldP spid="6" grpId="1" animBg="1"/>
      <p:bldP spid="7" grpId="0" animBg="1"/>
      <p:bldP spid="7" grpId="1" animBg="1"/>
      <p:bldP spid="8" grpId="0" animBg="1"/>
      <p:bldP spid="8" grpId="1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1">
          <a:blip r:embed="rId2"/>
          <a:srcRect/>
          <a:tile tx="0" ty="0" sx="100000" sy="100000" flip="none" algn="tl"/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Freeform 1"/>
          <p:cNvSpPr/>
          <p:nvPr/>
        </p:nvSpPr>
        <p:spPr>
          <a:xfrm rot="19685168">
            <a:off x="116114" y="3657601"/>
            <a:ext cx="1698171" cy="1756228"/>
          </a:xfrm>
          <a:custGeom>
            <a:avLst/>
            <a:gdLst>
              <a:gd name="connsiteX0" fmla="*/ 1698171 w 1698171"/>
              <a:gd name="connsiteY0" fmla="*/ 682171 h 1756228"/>
              <a:gd name="connsiteX1" fmla="*/ 1030514 w 1698171"/>
              <a:gd name="connsiteY1" fmla="*/ 1756228 h 1756228"/>
              <a:gd name="connsiteX2" fmla="*/ 0 w 1698171"/>
              <a:gd name="connsiteY2" fmla="*/ 1074057 h 1756228"/>
              <a:gd name="connsiteX3" fmla="*/ 682171 w 1698171"/>
              <a:gd name="connsiteY3" fmla="*/ 0 h 1756228"/>
              <a:gd name="connsiteX4" fmla="*/ 1698171 w 1698171"/>
              <a:gd name="connsiteY4" fmla="*/ 682171 h 175622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698171" h="1756228">
                <a:moveTo>
                  <a:pt x="1698171" y="682171"/>
                </a:moveTo>
                <a:lnTo>
                  <a:pt x="1030514" y="1756228"/>
                </a:lnTo>
                <a:lnTo>
                  <a:pt x="0" y="1074057"/>
                </a:lnTo>
                <a:lnTo>
                  <a:pt x="682171" y="0"/>
                </a:lnTo>
                <a:lnTo>
                  <a:pt x="1698171" y="682171"/>
                </a:lnTo>
                <a:close/>
              </a:path>
            </a:pathLst>
          </a:custGeom>
          <a:solidFill>
            <a:srgbClr val="FFC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3" name="Freeform 2"/>
          <p:cNvSpPr/>
          <p:nvPr/>
        </p:nvSpPr>
        <p:spPr>
          <a:xfrm rot="19648889">
            <a:off x="2394858" y="3236685"/>
            <a:ext cx="2583543" cy="2569029"/>
          </a:xfrm>
          <a:custGeom>
            <a:avLst/>
            <a:gdLst>
              <a:gd name="connsiteX0" fmla="*/ 0 w 2583543"/>
              <a:gd name="connsiteY0" fmla="*/ 1494972 h 2569029"/>
              <a:gd name="connsiteX1" fmla="*/ 1611086 w 2583543"/>
              <a:gd name="connsiteY1" fmla="*/ 2569029 h 2569029"/>
              <a:gd name="connsiteX2" fmla="*/ 2583543 w 2583543"/>
              <a:gd name="connsiteY2" fmla="*/ 1030514 h 2569029"/>
              <a:gd name="connsiteX3" fmla="*/ 1030515 w 2583543"/>
              <a:gd name="connsiteY3" fmla="*/ 0 h 2569029"/>
              <a:gd name="connsiteX4" fmla="*/ 0 w 2583543"/>
              <a:gd name="connsiteY4" fmla="*/ 1494972 h 25690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583543" h="2569029">
                <a:moveTo>
                  <a:pt x="0" y="1494972"/>
                </a:moveTo>
                <a:lnTo>
                  <a:pt x="1611086" y="2569029"/>
                </a:lnTo>
                <a:lnTo>
                  <a:pt x="2583543" y="1030514"/>
                </a:lnTo>
                <a:lnTo>
                  <a:pt x="1030515" y="0"/>
                </a:lnTo>
                <a:lnTo>
                  <a:pt x="0" y="1494972"/>
                </a:lnTo>
                <a:close/>
              </a:path>
            </a:pathLst>
          </a:custGeom>
          <a:solidFill>
            <a:srgbClr val="C0000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Freeform 3"/>
          <p:cNvSpPr/>
          <p:nvPr/>
        </p:nvSpPr>
        <p:spPr>
          <a:xfrm>
            <a:off x="7155543" y="3381827"/>
            <a:ext cx="1582057" cy="2206171"/>
          </a:xfrm>
          <a:custGeom>
            <a:avLst/>
            <a:gdLst>
              <a:gd name="connsiteX0" fmla="*/ 0 w 1582057"/>
              <a:gd name="connsiteY0" fmla="*/ 0 h 2206171"/>
              <a:gd name="connsiteX1" fmla="*/ 1582057 w 1582057"/>
              <a:gd name="connsiteY1" fmla="*/ 14514 h 2206171"/>
              <a:gd name="connsiteX2" fmla="*/ 1524000 w 1582057"/>
              <a:gd name="connsiteY2" fmla="*/ 2206171 h 2206171"/>
              <a:gd name="connsiteX3" fmla="*/ 14514 w 1582057"/>
              <a:gd name="connsiteY3" fmla="*/ 2191657 h 2206171"/>
              <a:gd name="connsiteX4" fmla="*/ 0 w 1582057"/>
              <a:gd name="connsiteY4" fmla="*/ 0 h 220617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582057" h="2206171">
                <a:moveTo>
                  <a:pt x="0" y="0"/>
                </a:moveTo>
                <a:lnTo>
                  <a:pt x="1582057" y="14514"/>
                </a:lnTo>
                <a:lnTo>
                  <a:pt x="1524000" y="2206171"/>
                </a:lnTo>
                <a:lnTo>
                  <a:pt x="14514" y="2191657"/>
                </a:lnTo>
                <a:lnTo>
                  <a:pt x="0" y="0"/>
                </a:lnTo>
                <a:close/>
              </a:path>
            </a:pathLst>
          </a:cu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6" name="Plus 5"/>
          <p:cNvSpPr/>
          <p:nvPr/>
        </p:nvSpPr>
        <p:spPr>
          <a:xfrm>
            <a:off x="6270171" y="4093029"/>
            <a:ext cx="914400" cy="914400"/>
          </a:xfrm>
          <a:prstGeom prst="mathPlus">
            <a:avLst>
              <a:gd name="adj1" fmla="val 10822"/>
            </a:avLst>
          </a:prstGeom>
          <a:solidFill>
            <a:srgbClr val="FF0000"/>
          </a:solidFill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7" name="Equal 6"/>
          <p:cNvSpPr/>
          <p:nvPr/>
        </p:nvSpPr>
        <p:spPr>
          <a:xfrm>
            <a:off x="4688114" y="4064000"/>
            <a:ext cx="914400" cy="914400"/>
          </a:xfrm>
          <a:prstGeom prst="mathEqual">
            <a:avLst>
              <a:gd name="adj1" fmla="val 12409"/>
              <a:gd name="adj2" fmla="val 11760"/>
            </a:avLst>
          </a:prstGeom>
        </p:spPr>
        <p:style>
          <a:lnRef idx="2">
            <a:schemeClr val="dk1">
              <a:shade val="50000"/>
            </a:schemeClr>
          </a:lnRef>
          <a:fillRef idx="1">
            <a:schemeClr val="dk1"/>
          </a:fillRef>
          <a:effectRef idx="0">
            <a:schemeClr val="dk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>
              <a:solidFill>
                <a:schemeClr val="tx1"/>
              </a:solidFill>
            </a:endParaRPr>
          </a:p>
        </p:txBody>
      </p:sp>
      <p:sp>
        <p:nvSpPr>
          <p:cNvPr id="8" name="Notched Right Arrow 7"/>
          <p:cNvSpPr/>
          <p:nvPr/>
        </p:nvSpPr>
        <p:spPr>
          <a:xfrm>
            <a:off x="8795656" y="4441370"/>
            <a:ext cx="673609" cy="484632"/>
          </a:xfrm>
          <a:prstGeom prst="notchedRightArrow">
            <a:avLst>
              <a:gd name="adj1" fmla="val 20051"/>
              <a:gd name="adj2" fmla="val 55990"/>
            </a:avLst>
          </a:prstGeom>
        </p:spPr>
        <p:style>
          <a:lnRef idx="0">
            <a:schemeClr val="accent4"/>
          </a:lnRef>
          <a:fillRef idx="3">
            <a:schemeClr val="accent4"/>
          </a:fillRef>
          <a:effectRef idx="3">
            <a:schemeClr val="accent4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" name="Group 11"/>
          <p:cNvGrpSpPr/>
          <p:nvPr/>
        </p:nvGrpSpPr>
        <p:grpSpPr>
          <a:xfrm>
            <a:off x="9593944" y="3425371"/>
            <a:ext cx="2258277" cy="2235199"/>
            <a:chOff x="9593944" y="3425371"/>
            <a:chExt cx="2258277" cy="2235199"/>
          </a:xfrm>
        </p:grpSpPr>
        <p:sp>
          <p:nvSpPr>
            <p:cNvPr id="5" name="Freeform 4"/>
            <p:cNvSpPr/>
            <p:nvPr/>
          </p:nvSpPr>
          <p:spPr>
            <a:xfrm>
              <a:off x="9593944" y="3425371"/>
              <a:ext cx="725714" cy="2220686"/>
            </a:xfrm>
            <a:custGeom>
              <a:avLst/>
              <a:gdLst>
                <a:gd name="connsiteX0" fmla="*/ 14514 w 725714"/>
                <a:gd name="connsiteY0" fmla="*/ 0 h 2249714"/>
                <a:gd name="connsiteX1" fmla="*/ 696685 w 725714"/>
                <a:gd name="connsiteY1" fmla="*/ 29029 h 2249714"/>
                <a:gd name="connsiteX2" fmla="*/ 725714 w 725714"/>
                <a:gd name="connsiteY2" fmla="*/ 2249714 h 2249714"/>
                <a:gd name="connsiteX3" fmla="*/ 0 w 725714"/>
                <a:gd name="connsiteY3" fmla="*/ 2249714 h 2249714"/>
                <a:gd name="connsiteX4" fmla="*/ 14514 w 725714"/>
                <a:gd name="connsiteY4" fmla="*/ 0 h 2249714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725714" h="2249714">
                  <a:moveTo>
                    <a:pt x="14514" y="0"/>
                  </a:moveTo>
                  <a:lnTo>
                    <a:pt x="696685" y="29029"/>
                  </a:lnTo>
                  <a:lnTo>
                    <a:pt x="725714" y="2249714"/>
                  </a:lnTo>
                  <a:lnTo>
                    <a:pt x="0" y="2249714"/>
                  </a:lnTo>
                  <a:lnTo>
                    <a:pt x="14514" y="0"/>
                  </a:lnTo>
                  <a:close/>
                </a:path>
              </a:pathLst>
            </a:custGeom>
            <a:solidFill>
              <a:srgbClr val="7030A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9" name="Freeform 8"/>
            <p:cNvSpPr/>
            <p:nvPr/>
          </p:nvSpPr>
          <p:spPr>
            <a:xfrm>
              <a:off x="10270164" y="3454400"/>
              <a:ext cx="1582057" cy="2206170"/>
            </a:xfrm>
            <a:custGeom>
              <a:avLst/>
              <a:gdLst>
                <a:gd name="connsiteX0" fmla="*/ 0 w 1582057"/>
                <a:gd name="connsiteY0" fmla="*/ 0 h 2206171"/>
                <a:gd name="connsiteX1" fmla="*/ 1582057 w 1582057"/>
                <a:gd name="connsiteY1" fmla="*/ 14514 h 2206171"/>
                <a:gd name="connsiteX2" fmla="*/ 1524000 w 1582057"/>
                <a:gd name="connsiteY2" fmla="*/ 2206171 h 2206171"/>
                <a:gd name="connsiteX3" fmla="*/ 14514 w 1582057"/>
                <a:gd name="connsiteY3" fmla="*/ 2191657 h 2206171"/>
                <a:gd name="connsiteX4" fmla="*/ 0 w 1582057"/>
                <a:gd name="connsiteY4" fmla="*/ 0 h 2206171"/>
              </a:gdLst>
              <a:ahLst/>
              <a:cxnLst>
                <a:cxn ang="0">
                  <a:pos x="connsiteX0" y="connsiteY0"/>
                </a:cxn>
                <a:cxn ang="0">
                  <a:pos x="connsiteX1" y="connsiteY1"/>
                </a:cxn>
                <a:cxn ang="0">
                  <a:pos x="connsiteX2" y="connsiteY2"/>
                </a:cxn>
                <a:cxn ang="0">
                  <a:pos x="connsiteX3" y="connsiteY3"/>
                </a:cxn>
                <a:cxn ang="0">
                  <a:pos x="connsiteX4" y="connsiteY4"/>
                </a:cxn>
              </a:cxnLst>
              <a:rect l="l" t="t" r="r" b="b"/>
              <a:pathLst>
                <a:path w="1582057" h="2206171">
                  <a:moveTo>
                    <a:pt x="0" y="0"/>
                  </a:moveTo>
                  <a:lnTo>
                    <a:pt x="1582057" y="14514"/>
                  </a:lnTo>
                  <a:lnTo>
                    <a:pt x="1524000" y="2206171"/>
                  </a:lnTo>
                  <a:lnTo>
                    <a:pt x="14514" y="219165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rgbClr val="002060"/>
            </a:solidFill>
            <a:ln>
              <a:noFill/>
            </a:ln>
          </p:spPr>
          <p:style>
            <a:lnRef idx="2">
              <a:schemeClr val="accent1">
                <a:shade val="50000"/>
              </a:schemeClr>
            </a:lnRef>
            <a:fillRef idx="1">
              <a:schemeClr val="accent1"/>
            </a:fillRef>
            <a:effectRef idx="0">
              <a:schemeClr val="accent1"/>
            </a:effectRef>
            <a:fontRef idx="minor">
              <a:schemeClr val="lt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</p:grpSp>
      <p:sp>
        <p:nvSpPr>
          <p:cNvPr id="11" name="Freeform 10"/>
          <p:cNvSpPr/>
          <p:nvPr/>
        </p:nvSpPr>
        <p:spPr>
          <a:xfrm>
            <a:off x="5573488" y="3265713"/>
            <a:ext cx="725714" cy="2249714"/>
          </a:xfrm>
          <a:custGeom>
            <a:avLst/>
            <a:gdLst>
              <a:gd name="connsiteX0" fmla="*/ 14514 w 725714"/>
              <a:gd name="connsiteY0" fmla="*/ 0 h 2249714"/>
              <a:gd name="connsiteX1" fmla="*/ 696685 w 725714"/>
              <a:gd name="connsiteY1" fmla="*/ 29029 h 2249714"/>
              <a:gd name="connsiteX2" fmla="*/ 725714 w 725714"/>
              <a:gd name="connsiteY2" fmla="*/ 2249714 h 2249714"/>
              <a:gd name="connsiteX3" fmla="*/ 0 w 725714"/>
              <a:gd name="connsiteY3" fmla="*/ 2249714 h 2249714"/>
              <a:gd name="connsiteX4" fmla="*/ 14514 w 725714"/>
              <a:gd name="connsiteY4" fmla="*/ 0 h 224971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725714" h="2249714">
                <a:moveTo>
                  <a:pt x="14514" y="0"/>
                </a:moveTo>
                <a:lnTo>
                  <a:pt x="696685" y="29029"/>
                </a:lnTo>
                <a:lnTo>
                  <a:pt x="725714" y="2249714"/>
                </a:lnTo>
                <a:lnTo>
                  <a:pt x="0" y="2249714"/>
                </a:lnTo>
                <a:lnTo>
                  <a:pt x="14514" y="0"/>
                </a:lnTo>
                <a:close/>
              </a:path>
            </a:pathLst>
          </a:custGeom>
          <a:solidFill>
            <a:srgbClr val="7030A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3" name="Plus 12"/>
          <p:cNvSpPr/>
          <p:nvPr/>
        </p:nvSpPr>
        <p:spPr>
          <a:xfrm>
            <a:off x="1654628" y="4122057"/>
            <a:ext cx="914400" cy="914400"/>
          </a:xfrm>
          <a:prstGeom prst="mathPlus">
            <a:avLst>
              <a:gd name="adj1" fmla="val 10822"/>
            </a:avLst>
          </a:prstGeom>
          <a:solidFill>
            <a:srgbClr val="002060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14" name="TextBox 13"/>
          <p:cNvSpPr txBox="1"/>
          <p:nvPr/>
        </p:nvSpPr>
        <p:spPr>
          <a:xfrm>
            <a:off x="1480457" y="3468915"/>
            <a:ext cx="566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15" name="TextBox 14"/>
          <p:cNvSpPr txBox="1"/>
          <p:nvPr/>
        </p:nvSpPr>
        <p:spPr>
          <a:xfrm>
            <a:off x="1291771" y="5094515"/>
            <a:ext cx="566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D</a:t>
            </a:r>
            <a:endParaRPr lang="en-US" sz="2400" dirty="0"/>
          </a:p>
        </p:txBody>
      </p:sp>
      <p:sp>
        <p:nvSpPr>
          <p:cNvPr id="16" name="TextBox 15"/>
          <p:cNvSpPr txBox="1"/>
          <p:nvPr/>
        </p:nvSpPr>
        <p:spPr>
          <a:xfrm>
            <a:off x="101600" y="5094515"/>
            <a:ext cx="566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E</a:t>
            </a:r>
            <a:endParaRPr lang="en-US" sz="2400" dirty="0"/>
          </a:p>
        </p:txBody>
      </p:sp>
      <p:sp>
        <p:nvSpPr>
          <p:cNvPr id="17" name="TextBox 16"/>
          <p:cNvSpPr txBox="1"/>
          <p:nvPr/>
        </p:nvSpPr>
        <p:spPr>
          <a:xfrm>
            <a:off x="0" y="3512458"/>
            <a:ext cx="566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18" name="TextBox 17"/>
          <p:cNvSpPr txBox="1"/>
          <p:nvPr/>
        </p:nvSpPr>
        <p:spPr>
          <a:xfrm>
            <a:off x="4572000" y="3193144"/>
            <a:ext cx="566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19" name="TextBox 18"/>
          <p:cNvSpPr txBox="1"/>
          <p:nvPr/>
        </p:nvSpPr>
        <p:spPr>
          <a:xfrm>
            <a:off x="4572000" y="5399315"/>
            <a:ext cx="566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F</a:t>
            </a:r>
            <a:endParaRPr lang="en-US" sz="2400" dirty="0"/>
          </a:p>
        </p:txBody>
      </p:sp>
      <p:sp>
        <p:nvSpPr>
          <p:cNvPr id="20" name="TextBox 19"/>
          <p:cNvSpPr txBox="1"/>
          <p:nvPr/>
        </p:nvSpPr>
        <p:spPr>
          <a:xfrm>
            <a:off x="2510971" y="5486401"/>
            <a:ext cx="566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G</a:t>
            </a:r>
            <a:endParaRPr lang="en-US" sz="2400" dirty="0"/>
          </a:p>
        </p:txBody>
      </p:sp>
      <p:sp>
        <p:nvSpPr>
          <p:cNvPr id="21" name="TextBox 20"/>
          <p:cNvSpPr txBox="1"/>
          <p:nvPr/>
        </p:nvSpPr>
        <p:spPr>
          <a:xfrm>
            <a:off x="2554514" y="3193144"/>
            <a:ext cx="566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A</a:t>
            </a:r>
            <a:endParaRPr lang="en-US" sz="2400" dirty="0"/>
          </a:p>
        </p:txBody>
      </p:sp>
      <p:sp>
        <p:nvSpPr>
          <p:cNvPr id="22" name="TextBox 21"/>
          <p:cNvSpPr txBox="1"/>
          <p:nvPr/>
        </p:nvSpPr>
        <p:spPr>
          <a:xfrm>
            <a:off x="6255657" y="2917372"/>
            <a:ext cx="566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Q</a:t>
            </a:r>
            <a:endParaRPr lang="en-US" sz="2400" dirty="0"/>
          </a:p>
        </p:txBody>
      </p:sp>
      <p:sp>
        <p:nvSpPr>
          <p:cNvPr id="23" name="TextBox 22"/>
          <p:cNvSpPr txBox="1"/>
          <p:nvPr/>
        </p:nvSpPr>
        <p:spPr>
          <a:xfrm>
            <a:off x="5283200" y="2946401"/>
            <a:ext cx="566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24" name="TextBox 23"/>
          <p:cNvSpPr txBox="1"/>
          <p:nvPr/>
        </p:nvSpPr>
        <p:spPr>
          <a:xfrm>
            <a:off x="5254171" y="5558972"/>
            <a:ext cx="566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</a:t>
            </a:r>
            <a:endParaRPr lang="en-US" sz="2400" dirty="0"/>
          </a:p>
        </p:txBody>
      </p:sp>
      <p:sp>
        <p:nvSpPr>
          <p:cNvPr id="25" name="TextBox 24"/>
          <p:cNvSpPr txBox="1"/>
          <p:nvPr/>
        </p:nvSpPr>
        <p:spPr>
          <a:xfrm>
            <a:off x="6096000" y="5558972"/>
            <a:ext cx="566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</a:t>
            </a:r>
            <a:endParaRPr lang="en-US" sz="2400" dirty="0"/>
          </a:p>
        </p:txBody>
      </p:sp>
      <p:sp>
        <p:nvSpPr>
          <p:cNvPr id="26" name="TextBox 25"/>
          <p:cNvSpPr txBox="1"/>
          <p:nvPr/>
        </p:nvSpPr>
        <p:spPr>
          <a:xfrm>
            <a:off x="6894286" y="5602515"/>
            <a:ext cx="566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P</a:t>
            </a:r>
            <a:endParaRPr lang="en-US" sz="2400" dirty="0"/>
          </a:p>
        </p:txBody>
      </p:sp>
      <p:sp>
        <p:nvSpPr>
          <p:cNvPr id="28" name="TextBox 27"/>
          <p:cNvSpPr txBox="1"/>
          <p:nvPr/>
        </p:nvSpPr>
        <p:spPr>
          <a:xfrm>
            <a:off x="8636000" y="2873830"/>
            <a:ext cx="566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29" name="TextBox 28"/>
          <p:cNvSpPr txBox="1"/>
          <p:nvPr/>
        </p:nvSpPr>
        <p:spPr>
          <a:xfrm>
            <a:off x="6937828" y="2989944"/>
            <a:ext cx="566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Q</a:t>
            </a:r>
            <a:endParaRPr lang="en-US" sz="2400" dirty="0"/>
          </a:p>
        </p:txBody>
      </p:sp>
      <p:sp>
        <p:nvSpPr>
          <p:cNvPr id="30" name="TextBox 29"/>
          <p:cNvSpPr txBox="1"/>
          <p:nvPr/>
        </p:nvSpPr>
        <p:spPr>
          <a:xfrm>
            <a:off x="9463314" y="2931887"/>
            <a:ext cx="566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B</a:t>
            </a:r>
            <a:endParaRPr lang="en-US" sz="2400" dirty="0"/>
          </a:p>
        </p:txBody>
      </p:sp>
      <p:sp>
        <p:nvSpPr>
          <p:cNvPr id="31" name="TextBox 30"/>
          <p:cNvSpPr txBox="1"/>
          <p:nvPr/>
        </p:nvSpPr>
        <p:spPr>
          <a:xfrm>
            <a:off x="11524343" y="3062515"/>
            <a:ext cx="566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C</a:t>
            </a:r>
            <a:endParaRPr lang="en-US" sz="2400" dirty="0"/>
          </a:p>
        </p:txBody>
      </p:sp>
      <p:sp>
        <p:nvSpPr>
          <p:cNvPr id="32" name="TextBox 31"/>
          <p:cNvSpPr txBox="1"/>
          <p:nvPr/>
        </p:nvSpPr>
        <p:spPr>
          <a:xfrm>
            <a:off x="11625943" y="5805716"/>
            <a:ext cx="566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</a:t>
            </a:r>
            <a:endParaRPr lang="en-US" sz="2400" dirty="0"/>
          </a:p>
        </p:txBody>
      </p:sp>
      <p:sp>
        <p:nvSpPr>
          <p:cNvPr id="33" name="TextBox 32"/>
          <p:cNvSpPr txBox="1"/>
          <p:nvPr/>
        </p:nvSpPr>
        <p:spPr>
          <a:xfrm>
            <a:off x="9434286" y="5718630"/>
            <a:ext cx="566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I</a:t>
            </a:r>
            <a:endParaRPr lang="en-US" sz="2400" dirty="0"/>
          </a:p>
        </p:txBody>
      </p:sp>
      <p:sp>
        <p:nvSpPr>
          <p:cNvPr id="34" name="TextBox 33"/>
          <p:cNvSpPr txBox="1"/>
          <p:nvPr/>
        </p:nvSpPr>
        <p:spPr>
          <a:xfrm>
            <a:off x="8432801" y="5617029"/>
            <a:ext cx="56605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smtClean="0"/>
              <a:t>H</a:t>
            </a:r>
            <a:endParaRPr lang="en-US" sz="2400" dirty="0"/>
          </a:p>
        </p:txBody>
      </p:sp>
    </p:spTree>
    <p:extLst>
      <p:ext uri="{BB962C8B-B14F-4D97-AF65-F5344CB8AC3E}">
        <p14:creationId xmlns:p14="http://schemas.microsoft.com/office/powerpoint/2010/main" val="354718038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" dur="2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2000"/>
                            </p:stCondLst>
                            <p:childTnLst>
                              <p:par>
                                <p:cTn id="9" presetID="16" presetClass="entr" presetSubtype="21" fill="hold" grpId="0" nodeType="afterEffect">
                                  <p:stCondLst>
                                    <p:cond delay="40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1" dur="1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>
                            <p:stCondLst>
                              <p:cond delay="2500"/>
                            </p:stCondLst>
                            <p:childTnLst>
                              <p:par>
                                <p:cTn id="1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6" fill="hold">
                            <p:stCondLst>
                              <p:cond delay="3000"/>
                            </p:stCondLst>
                            <p:childTnLst>
                              <p:par>
                                <p:cTn id="1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0" fill="hold">
                            <p:stCondLst>
                              <p:cond delay="3500"/>
                            </p:stCondLst>
                            <p:childTnLst>
                              <p:par>
                                <p:cTn id="2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3" dur="4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>
                            <p:stCondLst>
                              <p:cond delay="3900"/>
                            </p:stCondLst>
                            <p:childTnLst>
                              <p:par>
                                <p:cTn id="25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8" fill="hold">
                            <p:stCondLst>
                              <p:cond delay="5900"/>
                            </p:stCondLst>
                            <p:childTnLst>
                              <p:par>
                                <p:cTn id="2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1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2" fill="hold">
                            <p:stCondLst>
                              <p:cond delay="6400"/>
                            </p:stCondLst>
                            <p:childTnLst>
                              <p:par>
                                <p:cTn id="33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5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6" fill="hold">
                            <p:stCondLst>
                              <p:cond delay="6900"/>
                            </p:stCondLst>
                            <p:childTnLst>
                              <p:par>
                                <p:cTn id="37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9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0" fill="hold">
                            <p:stCondLst>
                              <p:cond delay="7400"/>
                            </p:stCondLst>
                            <p:childTnLst>
                              <p:par>
                                <p:cTn id="41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3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>
                            <p:stCondLst>
                              <p:cond delay="7900"/>
                            </p:stCondLst>
                            <p:childTnLst>
                              <p:par>
                                <p:cTn id="45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7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8" fill="hold">
                            <p:stCondLst>
                              <p:cond delay="8400"/>
                            </p:stCondLst>
                            <p:childTnLst>
                              <p:par>
                                <p:cTn id="49" presetID="16" presetClass="entr" presetSubtype="21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1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2" fill="hold">
                            <p:stCondLst>
                              <p:cond delay="8900"/>
                            </p:stCondLst>
                            <p:childTnLst>
                              <p:par>
                                <p:cTn id="53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5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56" fill="hold">
                            <p:stCondLst>
                              <p:cond delay="10900"/>
                            </p:stCondLst>
                            <p:childTnLst>
                              <p:par>
                                <p:cTn id="57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59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2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5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6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6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69" fill="hold">
                            <p:stCondLst>
                              <p:cond delay="11400"/>
                            </p:stCondLst>
                            <p:childTnLst>
                              <p:par>
                                <p:cTn id="70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72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3" fill="hold">
                            <p:stCondLst>
                              <p:cond delay="13400"/>
                            </p:stCondLst>
                            <p:childTnLst>
                              <p:par>
                                <p:cTn id="74" presetID="6" presetClass="entr" presetSubtype="32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out)">
                                      <p:cBhvr>
                                        <p:cTn id="76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77" fill="hold">
                            <p:stCondLst>
                              <p:cond delay="15400"/>
                            </p:stCondLst>
                            <p:childTnLst>
                              <p:par>
                                <p:cTn id="7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0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3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4" presetID="14" presetClass="entr" presetSubtype="1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86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7" fill="hold">
                            <p:stCondLst>
                              <p:cond delay="15900"/>
                            </p:stCondLst>
                            <p:childTnLst>
                              <p:par>
                                <p:cTn id="8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90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1" fill="hold">
                            <p:stCondLst>
                              <p:cond delay="16400"/>
                            </p:stCondLst>
                            <p:childTnLst>
                              <p:par>
                                <p:cTn id="92" presetID="6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4" dur="2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5" fill="hold">
                            <p:stCondLst>
                              <p:cond delay="18400"/>
                            </p:stCondLst>
                            <p:childTnLst>
                              <p:par>
                                <p:cTn id="96" presetID="6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98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9" fill="hold">
                            <p:stCondLst>
                              <p:cond delay="20400"/>
                            </p:stCondLst>
                            <p:childTnLst>
                              <p:par>
                                <p:cTn id="100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2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3" fill="hold">
                            <p:stCondLst>
                              <p:cond delay="20900"/>
                            </p:stCondLst>
                            <p:childTnLst>
                              <p:par>
                                <p:cTn id="104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06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07" fill="hold">
                            <p:stCondLst>
                              <p:cond delay="21400"/>
                            </p:stCondLst>
                            <p:childTnLst>
                              <p:par>
                                <p:cTn id="108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0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11" fill="hold">
                            <p:stCondLst>
                              <p:cond delay="21900"/>
                            </p:stCondLst>
                            <p:childTnLst>
                              <p:par>
                                <p:cTn id="112" presetID="14" presetClass="entr" presetSubtype="1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114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 animBg="1"/>
      <p:bldP spid="3" grpId="0" animBg="1"/>
      <p:bldP spid="4" grpId="0" animBg="1"/>
      <p:bldP spid="6" grpId="0" animBg="1"/>
      <p:bldP spid="7" grpId="0" animBg="1"/>
      <p:bldP spid="8" grpId="0" animBg="1"/>
      <p:bldP spid="11" grpId="0" animBg="1"/>
      <p:bldP spid="13" grpId="0" animBg="1"/>
      <p:bldP spid="14" grpId="0"/>
      <p:bldP spid="15" grpId="0"/>
      <p:bldP spid="16" grpId="0"/>
      <p:bldP spid="17" grpId="0"/>
      <p:bldP spid="18" grpId="0"/>
      <p:bldP spid="19" grpId="0"/>
      <p:bldP spid="20" grpId="0"/>
      <p:bldP spid="21" grpId="0"/>
      <p:bldP spid="22" grpId="0"/>
      <p:bldP spid="23" grpId="0"/>
      <p:bldP spid="24" grpId="0"/>
      <p:bldP spid="25" grpId="0"/>
      <p:bldP spid="26" grpId="0"/>
      <p:bldP spid="28" grpId="0"/>
      <p:bldP spid="29" grpId="0"/>
      <p:bldP spid="30" grpId="0"/>
      <p:bldP spid="31" grpId="0"/>
      <p:bldP spid="32" grpId="0"/>
      <p:bldP spid="33" grpId="0"/>
      <p:bldP spid="34" grpId="0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552</TotalTime>
  <Words>170</Words>
  <Application>Microsoft Office PowerPoint</Application>
  <PresentationFormat>Widescreen</PresentationFormat>
  <Paragraphs>81</Paragraphs>
  <Slides>13</Slides>
  <Notes>0</Notes>
  <HiddenSlides>0</HiddenSlides>
  <MMClips>0</MMClips>
  <ScaleCrop>false</ScaleCrop>
  <HeadingPairs>
    <vt:vector size="8" baseType="variant">
      <vt:variant>
        <vt:lpstr>Fonts Used</vt:lpstr>
      </vt:variant>
      <vt:variant>
        <vt:i4>7</vt:i4>
      </vt:variant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13</vt:i4>
      </vt:variant>
    </vt:vector>
  </HeadingPairs>
  <TitlesOfParts>
    <vt:vector size="22" baseType="lpstr">
      <vt:lpstr>Arial</vt:lpstr>
      <vt:lpstr>Calibri</vt:lpstr>
      <vt:lpstr>Calibri Light</vt:lpstr>
      <vt:lpstr>Cambria Math</vt:lpstr>
      <vt:lpstr>NikoshBAN</vt:lpstr>
      <vt:lpstr>Times New Roman</vt:lpstr>
      <vt:lpstr>Vrinda</vt:lpstr>
      <vt:lpstr>Office Theme</vt:lpstr>
      <vt:lpstr>Packager Shell Object</vt:lpstr>
      <vt:lpstr>স্বাগতম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Microsoft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FLSDN72</dc:creator>
  <cp:lastModifiedBy>FLSDN72</cp:lastModifiedBy>
  <cp:revision>61</cp:revision>
  <dcterms:created xsi:type="dcterms:W3CDTF">2020-03-21T16:51:26Z</dcterms:created>
  <dcterms:modified xsi:type="dcterms:W3CDTF">2020-03-23T18:09:55Z</dcterms:modified>
</cp:coreProperties>
</file>