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2" r:id="rId8"/>
    <p:sldId id="263" r:id="rId9"/>
    <p:sldId id="264" r:id="rId10"/>
    <p:sldId id="269" r:id="rId11"/>
    <p:sldId id="265" r:id="rId12"/>
    <p:sldId id="266" r:id="rId13"/>
    <p:sldId id="272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40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40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0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7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3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8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0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99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A71F21-B1D6-4D87-B5CF-D78D7A4CC18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22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59381" y="151372"/>
            <a:ext cx="5774498" cy="156575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D60093"/>
                </a:solidFill>
              </a:rPr>
              <a:t>Welcome</a:t>
            </a:r>
            <a:endParaRPr lang="en-US" sz="6600" dirty="0">
              <a:solidFill>
                <a:srgbClr val="D6009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982" y="1703000"/>
            <a:ext cx="7256205" cy="4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5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034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Choose the best answer from the alternatives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(e)Bulbul was sick for ---------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dirty="0"/>
              <a:t> days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4 days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3 </a:t>
            </a:r>
            <a:r>
              <a:rPr lang="en-US" dirty="0" smtClean="0"/>
              <a:t>days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2 </a:t>
            </a:r>
            <a:r>
              <a:rPr lang="en-US" dirty="0" smtClean="0"/>
              <a:t>days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dirty="0"/>
              <a:t>(f) The word collect means --------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Add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Sum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Gather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together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06096" y="2524259"/>
            <a:ext cx="2331076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2 days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06096" y="4737279"/>
            <a:ext cx="2331076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Gather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50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3020" y="402244"/>
            <a:ext cx="78862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(g)People put their rubbish in ------- bins.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Soil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Plastic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Metal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normal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3775" y="3519814"/>
            <a:ext cx="61001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marL="342900" indent="-342900">
              <a:buAutoNum type="alphaLcParenBoth"/>
            </a:pPr>
            <a:r>
              <a:rPr lang="en-US" sz="2800" dirty="0" smtClean="0"/>
              <a:t>What does Bulbul do?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What time does Bulbul wakes up?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How does Bulbul collect rubbish?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Why does Bulbul works hard?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Why did not Bulbul come to collects rubbish?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13775" y="2593321"/>
            <a:ext cx="5862181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Answering the following questions.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713950" y="914540"/>
            <a:ext cx="270421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Plastic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6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7845" y="459019"/>
            <a:ext cx="6225436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Answering questions</a:t>
            </a:r>
            <a:r>
              <a:rPr lang="en-US" sz="4800" dirty="0" smtClean="0">
                <a:solidFill>
                  <a:srgbClr val="002060"/>
                </a:solidFill>
              </a:rPr>
              <a:t>`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9854" y="1804101"/>
            <a:ext cx="10844011" cy="4866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Ans.(a)Bulbul collects rubbish from </a:t>
            </a:r>
            <a:r>
              <a:rPr lang="en-US" sz="3200" dirty="0" err="1" smtClean="0">
                <a:solidFill>
                  <a:schemeClr val="tx1"/>
                </a:solidFill>
              </a:rPr>
              <a:t>Sankar</a:t>
            </a:r>
            <a:r>
              <a:rPr lang="en-US" sz="3200" dirty="0" smtClean="0">
                <a:solidFill>
                  <a:schemeClr val="tx1"/>
                </a:solidFill>
              </a:rPr>
              <a:t> area in Dhaka.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Ans.(b)Bulbul wakes up at 5 o’clock everyday.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Ans.(c)Bulbul walks door to door to collect rubbish.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Ans.(d)Bulbul works hard to keep the area clean.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Ans.(e)Bulbul did not come to collect rubbish because he was sick.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4426" y="2153264"/>
            <a:ext cx="4472120" cy="1011764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				</a:t>
            </a:r>
            <a:r>
              <a:rPr lang="en-US" sz="6000" b="1" dirty="0" smtClean="0"/>
              <a:t>Homework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33" y="3165028"/>
            <a:ext cx="10515600" cy="19607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Write </a:t>
            </a:r>
            <a:r>
              <a:rPr lang="en-US" sz="6000" dirty="0" smtClean="0">
                <a:solidFill>
                  <a:srgbClr val="FF0000"/>
                </a:solidFill>
              </a:rPr>
              <a:t>5 sentences about Bulbul</a:t>
            </a:r>
            <a:endParaRPr lang="en-US" sz="6000" dirty="0">
              <a:solidFill>
                <a:srgbClr val="FF0000"/>
              </a:solidFill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244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839"/>
            <a:ext cx="10515600" cy="1215024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</a:rPr>
              <a:t>Thank you everyone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640" y="1156637"/>
            <a:ext cx="5635365" cy="471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52159" y="215771"/>
            <a:ext cx="469726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Personal details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nip Same Side Corner Rectangle 4"/>
          <p:cNvSpPr/>
          <p:nvPr/>
        </p:nvSpPr>
        <p:spPr>
          <a:xfrm>
            <a:off x="525284" y="1559489"/>
            <a:ext cx="6225436" cy="4221271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Md.Moniruzzaman</a:t>
            </a:r>
            <a:r>
              <a:rPr lang="en-US" sz="4000" dirty="0" smtClean="0">
                <a:solidFill>
                  <a:schemeClr val="tx1"/>
                </a:solidFill>
              </a:rPr>
              <a:t> Khan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Assistant </a:t>
            </a:r>
            <a:r>
              <a:rPr lang="en-US" sz="4400" dirty="0" smtClean="0">
                <a:solidFill>
                  <a:schemeClr val="tx1"/>
                </a:solidFill>
              </a:rPr>
              <a:t>Teacher(ICT)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Sharonkhola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Mohila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Dakhil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Madrasah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109" y="1559489"/>
            <a:ext cx="798871" cy="10119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750720" y="1519142"/>
            <a:ext cx="3613355" cy="42616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Class:Six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Subject:English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Unit:One,Lesson:5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Time:45 </a:t>
            </a:r>
            <a:r>
              <a:rPr lang="en-US" sz="2400" b="1" dirty="0" err="1" smtClean="0">
                <a:solidFill>
                  <a:srgbClr val="FF0000"/>
                </a:solidFill>
              </a:rPr>
              <a:t>miniutes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4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05622" y="551146"/>
            <a:ext cx="5574081" cy="17411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Todays Topic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6422" y="2292264"/>
            <a:ext cx="6225435" cy="12526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Thanks for your work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8669" y="353961"/>
            <a:ext cx="6636775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Learning outcomes(</a:t>
            </a:r>
            <a:r>
              <a:rPr lang="en-US" sz="4400" b="1" dirty="0" err="1" smtClean="0"/>
              <a:t>শিখনফল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17639" y="1740310"/>
            <a:ext cx="101321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After Completing the lesson Students will be able to---------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 smtClean="0"/>
              <a:t>Talk about people &amp; place,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 smtClean="0"/>
              <a:t>Ask &amp; answer questions,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 err="1" smtClean="0"/>
              <a:t>Practise</a:t>
            </a:r>
            <a:r>
              <a:rPr lang="en-US" sz="3200" b="1" dirty="0" smtClean="0"/>
              <a:t> vocabulary,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 smtClean="0"/>
              <a:t>Write short paragraph.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457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Look </a:t>
            </a:r>
            <a:r>
              <a:rPr lang="en-US" sz="4000" dirty="0" smtClean="0"/>
              <a:t>and Say: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8" y="1690688"/>
            <a:ext cx="6850242" cy="48980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724" y="1811900"/>
            <a:ext cx="4924586" cy="477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45" y="722671"/>
            <a:ext cx="4900073" cy="51766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247" y="722671"/>
            <a:ext cx="5404824" cy="51766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08671" y="103239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Look and Say: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08323" y="5934012"/>
            <a:ext cx="368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Bulbul is a garbage collectors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8877" y="851770"/>
            <a:ext cx="5912285" cy="1077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Word dissection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62981" y="2091241"/>
            <a:ext cx="7521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Rubbish=garbage ,Pile=</a:t>
            </a:r>
            <a:r>
              <a:rPr lang="en-US" sz="2400" b="1" dirty="0" err="1" smtClean="0"/>
              <a:t>heap,Dirty</a:t>
            </a:r>
            <a:r>
              <a:rPr lang="en-US" sz="2400" b="1" dirty="0" smtClean="0"/>
              <a:t>=</a:t>
            </a:r>
            <a:r>
              <a:rPr lang="en-US" sz="2400" b="1" dirty="0" err="1" smtClean="0"/>
              <a:t>unc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ean,wake</a:t>
            </a:r>
            <a:r>
              <a:rPr lang="en-US" sz="2400" b="1" dirty="0" smtClean="0"/>
              <a:t> up=get </a:t>
            </a:r>
            <a:r>
              <a:rPr lang="en-US" sz="2400" b="1" dirty="0" err="1" smtClean="0"/>
              <a:t>up,Believe</a:t>
            </a:r>
            <a:r>
              <a:rPr lang="en-US" sz="2400" b="1" dirty="0" smtClean="0"/>
              <a:t>=trust,</a:t>
            </a:r>
          </a:p>
          <a:p>
            <a:r>
              <a:rPr lang="en-US" sz="2400" b="1" dirty="0" smtClean="0"/>
              <a:t>Unhygienic=</a:t>
            </a:r>
            <a:r>
              <a:rPr lang="en-US" sz="2400" b="1" dirty="0" err="1" smtClean="0"/>
              <a:t>unsanitary,Turn</a:t>
            </a:r>
            <a:r>
              <a:rPr lang="en-US" sz="2400" b="1" dirty="0" smtClean="0"/>
              <a:t> into=transform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4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3546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Choose the best answer from the alternatives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34" y="1690689"/>
            <a:ext cx="10515600" cy="5699668"/>
          </a:xfrm>
        </p:spPr>
        <p:txBody>
          <a:bodyPr>
            <a:normAutofit/>
          </a:bodyPr>
          <a:lstStyle/>
          <a:p>
            <a:pPr marL="514350" indent="-514350">
              <a:buAutoNum type="alphaLcParenBoth"/>
            </a:pPr>
            <a:r>
              <a:rPr lang="en-US" sz="2400" dirty="0" smtClean="0"/>
              <a:t>Bulbul collects --------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Money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 Tickets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Rubbish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Ice cream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(b)Bulbul collects rubbish at --------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/>
              <a:t>Mirpur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Uttara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/>
              <a:t>Sankar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/>
              <a:t>gulsan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382429" y="2509023"/>
            <a:ext cx="2575932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Rubbish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03350" y="5220146"/>
            <a:ext cx="273409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Sankar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3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0723" y="1958477"/>
            <a:ext cx="91440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(c) Bulbul wakes up at ---------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o’clock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o’clock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 o’clock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o’clock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(d) Bulbul wakes along the --------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Side of the river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Home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Streets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01" y="365125"/>
            <a:ext cx="10684099" cy="1325563"/>
          </a:xfrm>
          <a:solidFill>
            <a:schemeClr val="bg2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Choose </a:t>
            </a:r>
            <a:r>
              <a:rPr lang="en-US" b="1" dirty="0">
                <a:solidFill>
                  <a:srgbClr val="FF0000"/>
                </a:solidFill>
              </a:rPr>
              <a:t>the best answer from the alternatives</a:t>
            </a:r>
            <a:r>
              <a:rPr lang="en-US" dirty="0"/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89419" y="2578345"/>
            <a:ext cx="225380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5 o’clock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89419" y="4992793"/>
            <a:ext cx="2253803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Streets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149</TotalTime>
  <Words>307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Look and Say:</vt:lpstr>
      <vt:lpstr>PowerPoint Presentation</vt:lpstr>
      <vt:lpstr>PowerPoint Presentation</vt:lpstr>
      <vt:lpstr> Choose the best answer from the alternatives.</vt:lpstr>
      <vt:lpstr>Choose the best answer from the alternatives.</vt:lpstr>
      <vt:lpstr>Choose the best answer from the alternatives.</vt:lpstr>
      <vt:lpstr>PowerPoint Presentation</vt:lpstr>
      <vt:lpstr>PowerPoint Presentation</vt:lpstr>
      <vt:lpstr>    Homework</vt:lpstr>
      <vt:lpstr>Thank you everyone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72</cp:revision>
  <dcterms:created xsi:type="dcterms:W3CDTF">2018-06-07T05:17:31Z</dcterms:created>
  <dcterms:modified xsi:type="dcterms:W3CDTF">2020-03-24T16:08:54Z</dcterms:modified>
</cp:coreProperties>
</file>