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6172200" cy="1323439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nUzG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6096000" cy="3678381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05" y="457200"/>
            <a:ext cx="885399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দলে বসে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আয়ত ,বর্গ এর চিত্র খাতায় লি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2895600" cy="25146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95800" y="2133600"/>
            <a:ext cx="4267200" cy="23622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1905000" cy="76944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181600"/>
            <a:ext cx="2895600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75" y="304800"/>
            <a:ext cx="8215711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১১১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পৃ.নিচের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57200" y="1600200"/>
            <a:ext cx="1447800" cy="2819400"/>
          </a:xfrm>
          <a:prstGeom prst="flowChart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1676400"/>
            <a:ext cx="3352800" cy="1676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4495800"/>
            <a:ext cx="17526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76800" y="4495800"/>
            <a:ext cx="1670304" cy="1447800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7467600" y="4495800"/>
            <a:ext cx="1600200" cy="1295400"/>
          </a:xfrm>
          <a:prstGeom prst="rtTriangle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>
            <a:off x="6400800" y="1676400"/>
            <a:ext cx="2286000" cy="1520952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276600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2286000" cy="20574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1981200"/>
            <a:ext cx="6400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চিত্রটিকে কোন নাম দিয়ে প্রকাশ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3048000"/>
            <a:ext cx="3810000" cy="160020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5257800"/>
            <a:ext cx="6324600" cy="646331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চিত্রটির 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381000"/>
            <a:ext cx="1981200" cy="1752600"/>
          </a:xfrm>
          <a:prstGeom prst="flowChartProcess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2971800" y="381000"/>
            <a:ext cx="3048000" cy="160020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6705600" y="381000"/>
            <a:ext cx="1828800" cy="1527048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2667000"/>
            <a:ext cx="1905000" cy="190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3429000" y="2819400"/>
            <a:ext cx="2362200" cy="1752600"/>
          </a:xfrm>
          <a:prstGeom prst="trapezoi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477000" y="2743200"/>
            <a:ext cx="2438400" cy="16764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51054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5400000">
            <a:off x="2895600" y="-1066800"/>
            <a:ext cx="3657600" cy="883920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533400" y="1600200"/>
            <a:ext cx="1752600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2895600" cy="1524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133600"/>
            <a:ext cx="52578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514600"/>
            <a:ext cx="5410200" cy="19812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2590800"/>
            <a:ext cx="3733800" cy="19050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457200"/>
            <a:ext cx="2819400" cy="64633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মিলকরণ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57912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5791199" cy="389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828836"/>
            <a:ext cx="64770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নূরূজ্জামান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টেপুরগারী সরকারি প্রাথমিক বিদ্যালয়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পাটগ্রাম, লালমনিরহাট।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609600"/>
            <a:ext cx="6400800" cy="64633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তৃতীয়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চতুর্ভুজ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৩৫ মিনিট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24/০৩/২০২০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830531"/>
            <a:ext cx="4800600" cy="707886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967335"/>
            <a:ext cx="85344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। 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আকৃতির চতুর্ভুজ চিনে আয়ত ও                 বর্গ শনাক্ত করতে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। 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আয়ত ও বর্গ আঁকতে পারবে।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09600"/>
            <a:ext cx="73914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32766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7200" y="609600"/>
            <a:ext cx="1828800" cy="1828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6781800" y="381000"/>
            <a:ext cx="1676400" cy="213360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7696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আকৃতি গুলো দেখতে কিসের মত?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861131" y="4953000"/>
            <a:ext cx="507306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চারকোণা আকৃতি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96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পাঠশিরোনাম ঘোষণা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590800"/>
            <a:ext cx="60198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চতুর্ভুজ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3400"/>
            <a:ext cx="6400800" cy="64633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52400" y="1447800"/>
            <a:ext cx="3200400" cy="1981200"/>
          </a:xfrm>
          <a:prstGeom prst="flowChartProcess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3962400" y="1524000"/>
            <a:ext cx="2133600" cy="1901952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1524000"/>
            <a:ext cx="1905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876800"/>
            <a:ext cx="7696200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আকৃতি যা চারটি সরল রেখা দ্বারা আবদ্ধ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810000"/>
            <a:ext cx="32766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চতুর্ভুজ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3581400" cy="297180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4953000"/>
            <a:ext cx="7315200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চতুর্ভুজ যার চার কোণ সমকোণ এবং চার বাহুর দৈর্ঘ্য একই তাকে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বলে ?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810000"/>
            <a:ext cx="1524000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বর্গ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চতুর 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5746386" cy="268605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781800" y="762000"/>
            <a:ext cx="190500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Microsoft YaHei UI" pitchFamily="34" charset="-122"/>
                <a:ea typeface="Microsoft YaHei UI" pitchFamily="34" charset="-122"/>
              </a:rPr>
              <a:t>AD=BC</a:t>
            </a:r>
          </a:p>
          <a:p>
            <a:r>
              <a:rPr lang="en-US" dirty="0" smtClean="0">
                <a:latin typeface="Microsoft YaHei UI" pitchFamily="34" charset="-122"/>
                <a:ea typeface="Microsoft YaHei UI" pitchFamily="34" charset="-122"/>
              </a:rPr>
              <a:t>AB=DC</a:t>
            </a:r>
            <a:endParaRPr lang="en-US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8305800" cy="144655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যে চতুর্ভুজের বিপরীত বাহুগুলো পরস্পর সমান তাকে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 বলে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733800"/>
            <a:ext cx="4038600" cy="769441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চতুর্ভুজ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178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13</cp:revision>
  <dcterms:created xsi:type="dcterms:W3CDTF">2006-08-16T00:00:00Z</dcterms:created>
  <dcterms:modified xsi:type="dcterms:W3CDTF">2020-03-24T17:17:46Z</dcterms:modified>
</cp:coreProperties>
</file>