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9" r:id="rId3"/>
    <p:sldId id="258" r:id="rId4"/>
    <p:sldId id="259" r:id="rId5"/>
    <p:sldId id="260" r:id="rId6"/>
    <p:sldId id="261" r:id="rId7"/>
    <p:sldId id="263" r:id="rId8"/>
    <p:sldId id="264" r:id="rId9"/>
    <p:sldId id="294" r:id="rId10"/>
    <p:sldId id="295" r:id="rId11"/>
    <p:sldId id="296" r:id="rId12"/>
    <p:sldId id="297" r:id="rId13"/>
    <p:sldId id="300" r:id="rId14"/>
    <p:sldId id="298" r:id="rId15"/>
    <p:sldId id="268" r:id="rId16"/>
    <p:sldId id="270" r:id="rId17"/>
    <p:sldId id="272" r:id="rId18"/>
    <p:sldId id="299" r:id="rId19"/>
    <p:sldId id="292" r:id="rId20"/>
    <p:sldId id="293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8" d="100"/>
          <a:sy n="78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১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000C4-5822-4981-99C5-DA3E44B728FB}" type="presOf" srcId="{1ED099EF-52C3-4DDE-AEBD-790D0182C9E1}" destId="{B2D30346-EC15-4E3E-8F1F-1F8E2B1CE86F}" srcOrd="0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E7212CED-A1AB-4632-B5B5-B6FFD3EAA9B7}" type="presOf" srcId="{1ED099EF-52C3-4DDE-AEBD-790D0182C9E1}" destId="{41978EC0-AB9E-4629-838A-50670174A024}" srcOrd="1" destOrd="0" presId="urn:microsoft.com/office/officeart/2005/8/layout/vList4"/>
    <dgm:cxn modelId="{4B957A6E-42BE-4F50-BF73-F6C63706ABF4}" type="presOf" srcId="{8D4A03FF-BD6B-4A77-863D-E8213DA73D34}" destId="{90353C9B-4866-4C60-9CBB-39202898245D}" srcOrd="0" destOrd="0" presId="urn:microsoft.com/office/officeart/2005/8/layout/vList4"/>
    <dgm:cxn modelId="{DD063C41-1D8F-4F5E-9FE4-E50A61F6FAFA}" type="presParOf" srcId="{90353C9B-4866-4C60-9CBB-39202898245D}" destId="{74FAFBF3-CA3D-495A-BE8F-551B35098C60}" srcOrd="0" destOrd="0" presId="urn:microsoft.com/office/officeart/2005/8/layout/vList4"/>
    <dgm:cxn modelId="{9E38C40B-1607-408F-9390-A98D7C00A435}" type="presParOf" srcId="{74FAFBF3-CA3D-495A-BE8F-551B35098C60}" destId="{B2D30346-EC15-4E3E-8F1F-1F8E2B1CE86F}" srcOrd="0" destOrd="0" presId="urn:microsoft.com/office/officeart/2005/8/layout/vList4"/>
    <dgm:cxn modelId="{B81F6BEE-F5F8-4668-9114-8C280C15AA8C}" type="presParOf" srcId="{74FAFBF3-CA3D-495A-BE8F-551B35098C60}" destId="{A154DB0E-8191-487F-A3C8-E3FE9618144E}" srcOrd="1" destOrd="0" presId="urn:microsoft.com/office/officeart/2005/8/layout/vList4"/>
    <dgm:cxn modelId="{9EA7D067-D925-468C-9829-92D4117CC8FD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১৬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0EAB9-B197-405F-9DF3-A33C340F28C3}" type="presOf" srcId="{1ED099EF-52C3-4DDE-AEBD-790D0182C9E1}" destId="{41978EC0-AB9E-4629-838A-50670174A024}" srcOrd="1" destOrd="0" presId="urn:microsoft.com/office/officeart/2005/8/layout/vList4"/>
    <dgm:cxn modelId="{F0EFBCE1-73EB-497C-9F2A-985615CC5E90}" type="presOf" srcId="{8D4A03FF-BD6B-4A77-863D-E8213DA73D34}" destId="{90353C9B-4866-4C60-9CBB-39202898245D}" srcOrd="0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F0A7DD24-2980-4679-9FCA-C96761DC8D9E}" type="presOf" srcId="{1ED099EF-52C3-4DDE-AEBD-790D0182C9E1}" destId="{B2D30346-EC15-4E3E-8F1F-1F8E2B1CE86F}" srcOrd="0" destOrd="0" presId="urn:microsoft.com/office/officeart/2005/8/layout/vList4"/>
    <dgm:cxn modelId="{399469E3-F7B1-4947-B4E7-6A7EB0BBC8EC}" type="presParOf" srcId="{90353C9B-4866-4C60-9CBB-39202898245D}" destId="{74FAFBF3-CA3D-495A-BE8F-551B35098C60}" srcOrd="0" destOrd="0" presId="urn:microsoft.com/office/officeart/2005/8/layout/vList4"/>
    <dgm:cxn modelId="{6FD8250D-118C-421F-8374-0CA26DD13EDF}" type="presParOf" srcId="{74FAFBF3-CA3D-495A-BE8F-551B35098C60}" destId="{B2D30346-EC15-4E3E-8F1F-1F8E2B1CE86F}" srcOrd="0" destOrd="0" presId="urn:microsoft.com/office/officeart/2005/8/layout/vList4"/>
    <dgm:cxn modelId="{556A5982-6008-4B15-9269-DE6B92655C95}" type="presParOf" srcId="{74FAFBF3-CA3D-495A-BE8F-551B35098C60}" destId="{A154DB0E-8191-487F-A3C8-E3FE9618144E}" srcOrd="1" destOrd="0" presId="urn:microsoft.com/office/officeart/2005/8/layout/vList4"/>
    <dgm:cxn modelId="{D96FA473-3369-4F5B-A40E-88F79F341F44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১৮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DED15-7E0C-4DF3-B33B-00F0B0A09504}" type="presOf" srcId="{8D4A03FF-BD6B-4A77-863D-E8213DA73D34}" destId="{90353C9B-4866-4C60-9CBB-39202898245D}" srcOrd="0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2EAEC312-0920-4FB6-AB9F-4D599BB52BBA}" type="presOf" srcId="{1ED099EF-52C3-4DDE-AEBD-790D0182C9E1}" destId="{B2D30346-EC15-4E3E-8F1F-1F8E2B1CE86F}" srcOrd="0" destOrd="0" presId="urn:microsoft.com/office/officeart/2005/8/layout/vList4"/>
    <dgm:cxn modelId="{2C0625C6-E813-41D4-ACB2-495FE95A5769}" type="presOf" srcId="{1ED099EF-52C3-4DDE-AEBD-790D0182C9E1}" destId="{41978EC0-AB9E-4629-838A-50670174A024}" srcOrd="1" destOrd="0" presId="urn:microsoft.com/office/officeart/2005/8/layout/vList4"/>
    <dgm:cxn modelId="{7F7A3F46-97AC-4918-8BB0-CBBE03B2A87C}" type="presParOf" srcId="{90353C9B-4866-4C60-9CBB-39202898245D}" destId="{74FAFBF3-CA3D-495A-BE8F-551B35098C60}" srcOrd="0" destOrd="0" presId="urn:microsoft.com/office/officeart/2005/8/layout/vList4"/>
    <dgm:cxn modelId="{0483A4DD-5C2A-48CA-911A-77A6E940A169}" type="presParOf" srcId="{74FAFBF3-CA3D-495A-BE8F-551B35098C60}" destId="{B2D30346-EC15-4E3E-8F1F-1F8E2B1CE86F}" srcOrd="0" destOrd="0" presId="urn:microsoft.com/office/officeart/2005/8/layout/vList4"/>
    <dgm:cxn modelId="{AF71162E-A54A-48DE-A93C-5C49DC20B929}" type="presParOf" srcId="{74FAFBF3-CA3D-495A-BE8F-551B35098C60}" destId="{A154DB0E-8191-487F-A3C8-E3FE9618144E}" srcOrd="1" destOrd="0" presId="urn:microsoft.com/office/officeart/2005/8/layout/vList4"/>
    <dgm:cxn modelId="{7EF9BEE8-9C70-46A8-B155-77756DD45E39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১৯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4636AA6E-E8C5-43F1-8E03-494882638266}" type="presOf" srcId="{1ED099EF-52C3-4DDE-AEBD-790D0182C9E1}" destId="{41978EC0-AB9E-4629-838A-50670174A024}" srcOrd="1" destOrd="0" presId="urn:microsoft.com/office/officeart/2005/8/layout/vList4"/>
    <dgm:cxn modelId="{A64C4450-3D38-4CDE-8592-503DB5BDC109}" type="presOf" srcId="{8D4A03FF-BD6B-4A77-863D-E8213DA73D34}" destId="{90353C9B-4866-4C60-9CBB-39202898245D}" srcOrd="0" destOrd="0" presId="urn:microsoft.com/office/officeart/2005/8/layout/vList4"/>
    <dgm:cxn modelId="{EB393A14-06EA-456B-8FA3-55F9128ECC83}" type="presOf" srcId="{1ED099EF-52C3-4DDE-AEBD-790D0182C9E1}" destId="{B2D30346-EC15-4E3E-8F1F-1F8E2B1CE86F}" srcOrd="0" destOrd="0" presId="urn:microsoft.com/office/officeart/2005/8/layout/vList4"/>
    <dgm:cxn modelId="{E5D01D85-6CF9-4EE7-BDCE-4FE291F0B732}" type="presParOf" srcId="{90353C9B-4866-4C60-9CBB-39202898245D}" destId="{74FAFBF3-CA3D-495A-BE8F-551B35098C60}" srcOrd="0" destOrd="0" presId="urn:microsoft.com/office/officeart/2005/8/layout/vList4"/>
    <dgm:cxn modelId="{2A11DFD9-7AC4-4E93-B3B7-CC15F8ABC039}" type="presParOf" srcId="{74FAFBF3-CA3D-495A-BE8F-551B35098C60}" destId="{B2D30346-EC15-4E3E-8F1F-1F8E2B1CE86F}" srcOrd="0" destOrd="0" presId="urn:microsoft.com/office/officeart/2005/8/layout/vList4"/>
    <dgm:cxn modelId="{D482B7E1-8C80-477E-84E1-234A05CF3B9C}" type="presParOf" srcId="{74FAFBF3-CA3D-495A-BE8F-551B35098C60}" destId="{A154DB0E-8191-487F-A3C8-E3FE9618144E}" srcOrd="1" destOrd="0" presId="urn:microsoft.com/office/officeart/2005/8/layout/vList4"/>
    <dgm:cxn modelId="{E96F0633-D987-4193-8D6E-89ACF579F536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8C0EFD-12C0-49A3-AF73-FAB814CBFF7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EA9B3-232F-427E-8D81-B36725EF88D7}" type="pres">
      <dgm:prSet presAssocID="{FA8C0EFD-12C0-49A3-AF73-FAB814CBFF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D7E58-6587-4B21-8FE6-36B344A09E28}" type="presOf" srcId="{FA8C0EFD-12C0-49A3-AF73-FAB814CBFF7C}" destId="{753EA9B3-232F-427E-8D81-B36725EF88D7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২০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6FD8D-857D-41D9-A757-57E4FF9CFDCE}" type="presOf" srcId="{1ED099EF-52C3-4DDE-AEBD-790D0182C9E1}" destId="{41978EC0-AB9E-4629-838A-50670174A024}" srcOrd="1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DCCC2E80-65C5-408E-B95B-47C27CDECF83}" type="presOf" srcId="{8D4A03FF-BD6B-4A77-863D-E8213DA73D34}" destId="{90353C9B-4866-4C60-9CBB-39202898245D}" srcOrd="0" destOrd="0" presId="urn:microsoft.com/office/officeart/2005/8/layout/vList4"/>
    <dgm:cxn modelId="{4202225E-E156-4C29-9C30-CB53AC63C00A}" type="presOf" srcId="{1ED099EF-52C3-4DDE-AEBD-790D0182C9E1}" destId="{B2D30346-EC15-4E3E-8F1F-1F8E2B1CE86F}" srcOrd="0" destOrd="0" presId="urn:microsoft.com/office/officeart/2005/8/layout/vList4"/>
    <dgm:cxn modelId="{74F02962-B5CB-44C4-9B28-09CC769007DE}" type="presParOf" srcId="{90353C9B-4866-4C60-9CBB-39202898245D}" destId="{74FAFBF3-CA3D-495A-BE8F-551B35098C60}" srcOrd="0" destOrd="0" presId="urn:microsoft.com/office/officeart/2005/8/layout/vList4"/>
    <dgm:cxn modelId="{71D20EAB-41F6-40E0-A2AB-EC88D0ABB96E}" type="presParOf" srcId="{74FAFBF3-CA3D-495A-BE8F-551B35098C60}" destId="{B2D30346-EC15-4E3E-8F1F-1F8E2B1CE86F}" srcOrd="0" destOrd="0" presId="urn:microsoft.com/office/officeart/2005/8/layout/vList4"/>
    <dgm:cxn modelId="{9EFB8B35-0AD2-4ED3-84B8-B8184D8412D0}" type="presParOf" srcId="{74FAFBF3-CA3D-495A-BE8F-551B35098C60}" destId="{A154DB0E-8191-487F-A3C8-E3FE9618144E}" srcOrd="1" destOrd="0" presId="urn:microsoft.com/office/officeart/2005/8/layout/vList4"/>
    <dgm:cxn modelId="{5FC1244C-7C02-49EF-A2EE-1395C08E1E88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8884A-047D-4B37-B8C1-F48E8A4F4C9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3C1AF-A617-45D8-9018-C962E0B2AB8D}" type="pres">
      <dgm:prSet presAssocID="{E9A8884A-047D-4B37-B8C1-F48E8A4F4C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8F1AC-8E21-4B93-ADB8-498CDC1F8168}" type="presOf" srcId="{E9A8884A-047D-4B37-B8C1-F48E8A4F4C91}" destId="{F993C1AF-A617-45D8-9018-C962E0B2AB8D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৩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BA0CB-791C-4D88-85BC-C555E6466D87}" type="presOf" srcId="{1ED099EF-52C3-4DDE-AEBD-790D0182C9E1}" destId="{B2D30346-EC15-4E3E-8F1F-1F8E2B1CE86F}" srcOrd="0" destOrd="0" presId="urn:microsoft.com/office/officeart/2005/8/layout/vList4"/>
    <dgm:cxn modelId="{D4328081-C279-4520-8CE3-DBC5634904DC}" type="presOf" srcId="{1ED099EF-52C3-4DDE-AEBD-790D0182C9E1}" destId="{41978EC0-AB9E-4629-838A-50670174A024}" srcOrd="1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F8236FA7-E174-4F5F-9E57-53AB0837BCB3}" type="presOf" srcId="{8D4A03FF-BD6B-4A77-863D-E8213DA73D34}" destId="{90353C9B-4866-4C60-9CBB-39202898245D}" srcOrd="0" destOrd="0" presId="urn:microsoft.com/office/officeart/2005/8/layout/vList4"/>
    <dgm:cxn modelId="{CFAC21EB-A15B-425D-9EAE-690F24481585}" type="presParOf" srcId="{90353C9B-4866-4C60-9CBB-39202898245D}" destId="{74FAFBF3-CA3D-495A-BE8F-551B35098C60}" srcOrd="0" destOrd="0" presId="urn:microsoft.com/office/officeart/2005/8/layout/vList4"/>
    <dgm:cxn modelId="{AAA6D245-F037-4F69-8FB7-E6FC93088F5A}" type="presParOf" srcId="{74FAFBF3-CA3D-495A-BE8F-551B35098C60}" destId="{B2D30346-EC15-4E3E-8F1F-1F8E2B1CE86F}" srcOrd="0" destOrd="0" presId="urn:microsoft.com/office/officeart/2005/8/layout/vList4"/>
    <dgm:cxn modelId="{22B8CD87-9F6A-44DA-A662-7611A0138A1C}" type="presParOf" srcId="{74FAFBF3-CA3D-495A-BE8F-551B35098C60}" destId="{A154DB0E-8191-487F-A3C8-E3FE9618144E}" srcOrd="1" destOrd="0" presId="urn:microsoft.com/office/officeart/2005/8/layout/vList4"/>
    <dgm:cxn modelId="{27C9EEB4-618C-4D6A-A089-35D81146602A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৪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2D033-9053-4716-9481-F3D942FF25AC}" type="presOf" srcId="{8D4A03FF-BD6B-4A77-863D-E8213DA73D34}" destId="{90353C9B-4866-4C60-9CBB-39202898245D}" srcOrd="0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FC2B4301-0E62-4E2E-840E-7CAA8C2F4C9C}" type="presOf" srcId="{1ED099EF-52C3-4DDE-AEBD-790D0182C9E1}" destId="{41978EC0-AB9E-4629-838A-50670174A024}" srcOrd="1" destOrd="0" presId="urn:microsoft.com/office/officeart/2005/8/layout/vList4"/>
    <dgm:cxn modelId="{DC3C8E2B-CFA7-45FB-B432-9993C141C859}" type="presOf" srcId="{1ED099EF-52C3-4DDE-AEBD-790D0182C9E1}" destId="{B2D30346-EC15-4E3E-8F1F-1F8E2B1CE86F}" srcOrd="0" destOrd="0" presId="urn:microsoft.com/office/officeart/2005/8/layout/vList4"/>
    <dgm:cxn modelId="{28EA6151-A67D-4B27-9844-103C5AF9A6BE}" type="presParOf" srcId="{90353C9B-4866-4C60-9CBB-39202898245D}" destId="{74FAFBF3-CA3D-495A-BE8F-551B35098C60}" srcOrd="0" destOrd="0" presId="urn:microsoft.com/office/officeart/2005/8/layout/vList4"/>
    <dgm:cxn modelId="{16FA2A64-849B-433D-9563-3DF0941588D4}" type="presParOf" srcId="{74FAFBF3-CA3D-495A-BE8F-551B35098C60}" destId="{B2D30346-EC15-4E3E-8F1F-1F8E2B1CE86F}" srcOrd="0" destOrd="0" presId="urn:microsoft.com/office/officeart/2005/8/layout/vList4"/>
    <dgm:cxn modelId="{B14AA457-79E1-4C32-B403-71E88CE96900}" type="presParOf" srcId="{74FAFBF3-CA3D-495A-BE8F-551B35098C60}" destId="{A154DB0E-8191-487F-A3C8-E3FE9618144E}" srcOrd="1" destOrd="0" presId="urn:microsoft.com/office/officeart/2005/8/layout/vList4"/>
    <dgm:cxn modelId="{9B3F2A4A-A850-430F-BDAB-7191164A1298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৫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9CAB3-0890-408F-8251-0DFC4945F74A}" type="presOf" srcId="{8D4A03FF-BD6B-4A77-863D-E8213DA73D34}" destId="{90353C9B-4866-4C60-9CBB-39202898245D}" srcOrd="0" destOrd="0" presId="urn:microsoft.com/office/officeart/2005/8/layout/vList4"/>
    <dgm:cxn modelId="{6BDED92C-A963-4901-BCC4-BB53CA8819DB}" type="presOf" srcId="{1ED099EF-52C3-4DDE-AEBD-790D0182C9E1}" destId="{41978EC0-AB9E-4629-838A-50670174A024}" srcOrd="1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375D4A3E-99D5-4800-918D-3E4102B0AABF}" type="presOf" srcId="{1ED099EF-52C3-4DDE-AEBD-790D0182C9E1}" destId="{B2D30346-EC15-4E3E-8F1F-1F8E2B1CE86F}" srcOrd="0" destOrd="0" presId="urn:microsoft.com/office/officeart/2005/8/layout/vList4"/>
    <dgm:cxn modelId="{C7F904FB-D392-4336-9E21-CCEB46346BC0}" type="presParOf" srcId="{90353C9B-4866-4C60-9CBB-39202898245D}" destId="{74FAFBF3-CA3D-495A-BE8F-551B35098C60}" srcOrd="0" destOrd="0" presId="urn:microsoft.com/office/officeart/2005/8/layout/vList4"/>
    <dgm:cxn modelId="{335369AF-2A9D-44DB-9126-9C9024EECCE1}" type="presParOf" srcId="{74FAFBF3-CA3D-495A-BE8F-551B35098C60}" destId="{B2D30346-EC15-4E3E-8F1F-1F8E2B1CE86F}" srcOrd="0" destOrd="0" presId="urn:microsoft.com/office/officeart/2005/8/layout/vList4"/>
    <dgm:cxn modelId="{0092C044-17E8-456E-BAD5-7FEE918D192D}" type="presParOf" srcId="{74FAFBF3-CA3D-495A-BE8F-551B35098C60}" destId="{A154DB0E-8191-487F-A3C8-E3FE9618144E}" srcOrd="1" destOrd="0" presId="urn:microsoft.com/office/officeart/2005/8/layout/vList4"/>
    <dgm:cxn modelId="{1E2E85AA-9F24-4092-97F2-1C3A73CFC17C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৬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79980-18A6-4B98-A68A-B7CEB76152F0}" type="presOf" srcId="{8D4A03FF-BD6B-4A77-863D-E8213DA73D34}" destId="{90353C9B-4866-4C60-9CBB-39202898245D}" srcOrd="0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E075D61B-D2A5-45E8-9C25-9D1A1A327AB2}" type="presOf" srcId="{1ED099EF-52C3-4DDE-AEBD-790D0182C9E1}" destId="{41978EC0-AB9E-4629-838A-50670174A024}" srcOrd="1" destOrd="0" presId="urn:microsoft.com/office/officeart/2005/8/layout/vList4"/>
    <dgm:cxn modelId="{DEF85624-072D-4446-982F-F00573EE09AA}" type="presOf" srcId="{1ED099EF-52C3-4DDE-AEBD-790D0182C9E1}" destId="{B2D30346-EC15-4E3E-8F1F-1F8E2B1CE86F}" srcOrd="0" destOrd="0" presId="urn:microsoft.com/office/officeart/2005/8/layout/vList4"/>
    <dgm:cxn modelId="{2FED01BF-7290-4F67-819E-E6513AA906C6}" type="presParOf" srcId="{90353C9B-4866-4C60-9CBB-39202898245D}" destId="{74FAFBF3-CA3D-495A-BE8F-551B35098C60}" srcOrd="0" destOrd="0" presId="urn:microsoft.com/office/officeart/2005/8/layout/vList4"/>
    <dgm:cxn modelId="{00515B49-AE44-4D92-B053-CEE7AF67DC32}" type="presParOf" srcId="{74FAFBF3-CA3D-495A-BE8F-551B35098C60}" destId="{B2D30346-EC15-4E3E-8F1F-1F8E2B1CE86F}" srcOrd="0" destOrd="0" presId="urn:microsoft.com/office/officeart/2005/8/layout/vList4"/>
    <dgm:cxn modelId="{870701DC-7EA1-40B0-822F-61902D44F3C3}" type="presParOf" srcId="{74FAFBF3-CA3D-495A-BE8F-551B35098C60}" destId="{A154DB0E-8191-487F-A3C8-E3FE9618144E}" srcOrd="1" destOrd="0" presId="urn:microsoft.com/office/officeart/2005/8/layout/vList4"/>
    <dgm:cxn modelId="{82A45825-97A6-4723-8017-86E50EF71998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৭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431C4DBC-EB9B-4D4E-8C7D-FA4CC5C971C0}" type="presOf" srcId="{1ED099EF-52C3-4DDE-AEBD-790D0182C9E1}" destId="{41978EC0-AB9E-4629-838A-50670174A024}" srcOrd="1" destOrd="0" presId="urn:microsoft.com/office/officeart/2005/8/layout/vList4"/>
    <dgm:cxn modelId="{5DEEF0A9-C1B2-417B-B17D-9A6F0194BA6B}" type="presOf" srcId="{8D4A03FF-BD6B-4A77-863D-E8213DA73D34}" destId="{90353C9B-4866-4C60-9CBB-39202898245D}" srcOrd="0" destOrd="0" presId="urn:microsoft.com/office/officeart/2005/8/layout/vList4"/>
    <dgm:cxn modelId="{1718A6C9-87E2-4B0E-811F-150AE6E88D64}" type="presOf" srcId="{1ED099EF-52C3-4DDE-AEBD-790D0182C9E1}" destId="{B2D30346-EC15-4E3E-8F1F-1F8E2B1CE86F}" srcOrd="0" destOrd="0" presId="urn:microsoft.com/office/officeart/2005/8/layout/vList4"/>
    <dgm:cxn modelId="{EEB61A34-94B8-4943-A694-500D3F90FB86}" type="presParOf" srcId="{90353C9B-4866-4C60-9CBB-39202898245D}" destId="{74FAFBF3-CA3D-495A-BE8F-551B35098C60}" srcOrd="0" destOrd="0" presId="urn:microsoft.com/office/officeart/2005/8/layout/vList4"/>
    <dgm:cxn modelId="{45973C6A-292F-4155-BF6A-0CB5F9324C03}" type="presParOf" srcId="{74FAFBF3-CA3D-495A-BE8F-551B35098C60}" destId="{B2D30346-EC15-4E3E-8F1F-1F8E2B1CE86F}" srcOrd="0" destOrd="0" presId="urn:microsoft.com/office/officeart/2005/8/layout/vList4"/>
    <dgm:cxn modelId="{DA6896E4-7845-49F9-918F-ADE06EC7D4C1}" type="presParOf" srcId="{74FAFBF3-CA3D-495A-BE8F-551B35098C60}" destId="{A154DB0E-8191-487F-A3C8-E3FE9618144E}" srcOrd="1" destOrd="0" presId="urn:microsoft.com/office/officeart/2005/8/layout/vList4"/>
    <dgm:cxn modelId="{712CAEFF-0357-490E-9A04-116E5127119D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৮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8D93F-963D-40EB-ACCE-75A3B44B5C3E}" type="presOf" srcId="{1ED099EF-52C3-4DDE-AEBD-790D0182C9E1}" destId="{41978EC0-AB9E-4629-838A-50670174A024}" srcOrd="1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B679267E-3A10-4D28-9546-97DFBEF7D6BF}" type="presOf" srcId="{1ED099EF-52C3-4DDE-AEBD-790D0182C9E1}" destId="{B2D30346-EC15-4E3E-8F1F-1F8E2B1CE86F}" srcOrd="0" destOrd="0" presId="urn:microsoft.com/office/officeart/2005/8/layout/vList4"/>
    <dgm:cxn modelId="{4B471F5F-8AC1-4742-80C2-3238D8BE6768}" type="presOf" srcId="{8D4A03FF-BD6B-4A77-863D-E8213DA73D34}" destId="{90353C9B-4866-4C60-9CBB-39202898245D}" srcOrd="0" destOrd="0" presId="urn:microsoft.com/office/officeart/2005/8/layout/vList4"/>
    <dgm:cxn modelId="{F3447B18-7E96-48C1-A275-5CCBCEDB1F05}" type="presParOf" srcId="{90353C9B-4866-4C60-9CBB-39202898245D}" destId="{74FAFBF3-CA3D-495A-BE8F-551B35098C60}" srcOrd="0" destOrd="0" presId="urn:microsoft.com/office/officeart/2005/8/layout/vList4"/>
    <dgm:cxn modelId="{A0FDD007-3D21-470F-9B6F-C5C44FA82970}" type="presParOf" srcId="{74FAFBF3-CA3D-495A-BE8F-551B35098C60}" destId="{B2D30346-EC15-4E3E-8F1F-1F8E2B1CE86F}" srcOrd="0" destOrd="0" presId="urn:microsoft.com/office/officeart/2005/8/layout/vList4"/>
    <dgm:cxn modelId="{126D7123-27E1-438A-AFDF-213618B96513}" type="presParOf" srcId="{74FAFBF3-CA3D-495A-BE8F-551B35098C60}" destId="{A154DB0E-8191-487F-A3C8-E3FE9618144E}" srcOrd="1" destOrd="0" presId="urn:microsoft.com/office/officeart/2005/8/layout/vList4"/>
    <dgm:cxn modelId="{D21185C8-FDAC-4F80-98EA-84DBD9CDFC99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4A03FF-BD6B-4A77-863D-E8213DA73D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099EF-52C3-4DDE-AEBD-790D0182C9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IN" b="1" dirty="0" smtClean="0">
              <a:solidFill>
                <a:srgbClr val="7030A0"/>
              </a:solidFill>
            </a:rPr>
            <a:t>১৫</a:t>
          </a:r>
          <a:endParaRPr lang="en-US" b="1" dirty="0">
            <a:solidFill>
              <a:srgbClr val="7030A0"/>
            </a:solidFill>
          </a:endParaRPr>
        </a:p>
      </dgm:t>
    </dgm:pt>
    <dgm:pt modelId="{940C2E30-F5A3-43DC-8532-08565DB4C69F}" type="parTrans" cxnId="{D6DEB220-1191-4BC4-9A5C-8E26A2D2CEFB}">
      <dgm:prSet/>
      <dgm:spPr/>
      <dgm:t>
        <a:bodyPr/>
        <a:lstStyle/>
        <a:p>
          <a:endParaRPr lang="en-US"/>
        </a:p>
      </dgm:t>
    </dgm:pt>
    <dgm:pt modelId="{2DCD5BA9-44B8-40F8-A627-82D891EE4F15}" type="sibTrans" cxnId="{D6DEB220-1191-4BC4-9A5C-8E26A2D2CEFB}">
      <dgm:prSet/>
      <dgm:spPr/>
      <dgm:t>
        <a:bodyPr/>
        <a:lstStyle/>
        <a:p>
          <a:endParaRPr lang="en-US"/>
        </a:p>
      </dgm:t>
    </dgm:pt>
    <dgm:pt modelId="{90353C9B-4866-4C60-9CBB-39202898245D}" type="pres">
      <dgm:prSet presAssocID="{8D4A03FF-BD6B-4A77-863D-E8213DA73D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AFBF3-CA3D-495A-BE8F-551B35098C60}" type="pres">
      <dgm:prSet presAssocID="{1ED099EF-52C3-4DDE-AEBD-790D0182C9E1}" presName="comp" presStyleCnt="0"/>
      <dgm:spPr/>
    </dgm:pt>
    <dgm:pt modelId="{B2D30346-EC15-4E3E-8F1F-1F8E2B1CE86F}" type="pres">
      <dgm:prSet presAssocID="{1ED099EF-52C3-4DDE-AEBD-790D0182C9E1}" presName="box" presStyleLbl="node1" presStyleIdx="0" presStyleCnt="1" custLinFactNeighborY="18329"/>
      <dgm:spPr/>
      <dgm:t>
        <a:bodyPr/>
        <a:lstStyle/>
        <a:p>
          <a:endParaRPr lang="en-US"/>
        </a:p>
      </dgm:t>
    </dgm:pt>
    <dgm:pt modelId="{A154DB0E-8191-487F-A3C8-E3FE9618144E}" type="pres">
      <dgm:prSet presAssocID="{1ED099EF-52C3-4DDE-AEBD-790D0182C9E1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1978EC0-AB9E-4629-838A-50670174A024}" type="pres">
      <dgm:prSet presAssocID="{1ED099EF-52C3-4DDE-AEBD-790D0182C9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E98F0-7B6F-4772-96FD-22F399BA55E8}" type="presOf" srcId="{1ED099EF-52C3-4DDE-AEBD-790D0182C9E1}" destId="{B2D30346-EC15-4E3E-8F1F-1F8E2B1CE86F}" srcOrd="0" destOrd="0" presId="urn:microsoft.com/office/officeart/2005/8/layout/vList4"/>
    <dgm:cxn modelId="{BE4D52CB-1DC3-45FB-808A-D2B690130A36}" type="presOf" srcId="{1ED099EF-52C3-4DDE-AEBD-790D0182C9E1}" destId="{41978EC0-AB9E-4629-838A-50670174A024}" srcOrd="1" destOrd="0" presId="urn:microsoft.com/office/officeart/2005/8/layout/vList4"/>
    <dgm:cxn modelId="{ECC6CBC3-CBB8-451A-BA17-6BF3E6130DD2}" type="presOf" srcId="{8D4A03FF-BD6B-4A77-863D-E8213DA73D34}" destId="{90353C9B-4866-4C60-9CBB-39202898245D}" srcOrd="0" destOrd="0" presId="urn:microsoft.com/office/officeart/2005/8/layout/vList4"/>
    <dgm:cxn modelId="{D6DEB220-1191-4BC4-9A5C-8E26A2D2CEFB}" srcId="{8D4A03FF-BD6B-4A77-863D-E8213DA73D34}" destId="{1ED099EF-52C3-4DDE-AEBD-790D0182C9E1}" srcOrd="0" destOrd="0" parTransId="{940C2E30-F5A3-43DC-8532-08565DB4C69F}" sibTransId="{2DCD5BA9-44B8-40F8-A627-82D891EE4F15}"/>
    <dgm:cxn modelId="{D6BD9CF3-C321-49CA-A8E6-4724C800717B}" type="presParOf" srcId="{90353C9B-4866-4C60-9CBB-39202898245D}" destId="{74FAFBF3-CA3D-495A-BE8F-551B35098C60}" srcOrd="0" destOrd="0" presId="urn:microsoft.com/office/officeart/2005/8/layout/vList4"/>
    <dgm:cxn modelId="{40D7249B-5C77-46D3-9F0F-3A107BF735A0}" type="presParOf" srcId="{74FAFBF3-CA3D-495A-BE8F-551B35098C60}" destId="{B2D30346-EC15-4E3E-8F1F-1F8E2B1CE86F}" srcOrd="0" destOrd="0" presId="urn:microsoft.com/office/officeart/2005/8/layout/vList4"/>
    <dgm:cxn modelId="{FBA67352-1B25-4254-90CF-F2F32B9A4336}" type="presParOf" srcId="{74FAFBF3-CA3D-495A-BE8F-551B35098C60}" destId="{A154DB0E-8191-487F-A3C8-E3FE9618144E}" srcOrd="1" destOrd="0" presId="urn:microsoft.com/office/officeart/2005/8/layout/vList4"/>
    <dgm:cxn modelId="{EE3ED664-AFB4-4F04-A6C0-7CB7784F506D}" type="presParOf" srcId="{74FAFBF3-CA3D-495A-BE8F-551B35098C60}" destId="{41978EC0-AB9E-4629-838A-50670174A0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১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১৬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১৮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১৯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২০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৩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৪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৫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৬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৭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৮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0346-EC15-4E3E-8F1F-1F8E2B1CE86F}">
      <dsp:nvSpPr>
        <dsp:cNvPr id="0" name=""/>
        <dsp:cNvSpPr/>
      </dsp:nvSpPr>
      <dsp:spPr>
        <a:xfrm>
          <a:off x="0" y="0"/>
          <a:ext cx="2133600" cy="288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7030A0"/>
              </a:solidFill>
            </a:rPr>
            <a:t>১৫</a:t>
          </a:r>
          <a:endParaRPr lang="en-US" sz="1200" b="1" kern="1200" dirty="0">
            <a:solidFill>
              <a:srgbClr val="7030A0"/>
            </a:solidFill>
          </a:endParaRPr>
        </a:p>
      </dsp:txBody>
      <dsp:txXfrm>
        <a:off x="455523" y="0"/>
        <a:ext cx="1678076" cy="288032"/>
      </dsp:txXfrm>
    </dsp:sp>
    <dsp:sp modelId="{A154DB0E-8191-487F-A3C8-E3FE9618144E}">
      <dsp:nvSpPr>
        <dsp:cNvPr id="0" name=""/>
        <dsp:cNvSpPr/>
      </dsp:nvSpPr>
      <dsp:spPr>
        <a:xfrm>
          <a:off x="28803" y="28803"/>
          <a:ext cx="426720" cy="230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48B7C-4836-4054-A9E7-A1BBDD729AE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B8D98-DFA5-48C6-9449-8F07BEBD9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553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FA02F-CD42-4156-86E3-118AC508EF6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77C6-EF86-45AB-83A7-3E52CBD4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33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E403-1375-484E-A661-50CB0DA1A4D7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461-436E-4901-9C77-5D155611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2000" t="1000" r="89000"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DA9F-87AB-4258-853A-A170687301C2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0461-436E-4901-9C77-5D155611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audio" Target="../media/audio1.wav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0.xml"/><Relationship Id="rId7" Type="http://schemas.openxmlformats.org/officeDocument/2006/relationships/audio" Target="../media/audio1.wav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11.xml"/><Relationship Id="rId7" Type="http://schemas.openxmlformats.org/officeDocument/2006/relationships/audio" Target="../media/audio1.wav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mailto:moziburrahman600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1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1.jpg"/><Relationship Id="rId4" Type="http://schemas.openxmlformats.org/officeDocument/2006/relationships/diagramData" Target="../diagrams/data12.xml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22.jp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audio" Target="../media/audio1.wav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audio" Target="../media/audio1.wav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4.xml"/><Relationship Id="rId7" Type="http://schemas.openxmlformats.org/officeDocument/2006/relationships/audio" Target="../media/audio1.wav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6.xml"/><Relationship Id="rId7" Type="http://schemas.openxmlformats.org/officeDocument/2006/relationships/audio" Target="../media/audio1.wav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audio" Target="../media/audio1.wav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audio" Target="../media/audio1.wav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164513884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ction Button: Information 1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902853" cy="3672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517857" y="5445224"/>
            <a:ext cx="551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আজকের ক্লাসে উপস্থিত হওয়ার জন্য সবাইকে শুভেচ্ছা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US" dirty="0" smtClean="0"/>
              <a:t>ই-</a:t>
            </a:r>
            <a:r>
              <a:rPr lang="en-US" dirty="0" err="1" smtClean="0"/>
              <a:t>কমা</a:t>
            </a:r>
            <a:r>
              <a:rPr lang="bn-IN" dirty="0" smtClean="0"/>
              <a:t>র্স ব্যবহারের সুবিধা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7304856" cy="2520280"/>
          </a:xfrm>
        </p:spPr>
        <p:txBody>
          <a:bodyPr>
            <a:noAutofit/>
          </a:bodyPr>
          <a:lstStyle/>
          <a:p>
            <a:pPr algn="l"/>
            <a:r>
              <a:rPr lang="bn-IN" sz="1800" b="1" dirty="0" smtClean="0"/>
              <a:t>১.</a:t>
            </a:r>
            <a:r>
              <a:rPr lang="as-IN" sz="1800" b="1" dirty="0" smtClean="0"/>
              <a:t>আরও </a:t>
            </a:r>
            <a:r>
              <a:rPr lang="as-IN" sz="1800" b="1" dirty="0"/>
              <a:t>পছন্দ সহ গ্রাহকদের সরবরাহ </a:t>
            </a:r>
            <a:r>
              <a:rPr lang="as-IN" sz="1800" b="1" dirty="0" smtClean="0"/>
              <a:t>করে</a:t>
            </a:r>
            <a:r>
              <a:rPr lang="en-US" sz="1800" b="1" dirty="0" smtClean="0"/>
              <a:t> </a:t>
            </a:r>
          </a:p>
          <a:p>
            <a:pPr algn="l"/>
            <a:r>
              <a:rPr lang="bn-IN" sz="1800" b="1" dirty="0" smtClean="0"/>
              <a:t>২.</a:t>
            </a:r>
            <a:r>
              <a:rPr lang="as-IN" sz="1800" b="1" dirty="0" smtClean="0"/>
              <a:t>মার্কেটপ্লেসটি </a:t>
            </a:r>
            <a:r>
              <a:rPr lang="as-IN" sz="1800" b="1" dirty="0"/>
              <a:t>জাতীয় এবং আন্তর্জাতিক বাজারে প্রসারিত </a:t>
            </a:r>
            <a:r>
              <a:rPr lang="as-IN" sz="1800" b="1" dirty="0" smtClean="0"/>
              <a:t>করে</a:t>
            </a:r>
            <a:r>
              <a:rPr lang="bn-IN" sz="1800" b="1" dirty="0" smtClean="0"/>
              <a:t> </a:t>
            </a:r>
            <a:endParaRPr lang="en-US" sz="1800" b="1" dirty="0" smtClean="0"/>
          </a:p>
          <a:p>
            <a:pPr algn="l"/>
            <a:r>
              <a:rPr lang="bn-IN" sz="1800" b="1" dirty="0" smtClean="0"/>
              <a:t>৩.উৎপাদন</a:t>
            </a:r>
            <a:r>
              <a:rPr lang="as-IN" sz="1800" b="1" dirty="0" smtClean="0"/>
              <a:t> </a:t>
            </a:r>
            <a:r>
              <a:rPr lang="as-IN" sz="1800" b="1" dirty="0"/>
              <a:t>এবং বিতরণ ব্যয় হ্রাস </a:t>
            </a:r>
            <a:r>
              <a:rPr lang="as-IN" sz="1800" b="1" dirty="0" smtClean="0"/>
              <a:t>ক</a:t>
            </a:r>
            <a:r>
              <a:rPr lang="bn-IN" sz="1800" b="1" dirty="0" smtClean="0"/>
              <a:t>রে।</a:t>
            </a:r>
            <a:endParaRPr lang="en-US" sz="1800" b="1" dirty="0" smtClean="0"/>
          </a:p>
          <a:p>
            <a:pPr algn="l"/>
            <a:r>
              <a:rPr lang="bn-IN" sz="1800" b="1" dirty="0" smtClean="0"/>
              <a:t>৪.</a:t>
            </a:r>
            <a:r>
              <a:rPr lang="as-IN" sz="1800" b="1" dirty="0" smtClean="0"/>
              <a:t>ভোক্তাদের </a:t>
            </a:r>
            <a:r>
              <a:rPr lang="as-IN" sz="1800" b="1" dirty="0"/>
              <a:t>ইন্টারঅ্যাক্ট করতে এবং ধারণা বিনিময় করতে অনুমতি </a:t>
            </a:r>
            <a:r>
              <a:rPr lang="as-IN" sz="1800" b="1" dirty="0" smtClean="0"/>
              <a:t>দেয়</a:t>
            </a:r>
            <a:endParaRPr lang="en-US" sz="1800" b="1" dirty="0" smtClean="0"/>
          </a:p>
          <a:p>
            <a:pPr algn="l"/>
            <a:r>
              <a:rPr lang="bn-IN" sz="1800" b="1" dirty="0" smtClean="0"/>
              <a:t>৫.</a:t>
            </a:r>
            <a:r>
              <a:rPr lang="as-IN" sz="1800" b="1" dirty="0" smtClean="0"/>
              <a:t>গ্রাহকরা </a:t>
            </a:r>
            <a:r>
              <a:rPr lang="en-US" sz="1800" b="1" dirty="0" smtClean="0"/>
              <a:t>২৪</a:t>
            </a:r>
            <a:r>
              <a:rPr lang="as-IN" sz="1800" b="1" dirty="0" smtClean="0"/>
              <a:t> </a:t>
            </a:r>
            <a:r>
              <a:rPr lang="as-IN" sz="1800" b="1" dirty="0"/>
              <a:t>ঘন্টা কেনাকাটা বা অন্যান্য লেনদেন করতে সক্ষম করে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934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bn-IN" dirty="0" smtClean="0"/>
              <a:t>ই-</a:t>
            </a:r>
            <a:r>
              <a:rPr lang="en-US" dirty="0" err="1" smtClean="0"/>
              <a:t>বিজনেস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34729"/>
            <a:ext cx="5796136" cy="3858567"/>
          </a:xfrm>
        </p:spPr>
        <p:txBody>
          <a:bodyPr>
            <a:normAutofit/>
          </a:bodyPr>
          <a:lstStyle/>
          <a:p>
            <a:pPr algn="l"/>
            <a:r>
              <a:rPr lang="as-IN" sz="2400" dirty="0"/>
              <a:t>এটি এমন একটি বাণিজ্য ক্ষেত্র যেখানে কোন ইলেকট্রনিক সিস্টেম এর মাধ্যমে কোন পণ্য বা সেবা ক্রয় অথবা বিক্রয় হয়ে থাকে, আর এই পদ্ধতিকেই বলা হয় ই-বিজনেস। আধুনিক ইলেকট্রনিক কমার্স সাধারণত ওয়ার্ল্ড ওয়াইড ওয়েব (</a:t>
            </a:r>
            <a:r>
              <a:rPr lang="en-US" sz="2400" dirty="0"/>
              <a:t>www)  </a:t>
            </a:r>
            <a:r>
              <a:rPr lang="as-IN" sz="2400" dirty="0"/>
              <a:t>এর মাধ্যমে বাণিজ্য কাজ পরিচালনা করে। এছাড়াও আমরা মোবাইল কমার্স, ইলেকট্রনিক ফান্ড ট্রান্সফার ও অন্যান্য আরো কিছু মাধ্যম ব্যবহৃত করে থাকি।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34728"/>
            <a:ext cx="3347864" cy="34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IN" dirty="0"/>
              <a:t>ই-বিজনেস ও ই-কমার্সের মধ্যে পার্থক্য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09198"/>
            <a:ext cx="5760640" cy="3828114"/>
          </a:xfrm>
        </p:spPr>
        <p:txBody>
          <a:bodyPr>
            <a:noAutofit/>
          </a:bodyPr>
          <a:lstStyle/>
          <a:p>
            <a:pPr algn="l"/>
            <a:r>
              <a:rPr lang="as-IN" sz="1400" dirty="0"/>
              <a:t>প্রযুক্তি: ই-বিজনেস এবং ই-কমার্স উভয়ই তাদের লক্ষ্য অর্জনের জন্য </a:t>
            </a:r>
            <a:r>
              <a:rPr lang="as-IN" sz="1400" dirty="0" smtClean="0"/>
              <a:t>ইন্টারনেটে </a:t>
            </a:r>
            <a:r>
              <a:rPr lang="as-IN" sz="1400" dirty="0"/>
              <a:t>নির্ভর হয়ে থাকে। ব্যবসায় মালিকরা ডেভলপমেন্ট এবং</a:t>
            </a:r>
          </a:p>
          <a:p>
            <a:pPr algn="l"/>
            <a:r>
              <a:rPr lang="as-IN" sz="1400" dirty="0"/>
              <a:t> ই-কমার্স সিস্টেমগুলি ডেস্কটপ এবং মোবাইল ডিভাইসের মাধ্যমে </a:t>
            </a:r>
            <a:r>
              <a:rPr lang="as-IN" sz="1400" dirty="0" smtClean="0"/>
              <a:t>ডেটা </a:t>
            </a:r>
            <a:r>
              <a:rPr lang="as-IN" sz="1400" dirty="0"/>
              <a:t>ম্যানেজমেন্ট করে থাকে সার্ভার এবং সিস্টেম পরিচালন এবং</a:t>
            </a:r>
          </a:p>
          <a:p>
            <a:pPr algn="l"/>
            <a:r>
              <a:rPr lang="as-IN" sz="1400" dirty="0"/>
              <a:t> উত্তরাধিকার সিস্টেমগুলির মাধ্যমে সেট আপ করে</a:t>
            </a:r>
            <a:r>
              <a:rPr lang="as-IN" sz="1400" dirty="0" smtClean="0"/>
              <a:t>।</a:t>
            </a:r>
            <a:endParaRPr lang="bn-IN" sz="1400" dirty="0" smtClean="0"/>
          </a:p>
          <a:p>
            <a:pPr algn="l"/>
            <a:endParaRPr lang="bn-IN" sz="1400" dirty="0"/>
          </a:p>
          <a:p>
            <a:pPr algn="l"/>
            <a:r>
              <a:rPr lang="as-IN" sz="1400" dirty="0"/>
              <a:t>দৃষ্টি আকর্ষণ: ই-বিজনেসের চেয়ে ই-কমার্স অনেক বেশি দৃষ্টি আকর্ষণ </a:t>
            </a:r>
          </a:p>
          <a:p>
            <a:pPr algn="l"/>
            <a:r>
              <a:rPr lang="as-IN" sz="1400" dirty="0"/>
              <a:t>করে থাকে। ই-কমার্স প্রাথমিকভাবে গ্রাহকদের সাথে । পরবর্তিতে</a:t>
            </a:r>
          </a:p>
          <a:p>
            <a:pPr algn="l"/>
            <a:r>
              <a:rPr lang="as-IN" sz="1400" dirty="0"/>
              <a:t> অনলাইন সরবরাহকারী এবং বিতরণকারীদের সাথে লেনদেনগুলির </a:t>
            </a:r>
          </a:p>
          <a:p>
            <a:pPr algn="l"/>
            <a:r>
              <a:rPr lang="as-IN" sz="1400" dirty="0"/>
              <a:t>সাথে সম্পর্কিত। ই-বিজনেস অ্যাপ্লিকেশন গুলি তাদের কোম্পানির </a:t>
            </a:r>
          </a:p>
          <a:p>
            <a:pPr algn="l"/>
            <a:r>
              <a:rPr lang="as-IN" sz="1400" dirty="0"/>
              <a:t>একটি ভাল ধারণা দিতে সংগ্রাম করে, তারা তাদের ব্যবসার পন্য বাজারে </a:t>
            </a:r>
          </a:p>
          <a:p>
            <a:pPr algn="l"/>
            <a:r>
              <a:rPr lang="as-IN" sz="1400" dirty="0"/>
              <a:t>প্রচার করে। ফলস্বরূপ, ই-কমার্স ই-বিজনেসের তুলনায় ব্যবহারকারী </a:t>
            </a:r>
          </a:p>
          <a:p>
            <a:pPr algn="l"/>
            <a:r>
              <a:rPr lang="as-IN" sz="1400" dirty="0"/>
              <a:t>ইন্টারফেস এবং বিজ্ঞাপনের সাথে আরও বেশি উদ্বিগ্ন।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98" y="2378745"/>
            <a:ext cx="3131295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1470025"/>
          </a:xfrm>
        </p:spPr>
        <p:txBody>
          <a:bodyPr/>
          <a:lstStyle/>
          <a:p>
            <a:r>
              <a:rPr lang="bn-IN" dirty="0" smtClean="0"/>
              <a:t>ই-রিটেইলিং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6912768" cy="46531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bn-IN" smtClean="0"/>
              <a:t>ইলেক্ট্রনিক</a:t>
            </a:r>
            <a:r>
              <a:rPr lang="as-IN" smtClean="0"/>
              <a:t> </a:t>
            </a:r>
            <a:r>
              <a:rPr lang="as-IN" dirty="0"/>
              <a:t>খুচরা বিক্রয় (ই-টেলিং) হ'ল ইন্টারনেটের মাধ্যমে পণ্য এবং পরিষেবা বিক্রয়।</a:t>
            </a:r>
          </a:p>
          <a:p>
            <a:pPr algn="l"/>
            <a:r>
              <a:rPr lang="as-IN" dirty="0"/>
              <a:t> ই-টেলিংয়ের সাথে ব্যবসায়-টু-বিজনেস (বি 2 বি) এবং বিজনেস-টু-ভোক্তা (বি 2 সি) </a:t>
            </a:r>
          </a:p>
          <a:p>
            <a:pPr algn="l"/>
            <a:r>
              <a:rPr lang="as-IN" dirty="0"/>
              <a:t>পণ্য ও পরিষেবাদির বিক্রয় অন্তর্ভুক্ত থাকতে পারে। ই-টেলিংয়ের জন্য ইন্টারনেট বিক্রয় </a:t>
            </a:r>
          </a:p>
          <a:p>
            <a:pPr algn="l"/>
            <a:r>
              <a:rPr lang="as-IN" dirty="0"/>
              <a:t>ক্যাপচার করার জন্য সংস্থাগুলি তাদের ব্যবসায়ের মডেলগুলি তৈরি করতে প্রয়োজন, </a:t>
            </a:r>
          </a:p>
          <a:p>
            <a:pPr algn="l"/>
            <a:r>
              <a:rPr lang="as-IN" dirty="0"/>
              <a:t>যার মধ্যে গুদাম, ইন্টারনেট ওয়েবপৃষ্ঠা এবং পণ্য শিপিং সেন্টারগুলির মতো বিতরণ </a:t>
            </a:r>
          </a:p>
          <a:p>
            <a:pPr algn="l"/>
            <a:r>
              <a:rPr lang="as-IN" dirty="0"/>
              <a:t>চ্যানেল তৈরি করা অন্তর্ভুক্ত থাকতে পারে।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জোড়ায়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ই-কমার্স ও ই বিজনেসের মধ্যে পার্থক্য দেখাও।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77126602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819400"/>
            <a:ext cx="8382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পার্থক্য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97113"/>
            <a:ext cx="24096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 কাজ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8" name="Action Button: Information 7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7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6461005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ction Button: Information 6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তথ্য প্রযুক্তির ব্যবহার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051"/>
            <a:ext cx="82296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Information 6">
            <a:hlinkClick r:id="" action="ppaction://hlinkshowjump?jump=lastslide" highlightClick="1">
              <a:snd r:embed="rId2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7260"/>
            <a:ext cx="7772400" cy="1470025"/>
          </a:xfrm>
        </p:spPr>
        <p:txBody>
          <a:bodyPr/>
          <a:lstStyle/>
          <a:p>
            <a:r>
              <a:rPr lang="bn-IN" dirty="0" smtClean="0"/>
              <a:t>ব্যবসায়-বাণিজ্যে গুগল ম্যাপের ব্যবহার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32" y="2207285"/>
            <a:ext cx="3816424" cy="45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1470025"/>
          </a:xfrm>
        </p:spPr>
        <p:txBody>
          <a:bodyPr/>
          <a:lstStyle/>
          <a:p>
            <a:r>
              <a:rPr lang="bn-IN" dirty="0" smtClean="0"/>
              <a:t>চলো একটি ভিডিও দেখি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bn-IN" dirty="0"/>
              <a:t>পর্যটন ব্যবসায় </a:t>
            </a:r>
            <a:r>
              <a:rPr lang="bn-IN" dirty="0" smtClean="0"/>
              <a:t>শেরপুর(গজনী অবকাশের) ভিডিওর লিঙ্ক</a:t>
            </a:r>
          </a:p>
          <a:p>
            <a:endParaRPr lang="bn-IN" dirty="0"/>
          </a:p>
          <a:p>
            <a:r>
              <a:rPr lang="en-US" dirty="0"/>
              <a:t>https://www.youtube.com/watch?v=3r2uiADMx-Y</a:t>
            </a:r>
          </a:p>
        </p:txBody>
      </p:sp>
    </p:spTree>
    <p:extLst>
      <p:ext uri="{BB962C8B-B14F-4D97-AF65-F5344CB8AC3E}">
        <p14:creationId xmlns:p14="http://schemas.microsoft.com/office/powerpoint/2010/main" val="6988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221088"/>
            <a:ext cx="8748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প্রযুক্তি কি?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ই-কমার্স বলতে কি বুঝায়?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আই সি টি ব্যাবহারের প্রয়োজনীয়তা বর্ণনা কর?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কমার্স ও ই- বিজনেস এর মধ্যে পার্থক্য দেখাও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8112" y="228600"/>
            <a:ext cx="2002088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44668418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Action Button: Information 17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4" y="1388998"/>
            <a:ext cx="694826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59590" y="615171"/>
            <a:ext cx="3078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5400" b="1" u="sng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060" y="2492896"/>
            <a:ext cx="8890048" cy="30469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মজিবুর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মহাবিদ্যালয়,ঝিনাইগাতি,শেরপুর</a:t>
            </a:r>
            <a:endParaRPr lang="en-US" sz="2600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en-US" sz="2600" dirty="0" smtClean="0">
                <a:latin typeface="Constantia" pitchFamily="18" charset="0"/>
              </a:rPr>
              <a:t>	Email: </a:t>
            </a:r>
            <a:r>
              <a:rPr lang="en-US" sz="2600" dirty="0" smtClean="0">
                <a:latin typeface="Constantia" pitchFamily="18" charset="0"/>
                <a:hlinkClick r:id="rId2"/>
              </a:rPr>
              <a:t>moziburrahman600</a:t>
            </a:r>
            <a:r>
              <a:rPr lang="en-US" sz="2600" dirty="0" smtClean="0">
                <a:latin typeface="Constantia" pitchFamily="18" charset="0"/>
                <a:hlinkClick r:id="rId2"/>
              </a:rPr>
              <a:t>@gmail.com</a:t>
            </a:r>
            <a:endParaRPr lang="en-US" sz="2600" dirty="0">
              <a:latin typeface="Constantia" pitchFamily="18" charset="0"/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onstantia" pitchFamily="18" charset="0"/>
              </a:rPr>
              <a:t>Cell:01712858349</a:t>
            </a:r>
            <a:endParaRPr lang="en-US" sz="2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endParaRPr lang="bn-BD" sz="20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414314341"/>
              </p:ext>
            </p:extLst>
          </p:nvPr>
        </p:nvGraphicFramePr>
        <p:xfrm>
          <a:off x="3260576" y="6525344"/>
          <a:ext cx="2895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ction Button: Information 10">
            <a:hlinkClick r:id="" action="ppaction://hlinkshowjump?jump=lastslide" highlightClick="1">
              <a:snd r:embed="rId8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10721"/>
            <a:ext cx="1382175" cy="13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64" y="3496940"/>
            <a:ext cx="83820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প্রযুক্তি ব্যবসায় বাণিজ্যে ব্যাপক পরিবর্তন এনেছে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1608" y="390048"/>
            <a:ext cx="1905000" cy="1381080"/>
            <a:chOff x="3352800" y="762000"/>
            <a:chExt cx="3581400" cy="3017520"/>
          </a:xfrm>
        </p:grpSpPr>
        <p:pic>
          <p:nvPicPr>
            <p:cNvPr id="9" name="Picture 8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914400"/>
              <a:ext cx="3581400" cy="2865120"/>
            </a:xfrm>
            <a:prstGeom prst="ellipse">
              <a:avLst/>
            </a:prstGeom>
            <a:ln w="34925">
              <a:noFill/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4124346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Action Button: Information 14">
            <a:hlinkClick r:id="" action="ppaction://hlinkshowjump?jump=lastslide" highlightClick="1">
              <a:snd r:embed="rId9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08" y="390048"/>
            <a:ext cx="4696544" cy="20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8876465"/>
              </p:ext>
            </p:extLst>
          </p:nvPr>
        </p:nvGraphicFramePr>
        <p:xfrm>
          <a:off x="323528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3650052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ction Button: Information 8">
            <a:hlinkClick r:id="" action="ppaction://hlinkshowjump?jump=lastslide" highlightClick="1">
              <a:snd r:embed="rId12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2893864" cy="1925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11810"/>
            <a:ext cx="4696060" cy="33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70610926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1916832"/>
            <a:ext cx="8892480" cy="304698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IN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ছাত্র/ছাত্রীঃ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ব্যবসায় সংগঠন ও ব্যবস্থাপনা</a:t>
            </a:r>
            <a:endParaRPr lang="bn-IN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	৫০ 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76" y="447322"/>
            <a:ext cx="3641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r>
              <a:rPr lang="bn-BD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ction Button: Information 6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8579052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ction Button: Information 9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73" y="567654"/>
            <a:ext cx="5090016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32" y="3948509"/>
            <a:ext cx="5084057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8047481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3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56806" y="908720"/>
            <a:ext cx="2410172" cy="230425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30303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4963" algn="l"/>
              </a:tabLs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গণপ্রজাতন্ত্রী বাংলাদেশ সরকার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335163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Information 16">
            <a:hlinkClick r:id="" action="ppaction://hlinkshowjump?jump=lastslide" highlightClick="1">
              <a:snd r:embed="rId8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74851"/>
            <a:ext cx="2647120" cy="230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4851"/>
            <a:ext cx="3167392" cy="22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0203947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ction Button: Information 12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428492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8584"/>
            <a:ext cx="3829968" cy="2548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41" y="664920"/>
            <a:ext cx="3844082" cy="3427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98" y="3992475"/>
            <a:ext cx="4449308" cy="26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08956804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896615" y="152400"/>
            <a:ext cx="5266185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5400" b="1" spc="1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507412"/>
            <a:ext cx="85689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তথ্য ও যোগাযোগ প্রযুক্তির ব্যবহার</a:t>
            </a:r>
            <a:endParaRPr lang="bn-BD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Information 9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3028340"/>
              </p:ext>
            </p:extLst>
          </p:nvPr>
        </p:nvGraphicFramePr>
        <p:xfrm>
          <a:off x="6758880" y="6520259"/>
          <a:ext cx="2133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200400" y="22860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124744"/>
            <a:ext cx="43636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endParaRPr lang="en-US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096" y="1844824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১.ব্যবসায়ে তথ্য ও যোগাযোগ প্রযুক্তির ব্যবহার সম্পর্কে</a:t>
            </a:r>
          </a:p>
          <a:p>
            <a:pPr marL="109728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None/>
            </a:pP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ব্যবসায়ের পদ্ধতি সম্পর্কে বর্ণনা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pPr>
              <a:buNone/>
            </a:pP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Information 7">
            <a:hlinkClick r:id="" action="ppaction://hlinkshowjump?jump=lastslide" highlightClick="1">
              <a:snd r:embed="rId7" name="arrow.wav"/>
            </a:hlinkClick>
          </p:cNvPr>
          <p:cNvSpPr/>
          <p:nvPr/>
        </p:nvSpPr>
        <p:spPr>
          <a:xfrm>
            <a:off x="8532440" y="332656"/>
            <a:ext cx="432048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8"/>
          </a:xfrm>
        </p:spPr>
        <p:txBody>
          <a:bodyPr/>
          <a:lstStyle/>
          <a:p>
            <a:r>
              <a:rPr lang="bn-IN" altLang="en-US" dirty="0" smtClean="0">
                <a:latin typeface="Arial Unicode MS" panose="020B0604020202020204" pitchFamily="34" charset="-128"/>
              </a:rPr>
              <a:t>ই-কমার্স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1772817"/>
            <a:ext cx="8062664" cy="27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ই-কমার্স </a:t>
            </a:r>
            <a:r>
              <a:rPr lang="bn-IN" altLang="en-US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নামে পরিচিত ইলেকট্রনিক বাণিজ্য হ'ল </a:t>
            </a:r>
            <a:endParaRPr lang="bn-IN" altLang="en-US" sz="2400" dirty="0" smtClean="0">
              <a:solidFill>
                <a:schemeClr val="tx1"/>
              </a:solidFill>
              <a:latin typeface="Arial Unicode MS" panose="020B0604020202020204" pitchFamily="34" charset="-128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একধরণের </a:t>
            </a:r>
            <a:r>
              <a:rPr lang="bn-IN" altLang="en-US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শিল্প যেখানে পণ্য </a:t>
            </a: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কেনা-বেচার </a:t>
            </a:r>
            <a:r>
              <a:rPr lang="bn-IN" altLang="en-US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ইন্টারনেট </a:t>
            </a: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বা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bn-IN" altLang="en-US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কম্পিউটার নেটওয়ার্ক দ্বারা করা হয়। এটিতে মোবাইল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বাণিজ্য, সরবরাহ চেইন পরিচালনা, ইন্টারনেট বিপণন</a:t>
            </a: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,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স্বয়ংক্রিয় </a:t>
            </a:r>
            <a:r>
              <a:rPr lang="bn-IN" altLang="en-US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ডেটা সংগ্রহের মতো প্রযুক্তি </a:t>
            </a:r>
            <a:r>
              <a:rPr lang="bn-IN" alt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রয়েছে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bn-I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bn-IN" altLang="en-US" sz="2400" dirty="0" smtClean="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4168824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বাংলাদেশে ই-কমার্স ওয়েবসাইট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 smtClean="0">
                <a:latin typeface="Arial Unicode MS" panose="020B0604020202020204" pitchFamily="34" charset="-128"/>
                <a:cs typeface="Arial Unicode MS" panose="020B0604020202020204" pitchFamily="34" charset="-128"/>
              </a:rPr>
              <a:t>Bikroy.com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Sellbazar.com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 smtClean="0">
                <a:latin typeface="Arial Unicode MS" panose="020B0604020202020204" pitchFamily="34" charset="-128"/>
                <a:cs typeface="Arial Unicode MS" panose="020B0604020202020204" pitchFamily="34" charset="-128"/>
              </a:rPr>
              <a:t>Rokomary.com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Priyo.com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 smtClean="0">
                <a:latin typeface="Arial Unicode MS" panose="020B0604020202020204" pitchFamily="34" charset="-128"/>
                <a:cs typeface="Arial Unicode MS" panose="020B0604020202020204" pitchFamily="34" charset="-128"/>
              </a:rPr>
              <a:t>Akhoni.com</a:t>
            </a:r>
            <a:endParaRPr kumimoji="0" lang="bn-I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950096" cy="24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475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Calibri</vt:lpstr>
      <vt:lpstr>Constantia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ই-কমার্স</vt:lpstr>
      <vt:lpstr>ই-কমার্স ব্যবহারের সুবিধা</vt:lpstr>
      <vt:lpstr>ই-বিজনেস</vt:lpstr>
      <vt:lpstr>ই-বিজনেস ও ই-কমার্সের মধ্যে পার্থক্য </vt:lpstr>
      <vt:lpstr>ই-রিটেইলিং</vt:lpstr>
      <vt:lpstr>জোড়ায় কাজ</vt:lpstr>
      <vt:lpstr>PowerPoint Presentation</vt:lpstr>
      <vt:lpstr>তথ্য প্রযুক্তির ব্যবহার</vt:lpstr>
      <vt:lpstr>ব্যবসায়-বাণিজ্যে গুগল ম্যাপের ব্যবহার</vt:lpstr>
      <vt:lpstr>চলো একটি ভিডিও দেখি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Jahedul Islam</dc:creator>
  <cp:lastModifiedBy>AriA Computer Zone</cp:lastModifiedBy>
  <cp:revision>136</cp:revision>
  <dcterms:created xsi:type="dcterms:W3CDTF">2018-05-11T09:32:48Z</dcterms:created>
  <dcterms:modified xsi:type="dcterms:W3CDTF">2020-03-24T11:27:51Z</dcterms:modified>
</cp:coreProperties>
</file>