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58"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8B8D018-4587-41B2-821D-5213960C297C}" type="datetimeFigureOut">
              <a:rPr lang="en-US" smtClean="0"/>
              <a:t>6/5/2014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E8C21-CC9F-4462-BCEE-5E5C94EBA9A4}" type="slidenum">
              <a:rPr lang="en-US" smtClean="0"/>
              <a:t>‹#›</a:t>
            </a:fld>
            <a:endParaRPr lang="en-US"/>
          </a:p>
        </p:txBody>
      </p:sp>
    </p:spTree>
    <p:extLst>
      <p:ext uri="{BB962C8B-B14F-4D97-AF65-F5344CB8AC3E}">
        <p14:creationId xmlns:p14="http://schemas.microsoft.com/office/powerpoint/2010/main" val="1963764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B8D018-4587-41B2-821D-5213960C297C}" type="datetimeFigureOut">
              <a:rPr lang="en-US" smtClean="0"/>
              <a:t>6/5/2014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E8C21-CC9F-4462-BCEE-5E5C94EBA9A4}" type="slidenum">
              <a:rPr lang="en-US" smtClean="0"/>
              <a:t>‹#›</a:t>
            </a:fld>
            <a:endParaRPr lang="en-US"/>
          </a:p>
        </p:txBody>
      </p:sp>
    </p:spTree>
    <p:extLst>
      <p:ext uri="{BB962C8B-B14F-4D97-AF65-F5344CB8AC3E}">
        <p14:creationId xmlns:p14="http://schemas.microsoft.com/office/powerpoint/2010/main" val="3593899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B8D018-4587-41B2-821D-5213960C297C}" type="datetimeFigureOut">
              <a:rPr lang="en-US" smtClean="0"/>
              <a:t>6/5/2014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E8C21-CC9F-4462-BCEE-5E5C94EBA9A4}" type="slidenum">
              <a:rPr lang="en-US" smtClean="0"/>
              <a:t>‹#›</a:t>
            </a:fld>
            <a:endParaRPr lang="en-US"/>
          </a:p>
        </p:txBody>
      </p:sp>
    </p:spTree>
    <p:extLst>
      <p:ext uri="{BB962C8B-B14F-4D97-AF65-F5344CB8AC3E}">
        <p14:creationId xmlns:p14="http://schemas.microsoft.com/office/powerpoint/2010/main" val="1704113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B8D018-4587-41B2-821D-5213960C297C}" type="datetimeFigureOut">
              <a:rPr lang="en-US" smtClean="0"/>
              <a:t>6/5/2014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E8C21-CC9F-4462-BCEE-5E5C94EBA9A4}" type="slidenum">
              <a:rPr lang="en-US" smtClean="0"/>
              <a:t>‹#›</a:t>
            </a:fld>
            <a:endParaRPr lang="en-US"/>
          </a:p>
        </p:txBody>
      </p:sp>
    </p:spTree>
    <p:extLst>
      <p:ext uri="{BB962C8B-B14F-4D97-AF65-F5344CB8AC3E}">
        <p14:creationId xmlns:p14="http://schemas.microsoft.com/office/powerpoint/2010/main" val="3230578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B8D018-4587-41B2-821D-5213960C297C}" type="datetimeFigureOut">
              <a:rPr lang="en-US" smtClean="0"/>
              <a:t>6/5/2014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E8C21-CC9F-4462-BCEE-5E5C94EBA9A4}" type="slidenum">
              <a:rPr lang="en-US" smtClean="0"/>
              <a:t>‹#›</a:t>
            </a:fld>
            <a:endParaRPr lang="en-US"/>
          </a:p>
        </p:txBody>
      </p:sp>
    </p:spTree>
    <p:extLst>
      <p:ext uri="{BB962C8B-B14F-4D97-AF65-F5344CB8AC3E}">
        <p14:creationId xmlns:p14="http://schemas.microsoft.com/office/powerpoint/2010/main" val="3750636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8B8D018-4587-41B2-821D-5213960C297C}" type="datetimeFigureOut">
              <a:rPr lang="en-US" smtClean="0"/>
              <a:t>6/5/2014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CE8C21-CC9F-4462-BCEE-5E5C94EBA9A4}" type="slidenum">
              <a:rPr lang="en-US" smtClean="0"/>
              <a:t>‹#›</a:t>
            </a:fld>
            <a:endParaRPr lang="en-US"/>
          </a:p>
        </p:txBody>
      </p:sp>
    </p:spTree>
    <p:extLst>
      <p:ext uri="{BB962C8B-B14F-4D97-AF65-F5344CB8AC3E}">
        <p14:creationId xmlns:p14="http://schemas.microsoft.com/office/powerpoint/2010/main" val="2200958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8B8D018-4587-41B2-821D-5213960C297C}" type="datetimeFigureOut">
              <a:rPr lang="en-US" smtClean="0"/>
              <a:t>6/5/2014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CE8C21-CC9F-4462-BCEE-5E5C94EBA9A4}" type="slidenum">
              <a:rPr lang="en-US" smtClean="0"/>
              <a:t>‹#›</a:t>
            </a:fld>
            <a:endParaRPr lang="en-US"/>
          </a:p>
        </p:txBody>
      </p:sp>
    </p:spTree>
    <p:extLst>
      <p:ext uri="{BB962C8B-B14F-4D97-AF65-F5344CB8AC3E}">
        <p14:creationId xmlns:p14="http://schemas.microsoft.com/office/powerpoint/2010/main" val="808690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8B8D018-4587-41B2-821D-5213960C297C}" type="datetimeFigureOut">
              <a:rPr lang="en-US" smtClean="0"/>
              <a:t>6/5/2014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CE8C21-CC9F-4462-BCEE-5E5C94EBA9A4}" type="slidenum">
              <a:rPr lang="en-US" smtClean="0"/>
              <a:t>‹#›</a:t>
            </a:fld>
            <a:endParaRPr lang="en-US"/>
          </a:p>
        </p:txBody>
      </p:sp>
    </p:spTree>
    <p:extLst>
      <p:ext uri="{BB962C8B-B14F-4D97-AF65-F5344CB8AC3E}">
        <p14:creationId xmlns:p14="http://schemas.microsoft.com/office/powerpoint/2010/main" val="3619769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B8D018-4587-41B2-821D-5213960C297C}" type="datetimeFigureOut">
              <a:rPr lang="en-US" smtClean="0"/>
              <a:t>6/5/2014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CE8C21-CC9F-4462-BCEE-5E5C94EBA9A4}" type="slidenum">
              <a:rPr lang="en-US" smtClean="0"/>
              <a:t>‹#›</a:t>
            </a:fld>
            <a:endParaRPr lang="en-US"/>
          </a:p>
        </p:txBody>
      </p:sp>
    </p:spTree>
    <p:extLst>
      <p:ext uri="{BB962C8B-B14F-4D97-AF65-F5344CB8AC3E}">
        <p14:creationId xmlns:p14="http://schemas.microsoft.com/office/powerpoint/2010/main" val="2135311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B8D018-4587-41B2-821D-5213960C297C}" type="datetimeFigureOut">
              <a:rPr lang="en-US" smtClean="0"/>
              <a:t>6/5/2014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CE8C21-CC9F-4462-BCEE-5E5C94EBA9A4}" type="slidenum">
              <a:rPr lang="en-US" smtClean="0"/>
              <a:t>‹#›</a:t>
            </a:fld>
            <a:endParaRPr lang="en-US"/>
          </a:p>
        </p:txBody>
      </p:sp>
    </p:spTree>
    <p:extLst>
      <p:ext uri="{BB962C8B-B14F-4D97-AF65-F5344CB8AC3E}">
        <p14:creationId xmlns:p14="http://schemas.microsoft.com/office/powerpoint/2010/main" val="3892936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B8D018-4587-41B2-821D-5213960C297C}" type="datetimeFigureOut">
              <a:rPr lang="en-US" smtClean="0"/>
              <a:t>6/5/2014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CE8C21-CC9F-4462-BCEE-5E5C94EBA9A4}" type="slidenum">
              <a:rPr lang="en-US" smtClean="0"/>
              <a:t>‹#›</a:t>
            </a:fld>
            <a:endParaRPr lang="en-US"/>
          </a:p>
        </p:txBody>
      </p:sp>
    </p:spTree>
    <p:extLst>
      <p:ext uri="{BB962C8B-B14F-4D97-AF65-F5344CB8AC3E}">
        <p14:creationId xmlns:p14="http://schemas.microsoft.com/office/powerpoint/2010/main" val="784701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B8D018-4587-41B2-821D-5213960C297C}" type="datetimeFigureOut">
              <a:rPr lang="en-US" smtClean="0"/>
              <a:t>6/5/2014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CE8C21-CC9F-4462-BCEE-5E5C94EBA9A4}" type="slidenum">
              <a:rPr lang="en-US" smtClean="0"/>
              <a:t>‹#›</a:t>
            </a:fld>
            <a:endParaRPr lang="en-US"/>
          </a:p>
        </p:txBody>
      </p:sp>
    </p:spTree>
    <p:extLst>
      <p:ext uri="{BB962C8B-B14F-4D97-AF65-F5344CB8AC3E}">
        <p14:creationId xmlns:p14="http://schemas.microsoft.com/office/powerpoint/2010/main" val="280336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375821"/>
            <a:ext cx="8610600" cy="5262979"/>
          </a:xfrm>
          <a:prstGeom prst="rect">
            <a:avLst/>
          </a:prstGeom>
          <a:noFill/>
        </p:spPr>
        <p:txBody>
          <a:bodyPr wrap="square" rtlCol="0">
            <a:spAutoFit/>
          </a:bodyPr>
          <a:lstStyle/>
          <a:p>
            <a:pPr algn="ctr"/>
            <a:r>
              <a:rPr lang="en-US" sz="2400" b="1" u="sng" dirty="0" smtClean="0">
                <a:effectLst/>
                <a:latin typeface="Andalus" pitchFamily="18" charset="-78"/>
                <a:cs typeface="Andalus" pitchFamily="18" charset="-78"/>
              </a:rPr>
              <a:t>Industry is the key to success </a:t>
            </a:r>
          </a:p>
          <a:p>
            <a:pPr algn="just"/>
            <a:r>
              <a:rPr lang="en-US" sz="2400" dirty="0" smtClean="0">
                <a:effectLst/>
                <a:latin typeface="Andalus" pitchFamily="18" charset="-78"/>
                <a:cs typeface="Andalus" pitchFamily="18" charset="-78"/>
              </a:rPr>
              <a:t>Once there lived an old farmer. He had four sons. They were very idle. They would never do any work. The farmer did not know how to make them work. He thought and thought and on his death bed he hit upon a plan. He called his sons to his bed side, “My sons, go to wonder field, I have laid a hidden treasure there. Dig the field and you will find it.” </a:t>
            </a:r>
            <a:r>
              <a:rPr lang="en-US" sz="2400" smtClean="0">
                <a:effectLst/>
                <a:latin typeface="Andalus" pitchFamily="18" charset="-78"/>
                <a:cs typeface="Andalus" pitchFamily="18" charset="-78"/>
              </a:rPr>
              <a:t>The </a:t>
            </a:r>
            <a:r>
              <a:rPr lang="en-US" sz="2400" smtClean="0">
                <a:latin typeface="Andalus" pitchFamily="18" charset="-78"/>
                <a:cs typeface="Andalus" pitchFamily="18" charset="-78"/>
              </a:rPr>
              <a:t>son</a:t>
            </a:r>
            <a:r>
              <a:rPr lang="en-US" sz="2400" smtClean="0">
                <a:effectLst/>
                <a:latin typeface="Andalus" pitchFamily="18" charset="-78"/>
                <a:cs typeface="Andalus" pitchFamily="18" charset="-78"/>
              </a:rPr>
              <a:t>s </a:t>
            </a:r>
            <a:r>
              <a:rPr lang="en-US" sz="2400" dirty="0" smtClean="0">
                <a:effectLst/>
                <a:latin typeface="Andalus" pitchFamily="18" charset="-78"/>
                <a:cs typeface="Andalus" pitchFamily="18" charset="-78"/>
              </a:rPr>
              <a:t>ran to the field at once. They worked very hard and dug up all the fields. But they found no treasure there. They said to themselves. “Why should we leave the field all dug up? We may plant some corn here.” So, they planted the field with corn. In due course golden corn came out and the sons became very happy. They then understood the meaning of the hidden treasure of their father. From that time they began to work hard. Gradually they became rich in the village.</a:t>
            </a:r>
            <a:endParaRPr lang="en-US" sz="2400" dirty="0">
              <a:latin typeface="Andalus" pitchFamily="18" charset="-78"/>
              <a:cs typeface="Andalus" pitchFamily="18" charset="-78"/>
            </a:endParaRPr>
          </a:p>
        </p:txBody>
      </p:sp>
    </p:spTree>
    <p:extLst>
      <p:ext uri="{BB962C8B-B14F-4D97-AF65-F5344CB8AC3E}">
        <p14:creationId xmlns:p14="http://schemas.microsoft.com/office/powerpoint/2010/main" val="8169879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194</Words>
  <Application>Microsoft Office PowerPoint</Application>
  <PresentationFormat>On-screen Show (4:3)</PresentationFormat>
  <Paragraphs>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ismail - [2010]</cp:lastModifiedBy>
  <cp:revision>4</cp:revision>
  <dcterms:created xsi:type="dcterms:W3CDTF">2014-06-05T04:16:04Z</dcterms:created>
  <dcterms:modified xsi:type="dcterms:W3CDTF">2014-06-05T04:50:30Z</dcterms:modified>
</cp:coreProperties>
</file>