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9"/>
  </p:notesMasterIdLst>
  <p:sldIdLst>
    <p:sldId id="256" r:id="rId2"/>
    <p:sldId id="279" r:id="rId3"/>
    <p:sldId id="259" r:id="rId4"/>
    <p:sldId id="277" r:id="rId5"/>
    <p:sldId id="264" r:id="rId6"/>
    <p:sldId id="280" r:id="rId7"/>
    <p:sldId id="265" r:id="rId8"/>
    <p:sldId id="272" r:id="rId9"/>
    <p:sldId id="274" r:id="rId10"/>
    <p:sldId id="278" r:id="rId11"/>
    <p:sldId id="275" r:id="rId12"/>
    <p:sldId id="273" r:id="rId13"/>
    <p:sldId id="276" r:id="rId14"/>
    <p:sldId id="268" r:id="rId15"/>
    <p:sldId id="266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F5148-B343-4784-9BC7-8E8FB55F2B43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21D7F-32A0-4D61-A58E-99572CC710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06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21D7F-32A0-4D61-A58E-99572CC7104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21D7F-32A0-4D61-A58E-99572CC7104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21D7F-32A0-4D61-A58E-99572CC7104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21D7F-32A0-4D61-A58E-99572CC7104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li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1000"/>
            <a:ext cx="8686800" cy="58879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33528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স্বাগতম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2169" y="1905000"/>
            <a:ext cx="6324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। নির্বাচন কাকে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2। </a:t>
            </a:r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প্রত্যক্ষ </a:t>
            </a:r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নির্বাচন কাকে </a:t>
            </a:r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3505200"/>
            <a:ext cx="6400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সাধারণ অর্থে কোন কাজের জন্য একাধিক ব্যক্তি মধ্য থেকে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	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একজনকে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বেছে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নেওয়ার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প্রক্রিয়াই হলো নির্বাচন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i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b="1" i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যে </a:t>
            </a:r>
            <a:r>
              <a:rPr lang="bn-BD" sz="2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পদ্ধতিতে জনগন সরাসরি ভোট দিয়ে প্রতিনিধি নির্বাচন </a:t>
            </a:r>
            <a:r>
              <a:rPr lang="en-US" sz="2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করেন </a:t>
            </a:r>
            <a:r>
              <a:rPr lang="bn-BD" sz="2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তাকে প্রত্যক্ষ নির্বাচন বলে।  </a:t>
            </a:r>
            <a:endParaRPr lang="en-US" sz="24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01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_45333870_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85800"/>
            <a:ext cx="7959969" cy="55626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09600" y="1143000"/>
            <a:ext cx="8001000" cy="4419601"/>
            <a:chOff x="0" y="1009135"/>
            <a:chExt cx="8991600" cy="4277498"/>
          </a:xfrm>
        </p:grpSpPr>
        <p:pic>
          <p:nvPicPr>
            <p:cNvPr id="2" name="Picture 2" descr="I:\url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147119"/>
              <a:ext cx="4419600" cy="4139514"/>
            </a:xfrm>
            <a:prstGeom prst="rect">
              <a:avLst/>
            </a:prstGeom>
            <a:noFill/>
          </p:spPr>
        </p:pic>
        <p:pic>
          <p:nvPicPr>
            <p:cNvPr id="2050" name="Picture 2" descr="I:\bangladesh_parliament_inside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48200" y="1009135"/>
              <a:ext cx="4343400" cy="4277497"/>
            </a:xfrm>
            <a:prstGeom prst="rect">
              <a:avLst/>
            </a:prstGeom>
            <a:noFill/>
          </p:spPr>
        </p:pic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990600" y="5715000"/>
            <a:ext cx="7239000" cy="70788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বলতো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কিসের 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76400" y="1066799"/>
            <a:ext cx="5334000" cy="1143001"/>
            <a:chOff x="-30820" y="6277233"/>
            <a:chExt cx="8686800" cy="137897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" name="Left-Right Arrow 3"/>
            <p:cNvSpPr/>
            <p:nvPr/>
          </p:nvSpPr>
          <p:spPr>
            <a:xfrm>
              <a:off x="-30820" y="6277233"/>
              <a:ext cx="8686800" cy="1378975"/>
            </a:xfrm>
            <a:prstGeom prst="left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47620" y="6369166"/>
              <a:ext cx="7010401" cy="50634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 smtClean="0">
                  <a:latin typeface="NikoshBAN" pitchFamily="2" charset="0"/>
                  <a:cs typeface="NikoshBAN" pitchFamily="2" charset="0"/>
                </a:rPr>
                <a:t>পরোক্ষ নির্বাচন </a:t>
              </a:r>
              <a:r>
                <a:rPr lang="en-US" sz="5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5400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362200" y="3810000"/>
            <a:ext cx="3810000" cy="1828800"/>
            <a:chOff x="2362200" y="3810000"/>
            <a:chExt cx="3810000" cy="1828800"/>
          </a:xfrm>
        </p:grpSpPr>
        <p:sp>
          <p:nvSpPr>
            <p:cNvPr id="11" name="TextBox 10"/>
            <p:cNvSpPr txBox="1"/>
            <p:nvPr/>
          </p:nvSpPr>
          <p:spPr>
            <a:xfrm>
              <a:off x="2362200" y="3810000"/>
              <a:ext cx="3810000" cy="64633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মধ্যবর্তি প্রতিনিধি</a:t>
              </a:r>
              <a:endPara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3962400" y="4648200"/>
              <a:ext cx="609600" cy="990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943600" y="3886200"/>
            <a:ext cx="2971800" cy="707886"/>
            <a:chOff x="5943600" y="3886200"/>
            <a:chExt cx="2971800" cy="707886"/>
          </a:xfrm>
        </p:grpSpPr>
        <p:sp>
          <p:nvSpPr>
            <p:cNvPr id="13" name="TextBox 12"/>
            <p:cNvSpPr txBox="1"/>
            <p:nvPr/>
          </p:nvSpPr>
          <p:spPr>
            <a:xfrm>
              <a:off x="6705600" y="3886200"/>
              <a:ext cx="2209800" cy="707886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20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যেমন সংসদ সদস্য নির্বাচন</a:t>
              </a:r>
              <a:endPara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5943600" y="4191000"/>
              <a:ext cx="762000" cy="1524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048000" y="5638800"/>
            <a:ext cx="274320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চুড়ান্ত প্রতিনি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054436" y="5486394"/>
            <a:ext cx="2632364" cy="400111"/>
            <a:chOff x="5791200" y="5867400"/>
            <a:chExt cx="3352800" cy="204950"/>
          </a:xfrm>
          <a:solidFill>
            <a:schemeClr val="bg2">
              <a:lumMod val="90000"/>
            </a:schemeClr>
          </a:solidFill>
        </p:grpSpPr>
        <p:sp>
          <p:nvSpPr>
            <p:cNvPr id="17" name="TextBox 16"/>
            <p:cNvSpPr txBox="1"/>
            <p:nvPr/>
          </p:nvSpPr>
          <p:spPr>
            <a:xfrm>
              <a:off x="6629400" y="5867400"/>
              <a:ext cx="2514600" cy="2049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2000" b="1" dirty="0" smtClean="0">
                  <a:latin typeface="NikoshBAN" pitchFamily="2" charset="0"/>
                  <a:cs typeface="NikoshBAN" pitchFamily="2" charset="0"/>
                </a:rPr>
                <a:t>যেমন রাষ্ট্রপতি নির্বাচন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5791200" y="6019800"/>
              <a:ext cx="914400" cy="45719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743200" y="2286000"/>
            <a:ext cx="3124200" cy="1371600"/>
            <a:chOff x="2819400" y="2133600"/>
            <a:chExt cx="3124200" cy="167640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0" name="Down Arrow 9"/>
            <p:cNvSpPr/>
            <p:nvPr/>
          </p:nvSpPr>
          <p:spPr>
            <a:xfrm>
              <a:off x="4038600" y="3200400"/>
              <a:ext cx="533400" cy="609600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819400" y="2133600"/>
              <a:ext cx="3124200" cy="1066800"/>
              <a:chOff x="2819400" y="2133600"/>
              <a:chExt cx="3124200" cy="1066800"/>
            </a:xfrm>
            <a:grpFill/>
          </p:grpSpPr>
          <p:grpSp>
            <p:nvGrpSpPr>
              <p:cNvPr id="8" name="Group 7"/>
              <p:cNvGrpSpPr/>
              <p:nvPr/>
            </p:nvGrpSpPr>
            <p:grpSpPr>
              <a:xfrm>
                <a:off x="2819400" y="2133600"/>
                <a:ext cx="3124200" cy="1066800"/>
                <a:chOff x="2743200" y="2133600"/>
                <a:chExt cx="3124200" cy="1066800"/>
              </a:xfrm>
              <a:grpFill/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2743200" y="2133600"/>
                  <a:ext cx="3124200" cy="10668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3200400" y="2209800"/>
                  <a:ext cx="2209800" cy="70788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4000" dirty="0" smtClean="0">
                      <a:latin typeface="NikoshBAN" pitchFamily="2" charset="0"/>
                      <a:cs typeface="NikoshBAN" pitchFamily="2" charset="0"/>
                    </a:rPr>
                    <a:t>ভোটদাতা</a:t>
                  </a:r>
                  <a:endParaRPr lang="en-US" sz="40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3505200" y="2819400"/>
                <a:ext cx="1905000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সাধ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া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রন জনগন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81200" y="2351782"/>
            <a:ext cx="4857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প্রত্যক্ষ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নির্বাচন বলতে কি বুঝ 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লিখ?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52600" y="3733800"/>
            <a:ext cx="5486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কোন নির্বাচনকে পরোক্ষ নির্বাচন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বলে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 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33400"/>
            <a:ext cx="2743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Alternate Process 14"/>
          <p:cNvSpPr/>
          <p:nvPr/>
        </p:nvSpPr>
        <p:spPr>
          <a:xfrm>
            <a:off x="1676400" y="1066800"/>
            <a:ext cx="6180033" cy="129540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 err="1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219200" y="3657600"/>
            <a:ext cx="693420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১ )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নির্বাচনের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৩)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পরোক্ষ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নির্বাচনের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524000" y="381000"/>
            <a:ext cx="6477000" cy="2133600"/>
          </a:xfrm>
          <a:prstGeom prst="left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0" y="3810000"/>
            <a:ext cx="7696200" cy="212365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চূড়ান্ত প্রতিনিধি কোন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নির্বাচ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নের মাধ্যমে নির্বাচিত হয়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বইয়ে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ব্যক্ত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lower\Picture 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2312"/>
            <a:ext cx="8509000" cy="6400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55618" y="2209800"/>
            <a:ext cx="74676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</a:p>
          <a:p>
            <a:endParaRPr lang="en-US" sz="16600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2954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1100" y="4191000"/>
            <a:ext cx="3124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নাসিমা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সুলতানা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রুনা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দুড়াকুটি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লালমনিরহাট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955" y="2438400"/>
            <a:ext cx="1885804" cy="19052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00" y="4064675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বিষয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: বাংলাদেশ ও বিশ্ব পরিচয়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: সপ্তম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                                                      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অধ্যায়ঃ-পঞ্চম</a:t>
            </a:r>
          </a:p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সময়ঃ-৪০ মিনিট</a:t>
            </a:r>
          </a:p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তারিখঃ-৩০/০৪/২০১৩</a:t>
            </a:r>
          </a:p>
          <a:p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64629"/>
            <a:ext cx="1295400" cy="166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1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200810727401166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27726"/>
            <a:ext cx="8001000" cy="572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111111111111111111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229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819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ngladesh_1212765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685799"/>
            <a:ext cx="8001000" cy="535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09800"/>
            <a:ext cx="7848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endParaRPr lang="en-US" sz="199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430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3124200"/>
            <a:ext cx="6400800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rabicParenR"/>
              <a:defRPr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নির্বাচন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সম্পর্কে বলতে পারবে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rabicParenR"/>
              <a:defRPr/>
            </a:pP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নির্বাচনের প্রকারভেদ ঊল্লেখ করতে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নির্বাচন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কেন প্রয়োজন তা বিশ্লেষণ করতে পারবে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2590800" y="762000"/>
            <a:ext cx="3505200" cy="1752600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905000" y="958645"/>
            <a:ext cx="5181599" cy="793955"/>
            <a:chOff x="-2211690" y="304800"/>
            <a:chExt cx="11525176" cy="1295400"/>
          </a:xfrm>
        </p:grpSpPr>
        <p:sp>
          <p:nvSpPr>
            <p:cNvPr id="6" name="Left Arrow 5"/>
            <p:cNvSpPr/>
            <p:nvPr/>
          </p:nvSpPr>
          <p:spPr>
            <a:xfrm>
              <a:off x="0" y="304800"/>
              <a:ext cx="9144000" cy="12954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-2211690" y="304800"/>
              <a:ext cx="11525176" cy="125540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 wrap="square">
              <a:spAutoFit/>
            </a:bodyPr>
            <a:lstStyle/>
            <a:p>
              <a:pPr algn="ctr"/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      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তাহলে কয়েকটি নির্বাচনের নাম বল?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95829" y="2445603"/>
            <a:ext cx="7057571" cy="830997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ক)জাতীয় সংসদ        গ)ইউনিয়ন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ঘ) উপজেলা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ঙ)পৌরসভা               চ)সিটি কর্পোরেশন।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057400" y="3810000"/>
            <a:ext cx="5181600" cy="1981200"/>
            <a:chOff x="-152400" y="4114800"/>
            <a:chExt cx="9144000" cy="31242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grpSpPr>
        <p:sp>
          <p:nvSpPr>
            <p:cNvPr id="7" name="Left Arrow 6"/>
            <p:cNvSpPr/>
            <p:nvPr/>
          </p:nvSpPr>
          <p:spPr>
            <a:xfrm>
              <a:off x="-152400" y="4114800"/>
              <a:ext cx="9144000" cy="3124200"/>
            </a:xfrm>
            <a:prstGeom prst="lef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64067" y="5156200"/>
              <a:ext cx="8327411" cy="967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রা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ষ্ট্র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পতি নির্বাচন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angladesh-election-2008-12-29-0-33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87926"/>
            <a:ext cx="3962400" cy="4727074"/>
          </a:xfrm>
          <a:prstGeom prst="rect">
            <a:avLst/>
          </a:prstGeom>
          <a:noFill/>
        </p:spPr>
      </p:pic>
      <p:pic>
        <p:nvPicPr>
          <p:cNvPr id="1027" name="Picture 3" descr="D:\Voting-in-Bangladesh-land-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1" y="987926"/>
            <a:ext cx="4240464" cy="4727074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909</TotalTime>
  <Words>199</Words>
  <Application>Microsoft Office PowerPoint</Application>
  <PresentationFormat>On-screen Show (4:3)</PresentationFormat>
  <Paragraphs>47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NikoshBAN</vt:lpstr>
      <vt:lpstr>Verdana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Doel-1612i3</dc:creator>
  <cp:lastModifiedBy>PC</cp:lastModifiedBy>
  <cp:revision>170</cp:revision>
  <dcterms:created xsi:type="dcterms:W3CDTF">2006-08-16T00:00:00Z</dcterms:created>
  <dcterms:modified xsi:type="dcterms:W3CDTF">2020-03-24T17:17:19Z</dcterms:modified>
</cp:coreProperties>
</file>