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1" r:id="rId16"/>
    <p:sldId id="275" r:id="rId17"/>
    <p:sldId id="27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AC9FF-F2C4-42AF-AD23-6E2599F5765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1BA80-4C2A-4F12-A651-072455AFF9A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/>
        </a:p>
      </dgm:t>
    </dgm:pt>
    <dgm:pt modelId="{8C1B644A-BED4-4232-903C-733292777DB4}" type="parTrans" cxnId="{195FCDD9-96BD-41D2-BECC-0F76ED291979}">
      <dgm:prSet/>
      <dgm:spPr/>
      <dgm:t>
        <a:bodyPr/>
        <a:lstStyle/>
        <a:p>
          <a:endParaRPr lang="en-US"/>
        </a:p>
      </dgm:t>
    </dgm:pt>
    <dgm:pt modelId="{371F1046-EF93-4D17-9199-17BC3958B129}" type="sibTrans" cxnId="{195FCDD9-96BD-41D2-BECC-0F76ED291979}">
      <dgm:prSet/>
      <dgm:spPr/>
      <dgm:t>
        <a:bodyPr/>
        <a:lstStyle/>
        <a:p>
          <a:endParaRPr lang="en-US"/>
        </a:p>
      </dgm:t>
    </dgm:pt>
    <dgm:pt modelId="{77E58B5E-7C6E-4ED1-A3A7-93621A1FB9B5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এস এম এস </a:t>
          </a:r>
          <a:endParaRPr lang="en-US" dirty="0"/>
        </a:p>
      </dgm:t>
    </dgm:pt>
    <dgm:pt modelId="{C187D5B9-3406-4D70-9B0A-B4831C0882A1}" type="parTrans" cxnId="{D55223C9-359E-4ECA-996E-850AC80EAC03}">
      <dgm:prSet/>
      <dgm:spPr/>
      <dgm:t>
        <a:bodyPr/>
        <a:lstStyle/>
        <a:p>
          <a:endParaRPr lang="en-US"/>
        </a:p>
      </dgm:t>
    </dgm:pt>
    <dgm:pt modelId="{621888C0-0CE5-490B-85FF-D51ECBDC6526}" type="sibTrans" cxnId="{D55223C9-359E-4ECA-996E-850AC80EAC03}">
      <dgm:prSet/>
      <dgm:spPr/>
      <dgm:t>
        <a:bodyPr/>
        <a:lstStyle/>
        <a:p>
          <a:endParaRPr lang="en-US"/>
        </a:p>
      </dgm:t>
    </dgm:pt>
    <dgm:pt modelId="{21B02B5F-1338-44A2-9165-E95840922C8E}">
      <dgm:prSet phldrT="[Text]"/>
      <dgm:spPr>
        <a:solidFill>
          <a:schemeClr val="accent5"/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বেতার / রেডিও </a:t>
          </a:r>
          <a:endParaRPr lang="en-US" dirty="0"/>
        </a:p>
      </dgm:t>
    </dgm:pt>
    <dgm:pt modelId="{68CFC515-51A6-417F-A08B-F4176FC3EB50}" type="parTrans" cxnId="{C135D703-0C53-4B8F-B12A-4E5B28A4616B}">
      <dgm:prSet/>
      <dgm:spPr/>
      <dgm:t>
        <a:bodyPr/>
        <a:lstStyle/>
        <a:p>
          <a:endParaRPr lang="en-US"/>
        </a:p>
      </dgm:t>
    </dgm:pt>
    <dgm:pt modelId="{F41167C6-1376-4D9E-9EA4-9EAD8E8E0594}" type="sibTrans" cxnId="{C135D703-0C53-4B8F-B12A-4E5B28A4616B}">
      <dgm:prSet/>
      <dgm:spPr/>
      <dgm:t>
        <a:bodyPr/>
        <a:lstStyle/>
        <a:p>
          <a:endParaRPr lang="en-US"/>
        </a:p>
      </dgm:t>
    </dgm:pt>
    <dgm:pt modelId="{676D0506-DED0-4B60-8970-F20792FD9A2A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/>
        </a:p>
      </dgm:t>
    </dgm:pt>
    <dgm:pt modelId="{AC84D6A4-FFD7-428F-8FB8-C3F15699EB34}" type="parTrans" cxnId="{388BCC51-C619-4F21-A24A-A754802C491A}">
      <dgm:prSet/>
      <dgm:spPr/>
      <dgm:t>
        <a:bodyPr/>
        <a:lstStyle/>
        <a:p>
          <a:endParaRPr lang="en-US"/>
        </a:p>
      </dgm:t>
    </dgm:pt>
    <dgm:pt modelId="{537FD5B1-CE54-42FC-A2DC-A808E0E7DD1F}" type="sibTrans" cxnId="{388BCC51-C619-4F21-A24A-A754802C491A}">
      <dgm:prSet/>
      <dgm:spPr/>
      <dgm:t>
        <a:bodyPr/>
        <a:lstStyle/>
        <a:p>
          <a:endParaRPr lang="en-US"/>
        </a:p>
      </dgm:t>
    </dgm:pt>
    <dgm:pt modelId="{CDD7428D-A32D-4902-9CED-5F1438EE511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 প্রজেক্টর </a:t>
          </a:r>
          <a:endParaRPr lang="en-US" dirty="0"/>
        </a:p>
      </dgm:t>
    </dgm:pt>
    <dgm:pt modelId="{2374D7A1-23C7-4BAA-835C-2477B0781A01}" type="parTrans" cxnId="{F2315A3F-3F7F-4D15-961E-013BB975E4FE}">
      <dgm:prSet/>
      <dgm:spPr/>
      <dgm:t>
        <a:bodyPr/>
        <a:lstStyle/>
        <a:p>
          <a:endParaRPr lang="en-US"/>
        </a:p>
      </dgm:t>
    </dgm:pt>
    <dgm:pt modelId="{ABB58FDF-9302-4DAA-A67B-D3F58E770DBA}" type="sibTrans" cxnId="{F2315A3F-3F7F-4D15-961E-013BB975E4FE}">
      <dgm:prSet/>
      <dgm:spPr/>
      <dgm:t>
        <a:bodyPr/>
        <a:lstStyle/>
        <a:p>
          <a:endParaRPr lang="en-US"/>
        </a:p>
      </dgm:t>
    </dgm:pt>
    <dgm:pt modelId="{9C3D2E5E-EB8C-4F3F-A9C9-EE2EE574E6F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টেলিভিশন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ECD5C12-479F-4F3E-B188-68C21F7DD51A}" type="parTrans" cxnId="{C24B7CCF-7B92-4A2D-9EA5-277CCC6C1BF8}">
      <dgm:prSet/>
      <dgm:spPr/>
      <dgm:t>
        <a:bodyPr/>
        <a:lstStyle/>
        <a:p>
          <a:endParaRPr lang="en-US"/>
        </a:p>
      </dgm:t>
    </dgm:pt>
    <dgm:pt modelId="{6FE75581-5FBA-42D5-A8B4-988A270510AE}" type="sibTrans" cxnId="{C24B7CCF-7B92-4A2D-9EA5-277CCC6C1BF8}">
      <dgm:prSet/>
      <dgm:spPr/>
      <dgm:t>
        <a:bodyPr/>
        <a:lstStyle/>
        <a:p>
          <a:endParaRPr lang="en-US"/>
        </a:p>
      </dgm:t>
    </dgm:pt>
    <dgm:pt modelId="{91164447-7617-4AE7-B457-467469FD3F8B}">
      <dgm:prSet/>
      <dgm:spPr>
        <a:solidFill>
          <a:srgbClr val="7030A0"/>
        </a:solidFill>
      </dgm:spPr>
      <dgm:t>
        <a:bodyPr/>
        <a:lstStyle/>
        <a:p>
          <a:r>
            <a:rPr lang="bn-BD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</a:t>
          </a:r>
          <a:endParaRPr lang="en-US"/>
        </a:p>
      </dgm:t>
    </dgm:pt>
    <dgm:pt modelId="{1959B3CE-5A48-4FE5-B4BB-1D87E3360136}" type="parTrans" cxnId="{9F5C15C7-2274-414D-8C09-CCF3AFB3D1BC}">
      <dgm:prSet/>
      <dgm:spPr/>
      <dgm:t>
        <a:bodyPr/>
        <a:lstStyle/>
        <a:p>
          <a:endParaRPr lang="en-US"/>
        </a:p>
      </dgm:t>
    </dgm:pt>
    <dgm:pt modelId="{E650D088-600A-46BB-AA7F-3E074A994ED7}" type="sibTrans" cxnId="{9F5C15C7-2274-414D-8C09-CCF3AFB3D1BC}">
      <dgm:prSet/>
      <dgm:spPr/>
      <dgm:t>
        <a:bodyPr/>
        <a:lstStyle/>
        <a:p>
          <a:endParaRPr lang="en-US"/>
        </a:p>
      </dgm:t>
    </dgm:pt>
    <dgm:pt modelId="{70BC847B-5D51-411F-A7E5-0C5D56763A96}" type="pres">
      <dgm:prSet presAssocID="{48CAC9FF-F2C4-42AF-AD23-6E2599F5765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840380-B080-4087-B7AB-CD3CCA6E88B3}" type="pres">
      <dgm:prSet presAssocID="{8831BA80-4C2A-4F12-A651-072455AFF9AE}" presName="centerShape" presStyleLbl="node0" presStyleIdx="0" presStyleCnt="1"/>
      <dgm:spPr/>
      <dgm:t>
        <a:bodyPr/>
        <a:lstStyle/>
        <a:p>
          <a:endParaRPr lang="en-US"/>
        </a:p>
      </dgm:t>
    </dgm:pt>
    <dgm:pt modelId="{5D76DE7C-EB2C-483C-B279-A7CE34C617B4}" type="pres">
      <dgm:prSet presAssocID="{C187D5B9-3406-4D70-9B0A-B4831C0882A1}" presName="parTrans" presStyleLbl="sibTrans2D1" presStyleIdx="0" presStyleCnt="6"/>
      <dgm:spPr/>
    </dgm:pt>
    <dgm:pt modelId="{F454CB94-DED2-47DE-AA26-4FEE57C657F4}" type="pres">
      <dgm:prSet presAssocID="{C187D5B9-3406-4D70-9B0A-B4831C0882A1}" presName="connectorText" presStyleLbl="sibTrans2D1" presStyleIdx="0" presStyleCnt="6"/>
      <dgm:spPr/>
    </dgm:pt>
    <dgm:pt modelId="{AA43CBD8-6189-4880-B1A1-442DA911A805}" type="pres">
      <dgm:prSet presAssocID="{77E58B5E-7C6E-4ED1-A3A7-93621A1FB9B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4EA80-E05B-4691-9B68-11A06617C04D}" type="pres">
      <dgm:prSet presAssocID="{68CFC515-51A6-417F-A08B-F4176FC3EB50}" presName="parTrans" presStyleLbl="sibTrans2D1" presStyleIdx="1" presStyleCnt="6"/>
      <dgm:spPr/>
    </dgm:pt>
    <dgm:pt modelId="{AC4E49B0-0A03-4F20-8308-4EB26F6578BE}" type="pres">
      <dgm:prSet presAssocID="{68CFC515-51A6-417F-A08B-F4176FC3EB50}" presName="connectorText" presStyleLbl="sibTrans2D1" presStyleIdx="1" presStyleCnt="6"/>
      <dgm:spPr/>
    </dgm:pt>
    <dgm:pt modelId="{E391A678-36B5-47E1-A3CF-9434EAF9CAE3}" type="pres">
      <dgm:prSet presAssocID="{21B02B5F-1338-44A2-9165-E95840922C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5C6DC-80D7-4257-AC8C-F34D0583E81A}" type="pres">
      <dgm:prSet presAssocID="{AC84D6A4-FFD7-428F-8FB8-C3F15699EB34}" presName="parTrans" presStyleLbl="sibTrans2D1" presStyleIdx="2" presStyleCnt="6"/>
      <dgm:spPr/>
    </dgm:pt>
    <dgm:pt modelId="{CCC8225D-972A-463B-B9C3-30C48B861B7D}" type="pres">
      <dgm:prSet presAssocID="{AC84D6A4-FFD7-428F-8FB8-C3F15699EB34}" presName="connectorText" presStyleLbl="sibTrans2D1" presStyleIdx="2" presStyleCnt="6"/>
      <dgm:spPr/>
    </dgm:pt>
    <dgm:pt modelId="{B4CC0F05-801C-420B-9AE5-825C79014B4B}" type="pres">
      <dgm:prSet presAssocID="{676D0506-DED0-4B60-8970-F20792FD9A2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5B76A-3D1C-4EB3-B2B0-FC1AE213A736}" type="pres">
      <dgm:prSet presAssocID="{1959B3CE-5A48-4FE5-B4BB-1D87E3360136}" presName="parTrans" presStyleLbl="sibTrans2D1" presStyleIdx="3" presStyleCnt="6"/>
      <dgm:spPr/>
    </dgm:pt>
    <dgm:pt modelId="{3854E5B6-29F5-4DEC-94EE-3315FDFED943}" type="pres">
      <dgm:prSet presAssocID="{1959B3CE-5A48-4FE5-B4BB-1D87E3360136}" presName="connectorText" presStyleLbl="sibTrans2D1" presStyleIdx="3" presStyleCnt="6"/>
      <dgm:spPr/>
    </dgm:pt>
    <dgm:pt modelId="{DF7680F6-2545-4181-8C94-A27B195678AD}" type="pres">
      <dgm:prSet presAssocID="{91164447-7617-4AE7-B457-467469FD3F8B}" presName="node" presStyleLbl="node1" presStyleIdx="3" presStyleCnt="6">
        <dgm:presLayoutVars>
          <dgm:bulletEnabled val="1"/>
        </dgm:presLayoutVars>
      </dgm:prSet>
      <dgm:spPr/>
    </dgm:pt>
    <dgm:pt modelId="{80DC0ACE-C66D-46EC-87C0-61B41CE7A5E5}" type="pres">
      <dgm:prSet presAssocID="{9ECD5C12-479F-4F3E-B188-68C21F7DD51A}" presName="parTrans" presStyleLbl="sibTrans2D1" presStyleIdx="4" presStyleCnt="6"/>
      <dgm:spPr/>
    </dgm:pt>
    <dgm:pt modelId="{1356DC93-93C3-435D-A332-13A7FD67014F}" type="pres">
      <dgm:prSet presAssocID="{9ECD5C12-479F-4F3E-B188-68C21F7DD51A}" presName="connectorText" presStyleLbl="sibTrans2D1" presStyleIdx="4" presStyleCnt="6"/>
      <dgm:spPr/>
    </dgm:pt>
    <dgm:pt modelId="{4CA4203F-A806-4CF8-A7C6-E0684CE9425C}" type="pres">
      <dgm:prSet presAssocID="{9C3D2E5E-EB8C-4F3F-A9C9-EE2EE574E6F4}" presName="node" presStyleLbl="node1" presStyleIdx="4" presStyleCnt="6">
        <dgm:presLayoutVars>
          <dgm:bulletEnabled val="1"/>
        </dgm:presLayoutVars>
      </dgm:prSet>
      <dgm:spPr/>
    </dgm:pt>
    <dgm:pt modelId="{F0EBCB51-8018-420C-AAFB-5C4753EEC6B2}" type="pres">
      <dgm:prSet presAssocID="{2374D7A1-23C7-4BAA-835C-2477B0781A01}" presName="parTrans" presStyleLbl="sibTrans2D1" presStyleIdx="5" presStyleCnt="6"/>
      <dgm:spPr/>
    </dgm:pt>
    <dgm:pt modelId="{EF551A5A-CF22-4541-A0D0-147AEDA720BC}" type="pres">
      <dgm:prSet presAssocID="{2374D7A1-23C7-4BAA-835C-2477B0781A01}" presName="connectorText" presStyleLbl="sibTrans2D1" presStyleIdx="5" presStyleCnt="6"/>
      <dgm:spPr/>
    </dgm:pt>
    <dgm:pt modelId="{A8CAD9F6-C81A-4B36-8648-D5A1453D1BCE}" type="pres">
      <dgm:prSet presAssocID="{CDD7428D-A32D-4902-9CED-5F1438EE51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9541E-E901-45D4-A913-406BD7CF1F9F}" type="presOf" srcId="{2374D7A1-23C7-4BAA-835C-2477B0781A01}" destId="{EF551A5A-CF22-4541-A0D0-147AEDA720BC}" srcOrd="1" destOrd="0" presId="urn:microsoft.com/office/officeart/2005/8/layout/radial5"/>
    <dgm:cxn modelId="{CBC01932-9269-40B6-BE37-D2E1C3256331}" type="presOf" srcId="{9C3D2E5E-EB8C-4F3F-A9C9-EE2EE574E6F4}" destId="{4CA4203F-A806-4CF8-A7C6-E0684CE9425C}" srcOrd="0" destOrd="0" presId="urn:microsoft.com/office/officeart/2005/8/layout/radial5"/>
    <dgm:cxn modelId="{E438D117-A184-45FE-9D94-25EE1B491606}" type="presOf" srcId="{C187D5B9-3406-4D70-9B0A-B4831C0882A1}" destId="{F454CB94-DED2-47DE-AA26-4FEE57C657F4}" srcOrd="1" destOrd="0" presId="urn:microsoft.com/office/officeart/2005/8/layout/radial5"/>
    <dgm:cxn modelId="{2A3FDA17-4456-49D6-B636-9518D5A01CCE}" type="presOf" srcId="{8831BA80-4C2A-4F12-A651-072455AFF9AE}" destId="{39840380-B080-4087-B7AB-CD3CCA6E88B3}" srcOrd="0" destOrd="0" presId="urn:microsoft.com/office/officeart/2005/8/layout/radial5"/>
    <dgm:cxn modelId="{32614FDC-D781-4987-9FEB-10BE3094C836}" type="presOf" srcId="{AC84D6A4-FFD7-428F-8FB8-C3F15699EB34}" destId="{6505C6DC-80D7-4257-AC8C-F34D0583E81A}" srcOrd="0" destOrd="0" presId="urn:microsoft.com/office/officeart/2005/8/layout/radial5"/>
    <dgm:cxn modelId="{CA0606A8-249C-4074-B017-D4B23F1D6B73}" type="presOf" srcId="{9ECD5C12-479F-4F3E-B188-68C21F7DD51A}" destId="{80DC0ACE-C66D-46EC-87C0-61B41CE7A5E5}" srcOrd="0" destOrd="0" presId="urn:microsoft.com/office/officeart/2005/8/layout/radial5"/>
    <dgm:cxn modelId="{E78EB35F-B043-4860-95C0-88B7F14D95F2}" type="presOf" srcId="{AC84D6A4-FFD7-428F-8FB8-C3F15699EB34}" destId="{CCC8225D-972A-463B-B9C3-30C48B861B7D}" srcOrd="1" destOrd="0" presId="urn:microsoft.com/office/officeart/2005/8/layout/radial5"/>
    <dgm:cxn modelId="{C5F49CD1-DE3F-40F2-83D5-EE12FFBB7B04}" type="presOf" srcId="{9ECD5C12-479F-4F3E-B188-68C21F7DD51A}" destId="{1356DC93-93C3-435D-A332-13A7FD67014F}" srcOrd="1" destOrd="0" presId="urn:microsoft.com/office/officeart/2005/8/layout/radial5"/>
    <dgm:cxn modelId="{C6D7C2FD-6842-4D5F-AE57-67D481946297}" type="presOf" srcId="{1959B3CE-5A48-4FE5-B4BB-1D87E3360136}" destId="{3854E5B6-29F5-4DEC-94EE-3315FDFED943}" srcOrd="1" destOrd="0" presId="urn:microsoft.com/office/officeart/2005/8/layout/radial5"/>
    <dgm:cxn modelId="{DAC33019-757A-48CE-BC1D-56289D22A62C}" type="presOf" srcId="{CDD7428D-A32D-4902-9CED-5F1438EE511E}" destId="{A8CAD9F6-C81A-4B36-8648-D5A1453D1BCE}" srcOrd="0" destOrd="0" presId="urn:microsoft.com/office/officeart/2005/8/layout/radial5"/>
    <dgm:cxn modelId="{B8A1334C-5241-439D-8560-681B97FF7568}" type="presOf" srcId="{676D0506-DED0-4B60-8970-F20792FD9A2A}" destId="{B4CC0F05-801C-420B-9AE5-825C79014B4B}" srcOrd="0" destOrd="0" presId="urn:microsoft.com/office/officeart/2005/8/layout/radial5"/>
    <dgm:cxn modelId="{388BCC51-C619-4F21-A24A-A754802C491A}" srcId="{8831BA80-4C2A-4F12-A651-072455AFF9AE}" destId="{676D0506-DED0-4B60-8970-F20792FD9A2A}" srcOrd="2" destOrd="0" parTransId="{AC84D6A4-FFD7-428F-8FB8-C3F15699EB34}" sibTransId="{537FD5B1-CE54-42FC-A2DC-A808E0E7DD1F}"/>
    <dgm:cxn modelId="{C888A622-7CBF-4A02-B00B-62B6D89ACD6D}" type="presOf" srcId="{C187D5B9-3406-4D70-9B0A-B4831C0882A1}" destId="{5D76DE7C-EB2C-483C-B279-A7CE34C617B4}" srcOrd="0" destOrd="0" presId="urn:microsoft.com/office/officeart/2005/8/layout/radial5"/>
    <dgm:cxn modelId="{EBD46864-2277-424F-BCF7-11183EE819DC}" type="presOf" srcId="{91164447-7617-4AE7-B457-467469FD3F8B}" destId="{DF7680F6-2545-4181-8C94-A27B195678AD}" srcOrd="0" destOrd="0" presId="urn:microsoft.com/office/officeart/2005/8/layout/radial5"/>
    <dgm:cxn modelId="{8CDB8FA8-1226-4722-9A2D-FD0841C69429}" type="presOf" srcId="{1959B3CE-5A48-4FE5-B4BB-1D87E3360136}" destId="{E1D5B76A-3D1C-4EB3-B2B0-FC1AE213A736}" srcOrd="0" destOrd="0" presId="urn:microsoft.com/office/officeart/2005/8/layout/radial5"/>
    <dgm:cxn modelId="{F2315A3F-3F7F-4D15-961E-013BB975E4FE}" srcId="{8831BA80-4C2A-4F12-A651-072455AFF9AE}" destId="{CDD7428D-A32D-4902-9CED-5F1438EE511E}" srcOrd="5" destOrd="0" parTransId="{2374D7A1-23C7-4BAA-835C-2477B0781A01}" sibTransId="{ABB58FDF-9302-4DAA-A67B-D3F58E770DBA}"/>
    <dgm:cxn modelId="{C5AFC606-FF2C-4A42-8F45-91EEA678B9DD}" type="presOf" srcId="{68CFC515-51A6-417F-A08B-F4176FC3EB50}" destId="{7D34EA80-E05B-4691-9B68-11A06617C04D}" srcOrd="0" destOrd="0" presId="urn:microsoft.com/office/officeart/2005/8/layout/radial5"/>
    <dgm:cxn modelId="{EA8B01D5-AC24-41BD-8FD8-6959913F9E4D}" type="presOf" srcId="{48CAC9FF-F2C4-42AF-AD23-6E2599F5765D}" destId="{70BC847B-5D51-411F-A7E5-0C5D56763A96}" srcOrd="0" destOrd="0" presId="urn:microsoft.com/office/officeart/2005/8/layout/radial5"/>
    <dgm:cxn modelId="{74E09A7D-4F8F-48F8-B083-828985AB7340}" type="presOf" srcId="{77E58B5E-7C6E-4ED1-A3A7-93621A1FB9B5}" destId="{AA43CBD8-6189-4880-B1A1-442DA911A805}" srcOrd="0" destOrd="0" presId="urn:microsoft.com/office/officeart/2005/8/layout/radial5"/>
    <dgm:cxn modelId="{195FCDD9-96BD-41D2-BECC-0F76ED291979}" srcId="{48CAC9FF-F2C4-42AF-AD23-6E2599F5765D}" destId="{8831BA80-4C2A-4F12-A651-072455AFF9AE}" srcOrd="0" destOrd="0" parTransId="{8C1B644A-BED4-4232-903C-733292777DB4}" sibTransId="{371F1046-EF93-4D17-9199-17BC3958B129}"/>
    <dgm:cxn modelId="{C135D703-0C53-4B8F-B12A-4E5B28A4616B}" srcId="{8831BA80-4C2A-4F12-A651-072455AFF9AE}" destId="{21B02B5F-1338-44A2-9165-E95840922C8E}" srcOrd="1" destOrd="0" parTransId="{68CFC515-51A6-417F-A08B-F4176FC3EB50}" sibTransId="{F41167C6-1376-4D9E-9EA4-9EAD8E8E0594}"/>
    <dgm:cxn modelId="{C24B7CCF-7B92-4A2D-9EA5-277CCC6C1BF8}" srcId="{8831BA80-4C2A-4F12-A651-072455AFF9AE}" destId="{9C3D2E5E-EB8C-4F3F-A9C9-EE2EE574E6F4}" srcOrd="4" destOrd="0" parTransId="{9ECD5C12-479F-4F3E-B188-68C21F7DD51A}" sibTransId="{6FE75581-5FBA-42D5-A8B4-988A270510AE}"/>
    <dgm:cxn modelId="{9F5C15C7-2274-414D-8C09-CCF3AFB3D1BC}" srcId="{8831BA80-4C2A-4F12-A651-072455AFF9AE}" destId="{91164447-7617-4AE7-B457-467469FD3F8B}" srcOrd="3" destOrd="0" parTransId="{1959B3CE-5A48-4FE5-B4BB-1D87E3360136}" sibTransId="{E650D088-600A-46BB-AA7F-3E074A994ED7}"/>
    <dgm:cxn modelId="{BE7F987E-99B1-414A-85F8-AE538B322ED5}" type="presOf" srcId="{68CFC515-51A6-417F-A08B-F4176FC3EB50}" destId="{AC4E49B0-0A03-4F20-8308-4EB26F6578BE}" srcOrd="1" destOrd="0" presId="urn:microsoft.com/office/officeart/2005/8/layout/radial5"/>
    <dgm:cxn modelId="{D55223C9-359E-4ECA-996E-850AC80EAC03}" srcId="{8831BA80-4C2A-4F12-A651-072455AFF9AE}" destId="{77E58B5E-7C6E-4ED1-A3A7-93621A1FB9B5}" srcOrd="0" destOrd="0" parTransId="{C187D5B9-3406-4D70-9B0A-B4831C0882A1}" sibTransId="{621888C0-0CE5-490B-85FF-D51ECBDC6526}"/>
    <dgm:cxn modelId="{1BE6936D-5AEF-4506-A369-C4505127E703}" type="presOf" srcId="{21B02B5F-1338-44A2-9165-E95840922C8E}" destId="{E391A678-36B5-47E1-A3CF-9434EAF9CAE3}" srcOrd="0" destOrd="0" presId="urn:microsoft.com/office/officeart/2005/8/layout/radial5"/>
    <dgm:cxn modelId="{8ED5CF01-D454-4650-8064-736CFCF522E0}" type="presOf" srcId="{2374D7A1-23C7-4BAA-835C-2477B0781A01}" destId="{F0EBCB51-8018-420C-AAFB-5C4753EEC6B2}" srcOrd="0" destOrd="0" presId="urn:microsoft.com/office/officeart/2005/8/layout/radial5"/>
    <dgm:cxn modelId="{6DABC5D6-7DFF-4699-8F70-859D452398E2}" type="presParOf" srcId="{70BC847B-5D51-411F-A7E5-0C5D56763A96}" destId="{39840380-B080-4087-B7AB-CD3CCA6E88B3}" srcOrd="0" destOrd="0" presId="urn:microsoft.com/office/officeart/2005/8/layout/radial5"/>
    <dgm:cxn modelId="{E578EBA4-BCB8-4034-BFB9-BF665B83983E}" type="presParOf" srcId="{70BC847B-5D51-411F-A7E5-0C5D56763A96}" destId="{5D76DE7C-EB2C-483C-B279-A7CE34C617B4}" srcOrd="1" destOrd="0" presId="urn:microsoft.com/office/officeart/2005/8/layout/radial5"/>
    <dgm:cxn modelId="{A08176B6-02A2-47EC-A1EC-FFA3F75EDDFB}" type="presParOf" srcId="{5D76DE7C-EB2C-483C-B279-A7CE34C617B4}" destId="{F454CB94-DED2-47DE-AA26-4FEE57C657F4}" srcOrd="0" destOrd="0" presId="urn:microsoft.com/office/officeart/2005/8/layout/radial5"/>
    <dgm:cxn modelId="{01D4C7A7-C3A3-4DAF-A5CC-CFCFD47064B4}" type="presParOf" srcId="{70BC847B-5D51-411F-A7E5-0C5D56763A96}" destId="{AA43CBD8-6189-4880-B1A1-442DA911A805}" srcOrd="2" destOrd="0" presId="urn:microsoft.com/office/officeart/2005/8/layout/radial5"/>
    <dgm:cxn modelId="{FEFE0B90-6275-497B-9AF2-EEA2FF9ED970}" type="presParOf" srcId="{70BC847B-5D51-411F-A7E5-0C5D56763A96}" destId="{7D34EA80-E05B-4691-9B68-11A06617C04D}" srcOrd="3" destOrd="0" presId="urn:microsoft.com/office/officeart/2005/8/layout/radial5"/>
    <dgm:cxn modelId="{76B94C47-0BD6-4FAB-B23B-E95523740001}" type="presParOf" srcId="{7D34EA80-E05B-4691-9B68-11A06617C04D}" destId="{AC4E49B0-0A03-4F20-8308-4EB26F6578BE}" srcOrd="0" destOrd="0" presId="urn:microsoft.com/office/officeart/2005/8/layout/radial5"/>
    <dgm:cxn modelId="{56B9B228-2A1B-457C-ACC6-25E5567B43F9}" type="presParOf" srcId="{70BC847B-5D51-411F-A7E5-0C5D56763A96}" destId="{E391A678-36B5-47E1-A3CF-9434EAF9CAE3}" srcOrd="4" destOrd="0" presId="urn:microsoft.com/office/officeart/2005/8/layout/radial5"/>
    <dgm:cxn modelId="{89C70675-EA00-4BE0-9780-610CC7F2D8EE}" type="presParOf" srcId="{70BC847B-5D51-411F-A7E5-0C5D56763A96}" destId="{6505C6DC-80D7-4257-AC8C-F34D0583E81A}" srcOrd="5" destOrd="0" presId="urn:microsoft.com/office/officeart/2005/8/layout/radial5"/>
    <dgm:cxn modelId="{263331AB-DD66-49A0-8232-98988C061074}" type="presParOf" srcId="{6505C6DC-80D7-4257-AC8C-F34D0583E81A}" destId="{CCC8225D-972A-463B-B9C3-30C48B861B7D}" srcOrd="0" destOrd="0" presId="urn:microsoft.com/office/officeart/2005/8/layout/radial5"/>
    <dgm:cxn modelId="{4A0AA632-EF15-4017-89A3-2FD66E95C8C7}" type="presParOf" srcId="{70BC847B-5D51-411F-A7E5-0C5D56763A96}" destId="{B4CC0F05-801C-420B-9AE5-825C79014B4B}" srcOrd="6" destOrd="0" presId="urn:microsoft.com/office/officeart/2005/8/layout/radial5"/>
    <dgm:cxn modelId="{1BDCE62C-D940-4558-AA80-7B932509CB4C}" type="presParOf" srcId="{70BC847B-5D51-411F-A7E5-0C5D56763A96}" destId="{E1D5B76A-3D1C-4EB3-B2B0-FC1AE213A736}" srcOrd="7" destOrd="0" presId="urn:microsoft.com/office/officeart/2005/8/layout/radial5"/>
    <dgm:cxn modelId="{099BCC6D-CB06-431C-8F7C-C62616EC8FA2}" type="presParOf" srcId="{E1D5B76A-3D1C-4EB3-B2B0-FC1AE213A736}" destId="{3854E5B6-29F5-4DEC-94EE-3315FDFED943}" srcOrd="0" destOrd="0" presId="urn:microsoft.com/office/officeart/2005/8/layout/radial5"/>
    <dgm:cxn modelId="{20BE6FD1-04A9-45E4-832A-091B53DCFEF4}" type="presParOf" srcId="{70BC847B-5D51-411F-A7E5-0C5D56763A96}" destId="{DF7680F6-2545-4181-8C94-A27B195678AD}" srcOrd="8" destOrd="0" presId="urn:microsoft.com/office/officeart/2005/8/layout/radial5"/>
    <dgm:cxn modelId="{19E4F26E-A251-4E79-B096-5C42E88CE13C}" type="presParOf" srcId="{70BC847B-5D51-411F-A7E5-0C5D56763A96}" destId="{80DC0ACE-C66D-46EC-87C0-61B41CE7A5E5}" srcOrd="9" destOrd="0" presId="urn:microsoft.com/office/officeart/2005/8/layout/radial5"/>
    <dgm:cxn modelId="{DA95799B-3122-415A-84D6-6D04E563393C}" type="presParOf" srcId="{80DC0ACE-C66D-46EC-87C0-61B41CE7A5E5}" destId="{1356DC93-93C3-435D-A332-13A7FD67014F}" srcOrd="0" destOrd="0" presId="urn:microsoft.com/office/officeart/2005/8/layout/radial5"/>
    <dgm:cxn modelId="{5037EBA6-CF8A-47A2-B526-98FF3831E4E3}" type="presParOf" srcId="{70BC847B-5D51-411F-A7E5-0C5D56763A96}" destId="{4CA4203F-A806-4CF8-A7C6-E0684CE9425C}" srcOrd="10" destOrd="0" presId="urn:microsoft.com/office/officeart/2005/8/layout/radial5"/>
    <dgm:cxn modelId="{F216ED24-3A33-4870-A024-A79FF07A8819}" type="presParOf" srcId="{70BC847B-5D51-411F-A7E5-0C5D56763A96}" destId="{F0EBCB51-8018-420C-AAFB-5C4753EEC6B2}" srcOrd="11" destOrd="0" presId="urn:microsoft.com/office/officeart/2005/8/layout/radial5"/>
    <dgm:cxn modelId="{11BFF03D-02DC-448D-817E-425B9C26FFF3}" type="presParOf" srcId="{F0EBCB51-8018-420C-AAFB-5C4753EEC6B2}" destId="{EF551A5A-CF22-4541-A0D0-147AEDA720BC}" srcOrd="0" destOrd="0" presId="urn:microsoft.com/office/officeart/2005/8/layout/radial5"/>
    <dgm:cxn modelId="{C20BB263-CC62-4A9C-B823-B8676B8AC703}" type="presParOf" srcId="{70BC847B-5D51-411F-A7E5-0C5D56763A96}" destId="{A8CAD9F6-C81A-4B36-8648-D5A1453D1BC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40380-B080-4087-B7AB-CD3CCA6E88B3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900" kern="1200" dirty="0"/>
        </a:p>
      </dsp:txBody>
      <dsp:txXfrm>
        <a:off x="3560263" y="2205596"/>
        <a:ext cx="1007473" cy="1007473"/>
      </dsp:txXfrm>
    </dsp:sp>
    <dsp:sp modelId="{5D76DE7C-EB2C-483C-B279-A7CE34C617B4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58418" y="1620816"/>
        <a:ext cx="211162" cy="290655"/>
      </dsp:txXfrm>
    </dsp:sp>
    <dsp:sp modelId="{AA43CBD8-6189-4880-B1A1-442DA911A805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এস এম এস </a:t>
          </a:r>
          <a:endParaRPr lang="en-US" sz="1900" kern="1200" dirty="0"/>
        </a:p>
      </dsp:txBody>
      <dsp:txXfrm>
        <a:off x="3560263" y="211644"/>
        <a:ext cx="1007473" cy="1007473"/>
      </dsp:txXfrm>
    </dsp:sp>
    <dsp:sp modelId="{7D34EA80-E05B-4691-9B68-11A06617C04D}">
      <dsp:nvSpPr>
        <dsp:cNvPr id="0" name=""/>
        <dsp:cNvSpPr/>
      </dsp:nvSpPr>
      <dsp:spPr>
        <a:xfrm rot="19800000">
          <a:off x="4769182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75244" y="2092411"/>
        <a:ext cx="211162" cy="290655"/>
      </dsp:txXfrm>
    </dsp:sp>
    <dsp:sp modelId="{E391A678-36B5-47E1-A3CF-9434EAF9CAE3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বেতার / রেডিও </a:t>
          </a:r>
          <a:endParaRPr lang="en-US" sz="1900" kern="1200" dirty="0"/>
        </a:p>
      </dsp:txBody>
      <dsp:txXfrm>
        <a:off x="5287076" y="1208620"/>
        <a:ext cx="1007473" cy="1007473"/>
      </dsp:txXfrm>
    </dsp:sp>
    <dsp:sp modelId="{6505C6DC-80D7-4257-AC8C-F34D0583E81A}">
      <dsp:nvSpPr>
        <dsp:cNvPr id="0" name=""/>
        <dsp:cNvSpPr/>
      </dsp:nvSpPr>
      <dsp:spPr>
        <a:xfrm rot="1800000">
          <a:off x="4769182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75244" y="3035600"/>
        <a:ext cx="211162" cy="290655"/>
      </dsp:txXfrm>
    </dsp:sp>
    <dsp:sp modelId="{B4CC0F05-801C-420B-9AE5-825C79014B4B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 ফোন </a:t>
          </a:r>
          <a:endParaRPr lang="en-US" sz="1900" kern="1200" dirty="0"/>
        </a:p>
      </dsp:txBody>
      <dsp:txXfrm>
        <a:off x="5287076" y="3202572"/>
        <a:ext cx="1007473" cy="1007473"/>
      </dsp:txXfrm>
    </dsp:sp>
    <dsp:sp modelId="{E1D5B76A-3D1C-4EB3-B2B0-FC1AE213A736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58418" y="3507195"/>
        <a:ext cx="211162" cy="290655"/>
      </dsp:txXfrm>
    </dsp:sp>
    <dsp:sp modelId="{DF7680F6-2545-4181-8C94-A27B195678AD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</a:t>
          </a:r>
          <a:endParaRPr lang="en-US" sz="1900" kern="1200"/>
        </a:p>
      </dsp:txBody>
      <dsp:txXfrm>
        <a:off x="3560263" y="4199548"/>
        <a:ext cx="1007473" cy="1007473"/>
      </dsp:txXfrm>
    </dsp:sp>
    <dsp:sp modelId="{80DC0ACE-C66D-46EC-87C0-61B41CE7A5E5}">
      <dsp:nvSpPr>
        <dsp:cNvPr id="0" name=""/>
        <dsp:cNvSpPr/>
      </dsp:nvSpPr>
      <dsp:spPr>
        <a:xfrm rot="9000000">
          <a:off x="3057156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141592" y="3035600"/>
        <a:ext cx="211162" cy="290655"/>
      </dsp:txXfrm>
    </dsp:sp>
    <dsp:sp modelId="{4CA4203F-A806-4CF8-A7C6-E0684CE9425C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টেলিভিশন 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833450" y="3202572"/>
        <a:ext cx="1007473" cy="1007473"/>
      </dsp:txXfrm>
    </dsp:sp>
    <dsp:sp modelId="{F0EBCB51-8018-420C-AAFB-5C4753EEC6B2}">
      <dsp:nvSpPr>
        <dsp:cNvPr id="0" name=""/>
        <dsp:cNvSpPr/>
      </dsp:nvSpPr>
      <dsp:spPr>
        <a:xfrm rot="12600000">
          <a:off x="3057156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141592" y="2092411"/>
        <a:ext cx="211162" cy="290655"/>
      </dsp:txXfrm>
    </dsp:sp>
    <dsp:sp modelId="{A8CAD9F6-C81A-4B36-8648-D5A1453D1BCE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 প্রজেক্টর </a:t>
          </a:r>
          <a:endParaRPr lang="en-US" sz="1900" kern="1200" dirty="0"/>
        </a:p>
      </dsp:txBody>
      <dsp:txXfrm>
        <a:off x="1833450" y="1208620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5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7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09B68-F3B5-449C-BD97-7EDE992DF0C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A64522-4E5D-47C5-A8ED-3A59E727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6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674"/>
              </a:avLst>
            </a:prstGeom>
            <a:blipFill>
              <a:blip r:embed="rId1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 userDrawn="1"/>
          </p:nvSpPr>
          <p:spPr>
            <a:xfrm>
              <a:off x="203916" y="218940"/>
              <a:ext cx="11812073" cy="6443726"/>
            </a:xfrm>
            <a:prstGeom prst="frame">
              <a:avLst>
                <a:gd name="adj1" fmla="val 3674"/>
              </a:avLst>
            </a:prstGeom>
            <a:blipFill>
              <a:blip r:embed="rId14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75444" y="6413681"/>
            <a:ext cx="11294773" cy="2318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</a:rPr>
              <a:t>মোজাম্মেল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</a:rPr>
              <a:t>হোসেন,ধনপুর.উচ্চ</a:t>
            </a:r>
            <a:r>
              <a:rPr lang="en-US" sz="1200" baseline="0" dirty="0" smtClean="0">
                <a:solidFill>
                  <a:schemeClr val="bg2">
                    <a:lumMod val="10000"/>
                  </a:schemeClr>
                </a:solidFill>
              </a:rPr>
              <a:t> বিদ্যালয়,ইটনা,কিশোরগঞ্জ,ইমেইলঃhosen09@gmail.com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451990"/>
            <a:ext cx="11139057" cy="5921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397" y="374051"/>
            <a:ext cx="49023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1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3914" y="4415714"/>
            <a:ext cx="403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 ক্রিকেট বিশ্বকাপ খেলা হচ্ছে।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225" y="4646547"/>
            <a:ext cx="523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 মাঠে যাওয়া সম্ভব  না  হলে  ইচ্ছে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 মাল্টিমিডিয়া প্রজেক্টরে বড় পর্দায় খেলা দেখা যায়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17" y="940575"/>
            <a:ext cx="4876800" cy="31603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940575"/>
            <a:ext cx="5129646" cy="31603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30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8741" y="383601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উৎপত্তির পর্যায় গুলো কী কী?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52861" y="3200400"/>
            <a:ext cx="487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আরেক জনের সাথে কথা বলেই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253289"/>
            <a:ext cx="439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মাটি, পাথর, গাছের বাকলে লিখে 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7290" y="604291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 লিখে 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037" y="5931797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 কথা বলে  তথ্য বিনিময় করা শুরু করে ছিল 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818140"/>
            <a:ext cx="4918364" cy="23999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3634939"/>
            <a:ext cx="4965937" cy="23735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3"/>
          <a:stretch/>
        </p:blipFill>
        <p:spPr>
          <a:xfrm>
            <a:off x="6483927" y="3652646"/>
            <a:ext cx="4918364" cy="20798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818140"/>
            <a:ext cx="5001491" cy="23822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74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006" y="2852086"/>
            <a:ext cx="443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বেতারের মাধ্যমে তথ্য বিনিময় করা হয়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1469" y="2679004"/>
            <a:ext cx="405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 মাধ্যমে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 তথ্য পাওয়া যায়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83298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ফোনের  মাধ্যমে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 করা হয়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636" y="5559992"/>
            <a:ext cx="522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ইন্টারনেটের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 সহজেই তথ্য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 করা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8" y="507423"/>
            <a:ext cx="4571256" cy="21715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457199"/>
            <a:ext cx="5090803" cy="22218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6" y="3415145"/>
            <a:ext cx="4578927" cy="22465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4" y="3079114"/>
            <a:ext cx="5090803" cy="23119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82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3999" y="3103419"/>
            <a:ext cx="9476509" cy="14465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এই পাঠের মধ্যে নতুন কী কী প্রযুক্তির  নাম  উল্লেখ করা হয়েছে তার তালিকা কর এবং ব্যবহার লেখ।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9994" y="813264"/>
            <a:ext cx="2472915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8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800" kern="0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85711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3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4215" y="612309"/>
            <a:ext cx="152317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7093" y="1320195"/>
            <a:ext cx="8382000" cy="249299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কোন প্রযুক্তি মানুষের জীবনে দারুন প্রভাব ফেলেছে?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 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		  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0827327" y="222651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56610" y="2156619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25368" y="2146531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6610" y="2828898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ও যোগাযোগ প্রযুক্তি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72355" y="3029138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22" name="L-Shape 21"/>
          <p:cNvSpPr/>
          <p:nvPr/>
        </p:nvSpPr>
        <p:spPr>
          <a:xfrm rot="19213881">
            <a:off x="6287111" y="2949932"/>
            <a:ext cx="923966" cy="433372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5088589" y="23090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10284766" y="30952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25708"/>
            <a:ext cx="8991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জেলেরা সাগরে থাকাকালীন ঝড় বৃষ্টির খবর 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পায়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কোনটির মাধ্যমে?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 	</a:t>
            </a:r>
            <a:endParaRPr lang="bn-BD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পরীক্ষার ফলাফল জানতে কিসের মাধ্যমে 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NikoshBAN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NikoshBAN"/>
              </a:rPr>
              <a:t>  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SMS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করা যায়?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</a:t>
            </a:r>
            <a:endParaRPr lang="bn-BD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683" y="1828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রেডিও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টেলিভিশন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908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মোবাইল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মাইক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4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খ. ল্যান্ডফোন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3400" y="4430563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রেডিও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মোবাইল 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3408218" y="2667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705600" y="1828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019800" y="26150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629400" y="450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796150" y="45350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577932" y="53256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3271125" y="196803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9213881">
            <a:off x="7067270" y="526870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7527" y="852545"/>
            <a:ext cx="2654894" cy="83099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927" y="2978727"/>
            <a:ext cx="10349346" cy="14465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পরিবারের সদস্যরা ব্যবহার করে এমন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কতকগুলো তথ্য ও যোগাযোগ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প্রযুক্তির নাম এবং তার ব্যবহার লেখ।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7732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581891"/>
            <a:ext cx="11139055" cy="5721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6250" y="4211122"/>
            <a:ext cx="564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half" idx="4294967295"/>
          </p:nvPr>
        </p:nvSpPr>
        <p:spPr>
          <a:xfrm>
            <a:off x="5153891" y="1925784"/>
            <a:ext cx="6428509" cy="41286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৬ষ্ঠ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১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9695" y="664999"/>
            <a:ext cx="3519054" cy="35883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2328" y="4433454"/>
            <a:ext cx="32121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মোজাম্মেল হোসেন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আইসিটি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ধনপুর উচ্চ বিদ্যালয়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ইটনা,কিশোরগঞ্জ</a:t>
            </a:r>
          </a:p>
          <a:p>
            <a:r>
              <a:rPr lang="en-US" dirty="0" smtClean="0"/>
              <a:t>Email:hosen09@gmail.com</a:t>
            </a:r>
            <a:endParaRPr lang="b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45927" y="664999"/>
            <a:ext cx="21197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328">
            <a:off x="8889228" y="3170389"/>
            <a:ext cx="1927049" cy="26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1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037" y="684937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20" y="1939636"/>
            <a:ext cx="3733800" cy="241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25" y="1911927"/>
            <a:ext cx="3657600" cy="2438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25" y="45769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ফোনের মাধ্যমে এস এম এস পাঠাচ্ছে।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120" y="4551402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রেডিওর মাধ্যমে কৃষি বিষায়ক অনুষ্ঠান শুনছে।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7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4291" y="8382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835" y="2070449"/>
            <a:ext cx="10792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তথ্য ও যোগাযোগ প্রযুক্তি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 ব্যবহৃত হয় এমন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 নাম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 ,টেলিভিশন, মোবাইল, ইন্টারনেট ও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বর্ণনা করতে  পারবে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939" y="3333690"/>
            <a:ext cx="341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927" y="6027696"/>
            <a:ext cx="439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রেডিওর মাধ্যমে ঝড়ের সংবাদ   তাড়াতাড়ি শোনা যায়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8953" y="6039268"/>
            <a:ext cx="32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 বিপদ থেকে রক্ষা পাওয়া যায়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9" y="1008958"/>
            <a:ext cx="3713018" cy="22278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44" y="3830175"/>
            <a:ext cx="3678382" cy="20690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9" y="3816013"/>
            <a:ext cx="3713018" cy="20832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17026" y="496081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লক্ষ করি।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5100" y="335286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 প্রায়ই ঝড় হয়।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44" y="976669"/>
            <a:ext cx="3678382" cy="22989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86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6015414"/>
            <a:ext cx="540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কৃষক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দিবানিশি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স্ট্রবেরি ফলের চাষ করে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6427" y="606177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ফল  থেকে অনেক টাকা উপার্জন করে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3781513"/>
            <a:ext cx="5001490" cy="22802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43521" y="274870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অনুষ্ঠান দেখা ও শোনা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8773" y="3082766"/>
            <a:ext cx="612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কৃষি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দিবানিশি অনুষ্ঠান দেখে নতুন কিছু চাষ সম্পর্কে জানা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546587"/>
            <a:ext cx="5049118" cy="24900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539530"/>
            <a:ext cx="5375562" cy="2543236"/>
          </a:xfrm>
          <a:prstGeom prst="rect">
            <a:avLst/>
          </a:prstGeom>
          <a:ln w="571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3502761"/>
            <a:ext cx="5083755" cy="25126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689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5" y="983249"/>
            <a:ext cx="5250880" cy="3429000"/>
          </a:xfrm>
          <a:prstGeom prst="rect">
            <a:avLst/>
          </a:prstGeom>
          <a:solidFill>
            <a:schemeClr val="tx1"/>
          </a:solidFill>
          <a:ln w="76200" cap="sq">
            <a:solidFill>
              <a:schemeClr val="tx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1890" y="470361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 প্রিয় জনের সাথে কথা বলা যায়।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8" y="983249"/>
            <a:ext cx="4918363" cy="3429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33313" y="4592782"/>
            <a:ext cx="491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অফিসে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বলা যায়।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6017" y="755072"/>
            <a:ext cx="2590800" cy="769441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7128" y="2667000"/>
            <a:ext cx="8991599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প্রাত্যহিক জীবনে ব্যবহৃত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হয় এমন কয়েকটি তথ্য ও যোগাযোগ প্রযুক্তির নাম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।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6380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956" y="4972477"/>
            <a:ext cx="49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 যে কোন তথ্য সহজেই পাওয়া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0909" y="4852527"/>
            <a:ext cx="478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তথ্য নিয়ে তুমি সহজেই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 বিষয়ে রচনা লিখতে পারবে।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9" y="831274"/>
            <a:ext cx="4786749" cy="38760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56" y="831274"/>
            <a:ext cx="4935696" cy="38760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51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426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DHS</cp:lastModifiedBy>
  <cp:revision>37</cp:revision>
  <dcterms:created xsi:type="dcterms:W3CDTF">2020-03-22T15:01:43Z</dcterms:created>
  <dcterms:modified xsi:type="dcterms:W3CDTF">2020-03-24T03:05:07Z</dcterms:modified>
</cp:coreProperties>
</file>