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0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7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0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F7E5-30F1-43B8-A862-31FFD110A01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0353" y="137654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62257" y="1667925"/>
            <a:ext cx="568456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ধন্যবাধ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8" y="1166514"/>
            <a:ext cx="10904621" cy="510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07874" y="103523"/>
            <a:ext cx="33762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স্বাগতম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990176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4499811" y="0"/>
            <a:ext cx="3188368" cy="11670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135" y="5081941"/>
            <a:ext cx="9144000" cy="12003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মিষ্টি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চাষ করলে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তুমি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যত্ন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 তার একটি তালিকা তৈরি করে আনবে।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5" y="1167063"/>
            <a:ext cx="9143999" cy="378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4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001" y="5256106"/>
            <a:ext cx="9310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8" y="733926"/>
            <a:ext cx="8936594" cy="46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1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514" y="3730029"/>
            <a:ext cx="5016137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মোঃ আলাউদ্দিন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সহকারি শিক্ষক  ( আই সি টি )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পাকুল্যা উচ্চ বিদ্যালয় , শাহানশাহগঞ্জ , টাঙ্গাইল সদর , টাঙ্গাইল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27791" y="372345"/>
            <a:ext cx="262443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7652227" y="2909934"/>
            <a:ext cx="290256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নবম/দশম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2" y="666206"/>
            <a:ext cx="2717074" cy="2854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01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603" y="939016"/>
            <a:ext cx="4020056" cy="830997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213812" y="2586789"/>
            <a:ext cx="8160752" cy="3386297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5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sz="5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5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6250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0225" y="93288"/>
            <a:ext cx="257942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442753" y="3116037"/>
            <a:ext cx="6622869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2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জাত চিহ্নিত করতে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কুমড়া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চাষ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ব্যাখ্যা করতে 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980339" y="1933668"/>
            <a:ext cx="381919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5318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984" y="6053603"/>
            <a:ext cx="298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বর্ষাতি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</a:t>
            </a:r>
            <a:r>
              <a:rPr lang="bn-BD" sz="2800" b="1" dirty="0">
                <a:ln w="50800"/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5967" y="4213353"/>
            <a:ext cx="3152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মাঘী মিষ্টি কুমড়া        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9" y="284680"/>
            <a:ext cx="3944536" cy="2294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81160" y="2578951"/>
            <a:ext cx="18966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b="1" cap="none" spc="0" dirty="0" smtClean="0">
                <a:ln w="50800"/>
                <a:solidFill>
                  <a:srgbClr val="FF0000"/>
                </a:solidFill>
                <a:effectLst/>
              </a:rPr>
              <a:t>বৈশাখী</a:t>
            </a: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মিষ্টি কুমড়া</a:t>
            </a:r>
            <a:r>
              <a:rPr lang="bn-BD" b="1" cap="none" spc="0" dirty="0" smtClean="0">
                <a:ln w="50800"/>
                <a:solidFill>
                  <a:srgbClr val="FF0000"/>
                </a:solidFill>
                <a:effectLst/>
              </a:rPr>
              <a:t> </a:t>
            </a:r>
            <a:endParaRPr lang="en-US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0" y="3028667"/>
            <a:ext cx="3818165" cy="2737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08" y="657225"/>
            <a:ext cx="3499434" cy="2699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24500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409" y="300215"/>
            <a:ext cx="517481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756611" y="2055770"/>
            <a:ext cx="9047748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শ্রেনির মিষ্টি কুমড়ার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8676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6031606" y="103773"/>
            <a:ext cx="336138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49" y="1506652"/>
            <a:ext cx="3898480" cy="1611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964296" y="3344966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 নিধন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299" y="3244334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 প্রয়োগ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9585" y="6135474"/>
            <a:ext cx="4798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কোদাল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 মাটি ঝুরঝুরা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4310" y="6110942"/>
            <a:ext cx="3089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পোকামাকড় দমন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6" y="456449"/>
            <a:ext cx="4286497" cy="1685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5" y="2305981"/>
            <a:ext cx="4286498" cy="1590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6" y="4001253"/>
            <a:ext cx="4286497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83" y="3767554"/>
            <a:ext cx="3896227" cy="1876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77916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2888" y="465985"/>
            <a:ext cx="2423948" cy="584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5513" y="5624360"/>
            <a:ext cx="5569935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 ক্ষেতের পরিচর্যার ধাপ গুলো লিখ।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30" y="1672046"/>
            <a:ext cx="5207664" cy="3331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0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689177" y="502121"/>
            <a:ext cx="1809093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503" y="5467131"/>
            <a:ext cx="810831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 শাক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কিসের চাহিদা পূরণ করে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503" y="6140885"/>
            <a:ext cx="101890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মিষ্টি কুমড়া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কোন সার কী পরিমান দেওয়া প্রয়োজন?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95" y="233587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14" y="1940341"/>
            <a:ext cx="2995039" cy="2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743200" y="1564104"/>
            <a:ext cx="4535906" cy="299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63" y="1897499"/>
            <a:ext cx="3045207" cy="23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155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alauddin 15</dc:creator>
  <cp:lastModifiedBy>user</cp:lastModifiedBy>
  <cp:revision>33</cp:revision>
  <dcterms:created xsi:type="dcterms:W3CDTF">2020-02-08T15:37:16Z</dcterms:created>
  <dcterms:modified xsi:type="dcterms:W3CDTF">2020-03-24T16:34:26Z</dcterms:modified>
</cp:coreProperties>
</file>