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3" r:id="rId4"/>
    <p:sldId id="261" r:id="rId5"/>
    <p:sldId id="264" r:id="rId6"/>
    <p:sldId id="267" r:id="rId7"/>
    <p:sldId id="274" r:id="rId8"/>
    <p:sldId id="256" r:id="rId9"/>
    <p:sldId id="265" r:id="rId10"/>
    <p:sldId id="257" r:id="rId11"/>
    <p:sldId id="266" r:id="rId12"/>
    <p:sldId id="259" r:id="rId13"/>
    <p:sldId id="268" r:id="rId14"/>
    <p:sldId id="271" r:id="rId15"/>
    <p:sldId id="272" r:id="rId16"/>
    <p:sldId id="258" r:id="rId17"/>
    <p:sldId id="260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514600" y="5791200"/>
            <a:ext cx="4114800" cy="1066800"/>
          </a:xfrm>
          <a:prstGeom prst="flowChartTerminator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95400" y="990600"/>
            <a:ext cx="7239000" cy="1371600"/>
          </a:xfrm>
          <a:prstGeom prst="flowChartTerminato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রেস্ট্রিকশন এনজাইম বলতে কি বুঝ?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914400" y="3429000"/>
            <a:ext cx="8001000" cy="2133600"/>
          </a:xfrm>
          <a:prstGeom prst="flowChartTerminator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আনবিক কাচি নামে সমাদৃত যা দ্বারা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 কাটা যায় তাকে রেস্ট্রিকশন এনজাইম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mbinant DNA_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3" name="Recombinant DNA_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" y="687325"/>
            <a:ext cx="9143999" cy="617067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333750" y="74676"/>
            <a:ext cx="2438400" cy="612648"/>
          </a:xfrm>
          <a:prstGeom prst="flowChartAlternateProcess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ভিডিও</a:t>
            </a:r>
          </a:p>
        </p:txBody>
      </p:sp>
    </p:spTree>
    <p:extLst>
      <p:ext uri="{BB962C8B-B14F-4D97-AF65-F5344CB8AC3E}">
        <p14:creationId xmlns:p14="http://schemas.microsoft.com/office/powerpoint/2010/main" val="26042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1219200"/>
            <a:ext cx="68580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বলতে কি বুঝ?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200400"/>
            <a:ext cx="8305800" cy="2971800"/>
          </a:xfrm>
          <a:prstGeom prst="roundRect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ইঞ্জিনিয়ারিং-এ যে কৌশল অবলম্বন করে এক জীবের কোষ থেকে অন্য জীবে স্থানান্তর করা হয় তাদেরকে একত্রে রিকম্বিনেন্ট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686800" cy="6477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55"/>
            <a:ext cx="8610600" cy="68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2286000"/>
            <a:ext cx="6477000" cy="2057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প্রযুক্তির ধাপ কয়টি ও কি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09600" y="228600"/>
            <a:ext cx="8001000" cy="1219200"/>
          </a:xfrm>
          <a:prstGeom prst="flowChartTerminator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30382" y="2126673"/>
            <a:ext cx="8001000" cy="1066800"/>
          </a:xfrm>
          <a:prstGeom prst="flowChartTerminator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Genetic modification-GM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23455" y="3810000"/>
            <a:ext cx="8001000" cy="914400"/>
          </a:xfrm>
          <a:prstGeom prst="flowChartTerminato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আনবিক কাচি দ্বারা কি করা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3455" y="5257800"/>
            <a:ext cx="8001000" cy="76200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0255" y="152400"/>
            <a:ext cx="5867400" cy="2057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  <a:prstDash val="lg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3124200"/>
            <a:ext cx="8839200" cy="2133600"/>
          </a:xfrm>
          <a:prstGeom prst="flowChartProcess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এর ব্যাবহার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39351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057400" y="5562600"/>
            <a:ext cx="5029200" cy="1066800"/>
          </a:xfrm>
          <a:prstGeom prst="flowChartTerminator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7169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304800"/>
            <a:ext cx="4114800" cy="8382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পরিচিতি</a:t>
            </a:r>
            <a:endParaRPr lang="en-US" sz="40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-17206" y="1676400"/>
            <a:ext cx="3733800" cy="4648200"/>
          </a:xfrm>
          <a:prstGeom prst="round2Same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পাঁচবিবি,জয়পুরহাট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953000" y="1676400"/>
            <a:ext cx="3810000" cy="4648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বিষয়ঃ </a:t>
            </a:r>
          </a:p>
          <a:p>
            <a:pPr algn="ctr"/>
            <a:r>
              <a:rPr lang="bn-BD" sz="3200" dirty="0" smtClean="0"/>
              <a:t>তথ্য ও যোগাযোগ প্রযুক্তি</a:t>
            </a:r>
          </a:p>
          <a:p>
            <a:pPr algn="ctr"/>
            <a:r>
              <a:rPr lang="bn-BD" sz="3200" dirty="0" smtClean="0"/>
              <a:t>একাদশ শ্রেণী</a:t>
            </a:r>
          </a:p>
          <a:p>
            <a:pPr algn="ctr"/>
            <a:r>
              <a:rPr lang="bn-BD" sz="3200" dirty="0" smtClean="0"/>
              <a:t>সময়ঃ এক ঘণ্টা</a:t>
            </a:r>
          </a:p>
          <a:p>
            <a:pPr algn="ctr"/>
            <a:r>
              <a:rPr lang="bn-BD" sz="3200" dirty="0" smtClean="0"/>
              <a:t>২৩/০৬/২০১৪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0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8610600" cy="6172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143000" y="152400"/>
            <a:ext cx="6629400" cy="1143000"/>
          </a:xfrm>
          <a:prstGeom prst="flowChartPreparation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81000" y="2057400"/>
            <a:ext cx="8610600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বলতে কী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81000" y="3200400"/>
            <a:ext cx="8610600" cy="914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রেস্ট্রিকশন এনজাইম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81000" y="4267200"/>
            <a:ext cx="8589818" cy="872836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81000" y="5257800"/>
            <a:ext cx="8610600" cy="10668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ধাপসমূহ বর্ণনা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304800"/>
            <a:ext cx="8610600" cy="63246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609600"/>
            <a:ext cx="7391400" cy="1828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বলতে কী বুঝ?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914400" y="3733800"/>
            <a:ext cx="7772400" cy="1981200"/>
          </a:xfrm>
          <a:prstGeom prst="flowChartTerminator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জীব থেকে একটি নির্দিষ্ট জীন বহনকারী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খন্ড পৃথক করে ভিন্ন একটি জীবে স্থানান্তরের কৌশলকে জেনেটিক ইঞ্জিনিয়ারিং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TRICT ENZYMES_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3" name="RESTRICT ENZYMES_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0" y="687323"/>
            <a:ext cx="9144000" cy="6094473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333750" y="74676"/>
            <a:ext cx="2438400" cy="612648"/>
          </a:xfrm>
          <a:prstGeom prst="flowChartAlternateProcess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ভিডিও</a:t>
            </a:r>
          </a:p>
        </p:txBody>
      </p:sp>
    </p:spTree>
    <p:extLst>
      <p:ext uri="{BB962C8B-B14F-4D97-AF65-F5344CB8AC3E}">
        <p14:creationId xmlns:p14="http://schemas.microsoft.com/office/powerpoint/2010/main" val="42431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173</Words>
  <Application>Microsoft Office PowerPoint</Application>
  <PresentationFormat>On-screen Show (4:3)</PresentationFormat>
  <Paragraphs>32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</dc:creator>
  <cp:lastModifiedBy>jarin computer</cp:lastModifiedBy>
  <cp:revision>37</cp:revision>
  <dcterms:created xsi:type="dcterms:W3CDTF">2006-08-16T00:00:00Z</dcterms:created>
  <dcterms:modified xsi:type="dcterms:W3CDTF">2019-12-03T01:31:37Z</dcterms:modified>
</cp:coreProperties>
</file>