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5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2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0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8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3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3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7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979D-FA06-4414-993D-C5DE138D0D0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4F12-45D8-4C79-A625-DEF5EC68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7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&#2439;&#2478;&#2503;&#2482;-santoshbarman4329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249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6914" y="130629"/>
            <a:ext cx="11858172" cy="67273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মাল্টিমিডিয়া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ক্লাসে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সবাইকে</a:t>
            </a:r>
            <a:r>
              <a:rPr lang="en-US" sz="4000" dirty="0" smtClean="0"/>
              <a:t> </a:t>
            </a:r>
          </a:p>
          <a:p>
            <a:pPr algn="ctr"/>
            <a:endParaRPr lang="en-US" sz="6600" dirty="0" smtClean="0"/>
          </a:p>
          <a:p>
            <a:pPr algn="ctr"/>
            <a:endParaRPr lang="en-US" sz="6600" dirty="0"/>
          </a:p>
          <a:p>
            <a:pPr algn="ctr"/>
            <a:endParaRPr lang="bn-IN" sz="6600" dirty="0" smtClean="0">
              <a:solidFill>
                <a:srgbClr val="FF0000"/>
              </a:solidFill>
            </a:endParaRPr>
          </a:p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1959430"/>
            <a:ext cx="5007429" cy="26996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010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8686" y="185057"/>
            <a:ext cx="11785600" cy="64878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497942" y="391885"/>
            <a:ext cx="5050971" cy="7982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৭ই মার্চের ভাষন 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261257" y="1741715"/>
            <a:ext cx="11640458" cy="48622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বঙ্গবন্ধুর ঐতিহাসিক ৭ই মার্চের ভাষণ, স্বাধীনতা ও দেশপ্রেম জাগ্রত করার ভাষন,এই দিন লক্ষ লক্ষ মানুষের সম্মুখে বজ্রকন্ঠে পাকিস্থানি স্বৈরশাসনের নিগড় থেকে বাঙ্গালি জাতির মুক্তি ও স্বাধীনতা সংগ্রামের ডাক দেন। সেদিন সুচিত হয়েছিল স্বাধীনতার স্বপ্ন ও মহান মুক্তিযুদ্ধে ঝাঁপিয়ে পড়ার আহবান। জাতির জনক বঙ্গবন্ধু শেখ মুজিবুর রহমান ডাক দিয়েছিলেন- </a:t>
            </a:r>
            <a:endParaRPr lang="en-US" sz="3200" dirty="0" smtClean="0"/>
          </a:p>
          <a:p>
            <a:pPr algn="ctr"/>
            <a:r>
              <a:rPr lang="bn-IN" sz="3200" dirty="0" smtClean="0"/>
              <a:t>“এবারের সংগ্রাম আমাদের মুক্তির সংগ্রাম, </a:t>
            </a:r>
            <a:endParaRPr lang="en-US" sz="3200" dirty="0" smtClean="0"/>
          </a:p>
          <a:p>
            <a:pPr algn="ctr"/>
            <a:r>
              <a:rPr lang="bn-IN" sz="3200" dirty="0" smtClean="0"/>
              <a:t>এবারের সংগ্রাম স্বাধীনতার সংগ্রাম।”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554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5143" y="145143"/>
            <a:ext cx="11887200" cy="65749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3" y="130855"/>
            <a:ext cx="11887200" cy="6574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241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5143" y="145142"/>
            <a:ext cx="11916228" cy="65169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99889" y="290286"/>
            <a:ext cx="10551886" cy="1016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স্বাধীনতা শব্দটি কী ভাবে আমাদের হলো?</a:t>
            </a:r>
            <a:endParaRPr lang="en-US" sz="4400" dirty="0"/>
          </a:p>
        </p:txBody>
      </p:sp>
      <p:sp>
        <p:nvSpPr>
          <p:cNvPr id="6" name="Rounded Rectangle 5"/>
          <p:cNvSpPr/>
          <p:nvPr/>
        </p:nvSpPr>
        <p:spPr>
          <a:xfrm>
            <a:off x="348344" y="2061029"/>
            <a:ext cx="11509828" cy="4470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/>
              <a:t>স্বাধীনতা শব্দটি একটি নিছক শব্দ নয়। এ শব্দটি উচ্চারনের সংগে আমাদের ও মুক্তির প্রসঙ্গ যুক্ত। তাই ১৯৭১ সালের ৭ই মার্চ যখন বঙ্গবন্ধুর কন্ঠ থেকে ধ্বনিত হলো, এবারের সংগ্রাম স্বাধীনতার সংগ্রাম, তখন “সবাধীনতা” শব্দটি পেল নতুন অর্থ ও ব্যঞ্জনা। সেই থেকে স্বাধীনতা শব্দটি আমাদের।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405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5143" y="116114"/>
            <a:ext cx="11858171" cy="65314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628571" y="551543"/>
            <a:ext cx="4049486" cy="798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সরব পাঠ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514" y="1611086"/>
            <a:ext cx="6299200" cy="29899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2017486" y="4920343"/>
            <a:ext cx="7315200" cy="12337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শিক্ষার্থীরা মাল্টিমিডিয়ার মাধ্যমে ক্লাসটি দেখে নিজেই পড়তে পারবে?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16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16114" y="130629"/>
            <a:ext cx="11901715" cy="65894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3" y="116342"/>
            <a:ext cx="11901715" cy="65894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261258" y="5094514"/>
            <a:ext cx="2510972" cy="508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2400" dirty="0" smtClean="0"/>
              <a:t>স্বাধীনতার আনন্দ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208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5144" y="174171"/>
            <a:ext cx="11872686" cy="64733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034971" y="478971"/>
            <a:ext cx="3657600" cy="8708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একক কাজ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6" y="1707696"/>
            <a:ext cx="6328229" cy="2791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1843313" y="4851400"/>
            <a:ext cx="9173029" cy="14078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“সেই থেকে স্বাধীনতা শব্দটি আমাদের হলো”, বলতে কী বুঝিয়েছেন লিখ?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00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0629" y="116114"/>
            <a:ext cx="11872685" cy="66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217940"/>
            <a:ext cx="11582400" cy="63572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39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0629" y="145142"/>
            <a:ext cx="11887200" cy="64588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556000" y="391886"/>
            <a:ext cx="3715657" cy="8418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25601"/>
            <a:ext cx="6444343" cy="2801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le 7"/>
          <p:cNvSpPr/>
          <p:nvPr/>
        </p:nvSpPr>
        <p:spPr>
          <a:xfrm>
            <a:off x="1451429" y="4949371"/>
            <a:ext cx="8389257" cy="13788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“</a:t>
            </a:r>
            <a:r>
              <a:rPr lang="en-US" sz="3600" dirty="0" err="1" smtClean="0"/>
              <a:t>ঢেকে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ঢাকার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হৃদয়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মাঠখানি</a:t>
            </a:r>
            <a:r>
              <a:rPr lang="en-US" sz="3600" dirty="0" smtClean="0"/>
              <a:t>”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বোঝানো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হয়েছে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20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0629" y="145143"/>
            <a:ext cx="11901714" cy="65604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68800" y="304800"/>
            <a:ext cx="3556000" cy="8273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মুল্যায়ন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1204686" y="1596571"/>
            <a:ext cx="10101943" cy="4923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/>
              <a:t>১। কবি নির্মলেন্দুগুণ কতসালে এবং কোথায় জন্ম গ্রহন করেন? </a:t>
            </a:r>
          </a:p>
          <a:p>
            <a:r>
              <a:rPr lang="bn-IN" sz="3600" dirty="0" smtClean="0"/>
              <a:t>২। সেদিন শিশু পার্কের বেঞ্চ ও পার্ক কেমন ছিল লিখ? </a:t>
            </a:r>
          </a:p>
          <a:p>
            <a:r>
              <a:rPr lang="bn-IN" sz="3600" dirty="0" smtClean="0"/>
              <a:t>৩। স্বাধীনতা শব্দটি কী ভাবে আমাদের হলো ,ব্যাখা করে লিখ ? </a:t>
            </a:r>
          </a:p>
          <a:p>
            <a:r>
              <a:rPr lang="bn-IN" sz="3600" dirty="0" smtClean="0"/>
              <a:t>৪।  এবারের সংগ্রাম স্বাধীনতার সংগ্রাম, বলতে কী বুঝিয়েছেন ব্যাখা করে লিখ?</a:t>
            </a:r>
          </a:p>
        </p:txBody>
      </p:sp>
    </p:spTree>
    <p:extLst>
      <p:ext uri="{BB962C8B-B14F-4D97-AF65-F5344CB8AC3E}">
        <p14:creationId xmlns:p14="http://schemas.microsoft.com/office/powerpoint/2010/main" val="329481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9657" y="145142"/>
            <a:ext cx="11829143" cy="64733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962400" y="464457"/>
            <a:ext cx="3570514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বাড়ীর কাজ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43" y="1698173"/>
            <a:ext cx="5225143" cy="25737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2235200" y="4731657"/>
            <a:ext cx="7779657" cy="15094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“স্বাধীনতা” এ শব্দটি কীভাবে আমাদের হলো”- কবিতার সমগ্র ভাবকে ধারন করে , বিশ্লেষন কর?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137886"/>
            <a:ext cx="11887200" cy="6582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3947887" y="406400"/>
            <a:ext cx="5384800" cy="914400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পরিচিতি</a:t>
            </a:r>
            <a:endParaRPr lang="en-US" sz="3200" dirty="0"/>
          </a:p>
        </p:txBody>
      </p:sp>
      <p:sp>
        <p:nvSpPr>
          <p:cNvPr id="5" name="Horizontal Scroll 4"/>
          <p:cNvSpPr/>
          <p:nvPr/>
        </p:nvSpPr>
        <p:spPr>
          <a:xfrm>
            <a:off x="5109029" y="1944915"/>
            <a:ext cx="6299200" cy="465908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সন্তোষ কুমার বর্মা,</a:t>
            </a:r>
            <a:endParaRPr lang="en-US" sz="3600" dirty="0" smtClean="0"/>
          </a:p>
          <a:p>
            <a:pPr algn="ctr"/>
            <a:r>
              <a:rPr lang="bn-IN" sz="2400" dirty="0" smtClean="0"/>
              <a:t> </a:t>
            </a:r>
            <a:r>
              <a:rPr lang="bn-IN" sz="2800" dirty="0" smtClean="0"/>
              <a:t>সহকারী শিক্ষক</a:t>
            </a:r>
            <a:r>
              <a:rPr lang="bn-IN" sz="2400" dirty="0" smtClean="0"/>
              <a:t>, </a:t>
            </a:r>
            <a:endParaRPr lang="en-US" sz="2400" dirty="0" smtClean="0"/>
          </a:p>
          <a:p>
            <a:pPr algn="ctr"/>
            <a:r>
              <a:rPr lang="bn-IN" sz="2400" dirty="0" smtClean="0"/>
              <a:t>ভান্ডারদহ জনতা উচ্চ বিদ্যালয়, </a:t>
            </a:r>
            <a:endParaRPr lang="en-US" sz="2400" dirty="0" smtClean="0"/>
          </a:p>
          <a:p>
            <a:pPr algn="ctr"/>
            <a:r>
              <a:rPr lang="bn-IN" sz="2400" dirty="0" smtClean="0"/>
              <a:t>পাটগ্রাম, লালমনিরহাট।</a:t>
            </a:r>
            <a:endParaRPr lang="en-US" sz="2400" dirty="0" smtClean="0"/>
          </a:p>
          <a:p>
            <a:pPr algn="ctr"/>
            <a:r>
              <a:rPr lang="bn-IN" sz="2400" dirty="0" smtClean="0"/>
              <a:t> </a:t>
            </a:r>
            <a:r>
              <a:rPr lang="bn-IN" sz="2400" dirty="0" smtClean="0">
                <a:hlinkClick r:id="rId2"/>
              </a:rPr>
              <a:t>ইমেল-</a:t>
            </a:r>
            <a:r>
              <a:rPr lang="en-US" sz="2400" dirty="0" smtClean="0">
                <a:hlinkClick r:id="rId2"/>
              </a:rPr>
              <a:t>santoshbarman4329@gmail.com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000" dirty="0" err="1" smtClean="0"/>
              <a:t>মোবাঃ</a:t>
            </a:r>
            <a:r>
              <a:rPr lang="en-US" sz="2000" dirty="0" smtClean="0"/>
              <a:t> ০১৭৬৮৯২৬৬৫৮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8" y="1944914"/>
            <a:ext cx="3744685" cy="43325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2654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1600" y="145143"/>
            <a:ext cx="11974286" cy="65894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r>
              <a:rPr lang="bn-I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ধন্যবাদ </a:t>
            </a:r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 smtClean="0"/>
          </a:p>
          <a:p>
            <a:pPr algn="ctr"/>
            <a:r>
              <a:rPr lang="bn-IN" sz="3600" dirty="0" smtClean="0"/>
              <a:t>                                    আবার দেখা হবে-----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1934">
            <a:off x="1375774" y="1642592"/>
            <a:ext cx="2498697" cy="44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7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046514" y="1582057"/>
            <a:ext cx="45719" cy="4571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5143" y="130628"/>
            <a:ext cx="11887200" cy="65169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3802744" y="493486"/>
            <a:ext cx="5718628" cy="856343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পাঠ পরিচিতি</a:t>
            </a:r>
            <a:endParaRPr lang="en-US" sz="2800" dirty="0"/>
          </a:p>
        </p:txBody>
      </p:sp>
      <p:sp>
        <p:nvSpPr>
          <p:cNvPr id="6" name="Horizontal Scroll 5"/>
          <p:cNvSpPr/>
          <p:nvPr/>
        </p:nvSpPr>
        <p:spPr>
          <a:xfrm>
            <a:off x="4659087" y="1973942"/>
            <a:ext cx="6691084" cy="4513943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বিষয়ঃ বাংলা সাহিত্য </a:t>
            </a:r>
          </a:p>
          <a:p>
            <a:pPr algn="ctr"/>
            <a:r>
              <a:rPr lang="bn-IN" sz="3200" dirty="0" smtClean="0"/>
              <a:t> (পদ্যাংশ) </a:t>
            </a:r>
          </a:p>
          <a:p>
            <a:pPr algn="ctr"/>
            <a:r>
              <a:rPr lang="bn-IN" sz="3200" dirty="0" smtClean="0"/>
              <a:t>শ্রেনীঃ নবম/ দশম </a:t>
            </a:r>
          </a:p>
          <a:p>
            <a:pPr algn="ctr"/>
            <a:r>
              <a:rPr lang="bn-IN" sz="3200" dirty="0" smtClean="0"/>
              <a:t>সময়ঃ ৪৫ মিনিট 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119087"/>
            <a:ext cx="3585029" cy="4136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9556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5143" y="159656"/>
            <a:ext cx="11829143" cy="65314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3" y="145368"/>
            <a:ext cx="11829143" cy="6531429"/>
          </a:xfrm>
          <a:prstGeom prst="roundRect">
            <a:avLst>
              <a:gd name="adj" fmla="val 1381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2307770" y="5921829"/>
            <a:ext cx="7242630" cy="671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ছবিতে কী দেখা যায় ভেবে বলো?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267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9657" y="145144"/>
            <a:ext cx="11829143" cy="65169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9" y="1756230"/>
            <a:ext cx="8621486" cy="42817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899887" y="580571"/>
            <a:ext cx="8810172" cy="10305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এই ছবিতে কী দেখা যায়, ভেবে বলো ?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9027886" y="4535714"/>
            <a:ext cx="2670630" cy="18215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৭ ই  মার্চের ভাষন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877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4171" y="130629"/>
            <a:ext cx="11785600" cy="6560457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আজকের পাঠ </a:t>
            </a:r>
          </a:p>
          <a:p>
            <a:pPr algn="ctr"/>
            <a:endParaRPr lang="bn-IN" sz="3200" dirty="0" smtClean="0"/>
          </a:p>
          <a:p>
            <a:pPr algn="ctr"/>
            <a:endParaRPr lang="bn-IN" sz="3200" dirty="0"/>
          </a:p>
          <a:p>
            <a:pPr algn="ctr"/>
            <a:r>
              <a:rPr lang="bn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সবাধীনতা, এ শব্দটি কীভাবে আমাদের হলো </a:t>
            </a:r>
          </a:p>
          <a:p>
            <a:pPr algn="ctr"/>
            <a:endParaRPr lang="bn-IN" sz="3200" dirty="0" smtClean="0"/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নির্মলেন্দু গুণ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23" y="406399"/>
            <a:ext cx="2752725" cy="19063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632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7886" y="214086"/>
            <a:ext cx="11916228" cy="64298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3657600" y="493486"/>
            <a:ext cx="5050971" cy="769257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শিখনফল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016001" y="1843314"/>
            <a:ext cx="10464800" cy="44994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/>
              <a:t>১। কবি পরিচিতি বলতে ও লিখতে পারবে। </a:t>
            </a:r>
          </a:p>
          <a:p>
            <a:r>
              <a:rPr lang="bn-IN" sz="4000" dirty="0" smtClean="0"/>
              <a:t>২। কঠিন শব্দের অর্থ বলতে ও লিখতে পারবে। </a:t>
            </a:r>
          </a:p>
          <a:p>
            <a:r>
              <a:rPr lang="bn-IN" sz="4000" dirty="0" smtClean="0"/>
              <a:t>৩। ৭ই মার্চের ভাষনের উদ্দেশ্য বর্ননা করতে পারবে। </a:t>
            </a:r>
          </a:p>
          <a:p>
            <a:r>
              <a:rPr lang="bn-IN" sz="4000" dirty="0" smtClean="0"/>
              <a:t>৪। স্বাধীনতা শব্দটি কীভাবে আমাদের হলো ব্যাখা করতে পারবে।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477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9657" y="177800"/>
            <a:ext cx="11872686" cy="650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3715657" y="406400"/>
            <a:ext cx="5152572" cy="798286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কবি পরিচিতি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" y="537028"/>
            <a:ext cx="2448378" cy="28738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425450" y="3672113"/>
            <a:ext cx="2448378" cy="6495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নির্মলেন্দু গুণ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4151086" y="1553029"/>
            <a:ext cx="7489371" cy="595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জন্মঃ ১৯৪৫ সালে নেত্রকোনা জেলার কাশবন গ্রামে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151086" y="2311404"/>
            <a:ext cx="7489371" cy="6059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পিতাঃ সুখেন্দু প্রকাশ গুণ চৌধুরী মাতাঃ বীণা পানি গুণ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151086" y="3080660"/>
            <a:ext cx="7489371" cy="5914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তিনি পেশায় ছিলেন সাংবাদিক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151087" y="3835401"/>
            <a:ext cx="7489370" cy="10377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উল্লেখযোগ্য কাব্যগ্রন্থঃ প্রেমাংশুর রক্তচাই, বাংলার মাটি বাংলার জল ইত্যাদি</a:t>
            </a:r>
            <a:r>
              <a:rPr lang="bn-IN" dirty="0" smtClean="0"/>
              <a:t>।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51086" y="5036459"/>
            <a:ext cx="7489371" cy="740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ছোট গল্পঃ আপন দলের মানুষ,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25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5143" y="148771"/>
            <a:ext cx="11901714" cy="65604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2438399" y="377371"/>
            <a:ext cx="6633029" cy="682172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কঠিন শব্দের অর্থ 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566057" y="1393371"/>
            <a:ext cx="3788228" cy="165462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উদ্যান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1" y="1393371"/>
            <a:ext cx="3686629" cy="1654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Left Arrow 7"/>
          <p:cNvSpPr/>
          <p:nvPr/>
        </p:nvSpPr>
        <p:spPr>
          <a:xfrm>
            <a:off x="8490857" y="1422399"/>
            <a:ext cx="3251200" cy="1843315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বাগান</a:t>
            </a:r>
            <a:endParaRPr lang="en-US" sz="3600" dirty="0"/>
          </a:p>
        </p:txBody>
      </p:sp>
      <p:sp>
        <p:nvSpPr>
          <p:cNvPr id="9" name="Right Arrow 8"/>
          <p:cNvSpPr/>
          <p:nvPr/>
        </p:nvSpPr>
        <p:spPr>
          <a:xfrm>
            <a:off x="435429" y="3077030"/>
            <a:ext cx="3918856" cy="155302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শোভিত</a:t>
            </a:r>
            <a:endParaRPr lang="en-US" sz="3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1" y="3077029"/>
            <a:ext cx="3846286" cy="19303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Left Arrow 10"/>
          <p:cNvSpPr/>
          <p:nvPr/>
        </p:nvSpPr>
        <p:spPr>
          <a:xfrm>
            <a:off x="8490857" y="3294743"/>
            <a:ext cx="3251200" cy="166914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সজ্জিত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>
          <a:xfrm>
            <a:off x="420915" y="4742546"/>
            <a:ext cx="3918856" cy="181201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উদ্যত</a:t>
            </a:r>
            <a:endParaRPr lang="en-US" sz="3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2" y="4963886"/>
            <a:ext cx="3686628" cy="1590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Left Arrow 13"/>
          <p:cNvSpPr/>
          <p:nvPr/>
        </p:nvSpPr>
        <p:spPr>
          <a:xfrm>
            <a:off x="8636000" y="5065486"/>
            <a:ext cx="3106057" cy="159657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প্রবৃত্ত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829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412</Words>
  <Application>Microsoft Office PowerPoint</Application>
  <PresentationFormat>Widescreen</PresentationFormat>
  <Paragraphs>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27</cp:revision>
  <dcterms:created xsi:type="dcterms:W3CDTF">2020-03-24T13:38:31Z</dcterms:created>
  <dcterms:modified xsi:type="dcterms:W3CDTF">2020-03-25T06:26:05Z</dcterms:modified>
</cp:coreProperties>
</file>