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1" r:id="rId18"/>
    <p:sldId id="272" r:id="rId19"/>
    <p:sldId id="273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I" initials="P" lastIdx="1" clrIdx="0">
    <p:extLst>
      <p:ext uri="{19B8F6BF-5375-455C-9EA6-DF929625EA0E}">
        <p15:presenceInfo xmlns:p15="http://schemas.microsoft.com/office/powerpoint/2012/main" userId="P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8T15:07:11.134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3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8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7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9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6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7AD0-0DC1-463F-87D5-282D348CD7C9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23C8-EBBA-446B-A36C-985728ABC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40694">
              <a:schemeClr val="accent1">
                <a:lumMod val="40000"/>
                <a:lumOff val="60000"/>
              </a:schemeClr>
            </a:gs>
            <a:gs pos="90259">
              <a:schemeClr val="accent1">
                <a:lumMod val="40000"/>
                <a:lumOff val="60000"/>
              </a:schemeClr>
            </a:gs>
            <a:gs pos="73450">
              <a:srgbClr val="FFE38C"/>
            </a:gs>
            <a:gs pos="25685">
              <a:srgbClr val="FFF0C2"/>
            </a:gs>
            <a:gs pos="63708">
              <a:srgbClr val="FFE38C"/>
            </a:gs>
            <a:gs pos="55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386" y="0"/>
            <a:ext cx="49897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8756" y="1338943"/>
            <a:ext cx="5568044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bn-BD" sz="16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reflection blurRad="6350" stA="50000" endA="300" endPos="50000" dist="29997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8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259">
              <a:schemeClr val="accent4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8" y="153078"/>
            <a:ext cx="3401106" cy="340110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897" y="214309"/>
            <a:ext cx="3606915" cy="333987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499" y="214308"/>
            <a:ext cx="4119233" cy="333987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8" y="3771900"/>
            <a:ext cx="5190154" cy="290648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7102929" y="4490357"/>
            <a:ext cx="3837214" cy="1959429"/>
          </a:xfrm>
          <a:prstGeom prst="round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3295" y="1191911"/>
            <a:ext cx="2367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81" y="776249"/>
            <a:ext cx="20861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6354" y="5755056"/>
            <a:ext cx="3731927" cy="92333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 বৈশাখী ঝড়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375">
              <a:schemeClr val="accent4">
                <a:lumMod val="20000"/>
                <a:lumOff val="80000"/>
              </a:schemeClr>
            </a:gs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" y="121637"/>
            <a:ext cx="4380477" cy="32811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53" y="14988"/>
            <a:ext cx="4823048" cy="36126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0284"/>
            <a:ext cx="4456832" cy="2957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53" y="4026723"/>
            <a:ext cx="4823047" cy="2831277"/>
          </a:xfrm>
          <a:prstGeom prst="rect">
            <a:avLst/>
          </a:prstGeom>
        </p:spPr>
      </p:pic>
      <p:sp>
        <p:nvSpPr>
          <p:cNvPr id="6" name="4-Point Star 5"/>
          <p:cNvSpPr/>
          <p:nvPr/>
        </p:nvSpPr>
        <p:spPr>
          <a:xfrm rot="18802238">
            <a:off x="3975271" y="2093637"/>
            <a:ext cx="3820888" cy="3347163"/>
          </a:xfrm>
          <a:prstGeom prst="star4">
            <a:avLst>
              <a:gd name="adj" fmla="val 18282"/>
            </a:avLst>
          </a:prstGeom>
          <a:solidFill>
            <a:schemeClr val="tx1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5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375">
              <a:schemeClr val="accent4">
                <a:lumMod val="20000"/>
                <a:lumOff val="80000"/>
              </a:schemeClr>
            </a:gs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5" y="-1"/>
            <a:ext cx="6071017" cy="6858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713217" y="6101952"/>
            <a:ext cx="1349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9198" y="0"/>
            <a:ext cx="1244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896" y="2717923"/>
            <a:ext cx="1349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5120" y="2983997"/>
            <a:ext cx="142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শ্চিম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07893" y="6932949"/>
            <a:ext cx="449705" cy="2598003"/>
            <a:chOff x="464695" y="415498"/>
            <a:chExt cx="449705" cy="2598003"/>
          </a:xfrm>
        </p:grpSpPr>
        <p:grpSp>
          <p:nvGrpSpPr>
            <p:cNvPr id="12" name="Group 11"/>
            <p:cNvGrpSpPr/>
            <p:nvPr/>
          </p:nvGrpSpPr>
          <p:grpSpPr>
            <a:xfrm>
              <a:off x="464695" y="2653259"/>
              <a:ext cx="419725" cy="360242"/>
              <a:chOff x="464695" y="2653259"/>
              <a:chExt cx="419725" cy="36024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79685" y="2188564"/>
              <a:ext cx="419725" cy="360242"/>
              <a:chOff x="464695" y="2653259"/>
              <a:chExt cx="419725" cy="360242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494675" y="1648918"/>
              <a:ext cx="419725" cy="360242"/>
              <a:chOff x="464695" y="2653259"/>
              <a:chExt cx="419725" cy="36024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479685" y="1049311"/>
              <a:ext cx="419725" cy="570104"/>
              <a:chOff x="464695" y="2653259"/>
              <a:chExt cx="419725" cy="360242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494675" y="415498"/>
              <a:ext cx="419725" cy="570104"/>
              <a:chOff x="464695" y="2653259"/>
              <a:chExt cx="419725" cy="360242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Box 33"/>
          <p:cNvSpPr txBox="1"/>
          <p:nvPr/>
        </p:nvSpPr>
        <p:spPr>
          <a:xfrm>
            <a:off x="5055435" y="54219"/>
            <a:ext cx="1903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মৌসুমি বায়ু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884" y="54219"/>
            <a:ext cx="5092906" cy="381476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6" name="Rectangular Callout 35"/>
          <p:cNvSpPr/>
          <p:nvPr/>
        </p:nvSpPr>
        <p:spPr>
          <a:xfrm rot="10800000" flipV="1">
            <a:off x="7052874" y="5667239"/>
            <a:ext cx="4470814" cy="1019331"/>
          </a:xfrm>
          <a:prstGeom prst="wedgeRectCallout">
            <a:avLst>
              <a:gd name="adj1" fmla="val -38153"/>
              <a:gd name="adj2" fmla="val -210404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মৌসুমি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প্রবাহের ফলে প্রচুর বৃষ্টিপাত হয়।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855626" y="7273496"/>
            <a:ext cx="449705" cy="2598003"/>
            <a:chOff x="464695" y="415498"/>
            <a:chExt cx="449705" cy="2598003"/>
          </a:xfrm>
        </p:grpSpPr>
        <p:grpSp>
          <p:nvGrpSpPr>
            <p:cNvPr id="38" name="Group 37"/>
            <p:cNvGrpSpPr/>
            <p:nvPr/>
          </p:nvGrpSpPr>
          <p:grpSpPr>
            <a:xfrm>
              <a:off x="464695" y="2653259"/>
              <a:ext cx="419725" cy="360242"/>
              <a:chOff x="464695" y="2653259"/>
              <a:chExt cx="419725" cy="360242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479685" y="2188564"/>
              <a:ext cx="419725" cy="360242"/>
              <a:chOff x="464695" y="2653259"/>
              <a:chExt cx="419725" cy="360242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94675" y="1648918"/>
              <a:ext cx="419725" cy="360242"/>
              <a:chOff x="464695" y="2653259"/>
              <a:chExt cx="419725" cy="360242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479685" y="1049311"/>
              <a:ext cx="419725" cy="570104"/>
              <a:chOff x="464695" y="2653259"/>
              <a:chExt cx="419725" cy="360242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494675" y="415498"/>
              <a:ext cx="419725" cy="570104"/>
              <a:chOff x="464695" y="2653259"/>
              <a:chExt cx="419725" cy="360242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flipV="1">
                <a:off x="464695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614597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V="1">
                <a:off x="749508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884420" y="2653259"/>
                <a:ext cx="0" cy="360242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7109088" y="-26254"/>
            <a:ext cx="32750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গড়ে ২০৩ সেন্টি মিটার বৃষ্টিপাত হয়।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L 0.01445 -1.40579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6" y="-7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01055 -1.40949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7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34" grpId="0"/>
      <p:bldP spid="36" grpId="0" animBg="1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375">
              <a:schemeClr val="accent4">
                <a:lumMod val="20000"/>
                <a:lumOff val="80000"/>
              </a:schemeClr>
            </a:gs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0" y="153571"/>
            <a:ext cx="5396459" cy="3189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135" y="153571"/>
            <a:ext cx="5706632" cy="3189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1" y="3614347"/>
            <a:ext cx="5246558" cy="3200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136" y="3514638"/>
            <a:ext cx="5706631" cy="3299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251117" y="2290908"/>
            <a:ext cx="6230723" cy="264687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 কাল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375">
              <a:schemeClr val="accent4">
                <a:lumMod val="20000"/>
                <a:lumOff val="80000"/>
              </a:schemeClr>
            </a:gs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66" y="211578"/>
            <a:ext cx="5621311" cy="507995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42" y="211578"/>
            <a:ext cx="5600622" cy="507995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716372" y="526372"/>
            <a:ext cx="8911654" cy="92333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542" y="5696262"/>
            <a:ext cx="8538694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সময় দেশের গড় তাপমাত্রা থাকে ১৮ ডিগ্রী সেলসিয়াস।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9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100" y="2008414"/>
            <a:ext cx="8425543" cy="1754326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#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বইএর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৫৪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698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375">
              <a:schemeClr val="accent4">
                <a:lumMod val="20000"/>
                <a:lumOff val="80000"/>
              </a:schemeClr>
            </a:gs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52450" y="552450"/>
            <a:ext cx="5467350" cy="819150"/>
            <a:chOff x="552450" y="552450"/>
            <a:chExt cx="5467350" cy="819150"/>
          </a:xfrm>
        </p:grpSpPr>
        <p:sp>
          <p:nvSpPr>
            <p:cNvPr id="2" name="Bevel 1"/>
            <p:cNvSpPr/>
            <p:nvPr/>
          </p:nvSpPr>
          <p:spPr>
            <a:xfrm>
              <a:off x="552450" y="552450"/>
              <a:ext cx="628650" cy="819150"/>
            </a:xfrm>
            <a:prstGeom prst="bevel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428750" y="552450"/>
              <a:ext cx="4591050" cy="819150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8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28750" y="18288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গ্রীষ্ম কাল সম্পর্কে দুইটি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লিখ।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2450" y="552450"/>
            <a:ext cx="5467350" cy="819150"/>
            <a:chOff x="552450" y="552450"/>
            <a:chExt cx="5467350" cy="819150"/>
          </a:xfrm>
        </p:grpSpPr>
        <p:sp>
          <p:nvSpPr>
            <p:cNvPr id="3" name="Bevel 2"/>
            <p:cNvSpPr/>
            <p:nvPr/>
          </p:nvSpPr>
          <p:spPr>
            <a:xfrm>
              <a:off x="552450" y="552450"/>
              <a:ext cx="628650" cy="819150"/>
            </a:xfrm>
            <a:prstGeom prst="bevel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28750" y="552450"/>
              <a:ext cx="4591050" cy="819150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8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1428750" y="2362200"/>
            <a:ext cx="7200900" cy="914400"/>
          </a:xfrm>
          <a:prstGeom prst="snip1Rect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দলঃ ৩ টি ঋতুর নাম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1428750" y="4267200"/>
            <a:ext cx="7200900" cy="914400"/>
          </a:xfrm>
          <a:prstGeom prst="snip1Rect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কয়টি মাস নিয়ে গ্রীষ্ম কাল লিখ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0" y="17248"/>
            <a:ext cx="2438400" cy="1162050"/>
          </a:xfrm>
          <a:prstGeom prst="wedgeEllipseCallout">
            <a:avLst>
              <a:gd name="adj1" fmla="val 87"/>
              <a:gd name="adj2" fmla="val 97955"/>
            </a:avLst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1425" y="4260060"/>
            <a:ext cx="20955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মিলকরণ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7248"/>
            <a:ext cx="4667250" cy="3202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152" y="3390900"/>
            <a:ext cx="4879798" cy="340031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02" y="36298"/>
            <a:ext cx="4768495" cy="320220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48100" y="7217764"/>
            <a:ext cx="1962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4475" y="7217764"/>
            <a:ext cx="1962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9784" y="7217764"/>
            <a:ext cx="1962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শীতকাল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6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0.3302 -0.90834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10" y="-4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0.38829 -0.92384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-4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60312 -0.40648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56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209864" y="134912"/>
            <a:ext cx="2728210" cy="1162050"/>
          </a:xfrm>
          <a:prstGeom prst="wedgeEllipseCallout">
            <a:avLst>
              <a:gd name="adj1" fmla="val 51587"/>
              <a:gd name="adj2" fmla="val 199863"/>
            </a:avLst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শুন্যস্থান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7135319" y="179882"/>
            <a:ext cx="4901783" cy="1162050"/>
          </a:xfrm>
          <a:prstGeom prst="wedgeEllipseCallout">
            <a:avLst>
              <a:gd name="adj1" fmla="val 2018"/>
              <a:gd name="adj2" fmla="val 167614"/>
            </a:avLst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উত্তরে টিক দাও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3026417"/>
            <a:ext cx="6071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অনেক গরম পড়ে..............কালে।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0598" y="4171575"/>
            <a:ext cx="6985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বর্ষা কালে ...........পড়ে।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2610" y="2925401"/>
            <a:ext cx="98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গ্রীষ্ম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4900" y="4063853"/>
            <a:ext cx="97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5635" y="2611397"/>
            <a:ext cx="5006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১।জলবায়ু প্রধানত কত প্রকার?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0389" y="3391486"/>
            <a:ext cx="4062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	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	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 	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0684" y="4402407"/>
            <a:ext cx="5611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শীতে গড় তাপমাত্রা কত থাকে?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5456" y="5110293"/>
            <a:ext cx="4736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	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	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alf Frame 15"/>
          <p:cNvSpPr/>
          <p:nvPr/>
        </p:nvSpPr>
        <p:spPr>
          <a:xfrm rot="18418271" flipV="1">
            <a:off x="8512512" y="4976881"/>
            <a:ext cx="569626" cy="232660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8418271" flipV="1">
            <a:off x="9106528" y="3280681"/>
            <a:ext cx="569626" cy="232660"/>
          </a:xfrm>
          <a:prstGeom prst="half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280879" y="0"/>
            <a:ext cx="1" cy="68580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93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8" grpId="0"/>
      <p:bldP spid="9" grpId="0"/>
      <p:bldP spid="12" grpId="0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40694">
              <a:schemeClr val="accent1">
                <a:lumMod val="40000"/>
                <a:lumOff val="60000"/>
              </a:schemeClr>
            </a:gs>
            <a:gs pos="90259">
              <a:schemeClr val="accent1">
                <a:lumMod val="40000"/>
                <a:lumOff val="60000"/>
              </a:schemeClr>
            </a:gs>
            <a:gs pos="73450">
              <a:srgbClr val="FFE38C"/>
            </a:gs>
            <a:gs pos="25685">
              <a:srgbClr val="FFF0C2"/>
            </a:gs>
            <a:gs pos="63708">
              <a:srgbClr val="FFE38C"/>
            </a:gs>
            <a:gs pos="55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29" y="310243"/>
            <a:ext cx="3020786" cy="10450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971800" y="2302329"/>
            <a:ext cx="5584371" cy="2628899"/>
          </a:xfrm>
          <a:prstGeom prst="frame">
            <a:avLst>
              <a:gd name="adj1" fmla="val 5911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প্রসেনজিৎ দাশ (সঃ শি)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বইলতলী পঃপাঃসরঃপ্রাথঃবিদ্যালয়।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ফকিরহাট,বাগেরহাট।</a:t>
            </a:r>
          </a:p>
          <a:p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BCD8D2"/>
            </a:gs>
            <a:gs pos="89375">
              <a:schemeClr val="accent4">
                <a:lumMod val="20000"/>
                <a:lumOff val="80000"/>
              </a:schemeClr>
            </a:gs>
            <a:gs pos="0">
              <a:schemeClr val="accent6">
                <a:lumMod val="40000"/>
                <a:lumOff val="60000"/>
              </a:schemeClr>
            </a:gs>
            <a:gs pos="66368">
              <a:schemeClr val="accent6">
                <a:lumMod val="40000"/>
                <a:lumOff val="60000"/>
              </a:schemeClr>
            </a:gs>
            <a:gs pos="46904">
              <a:schemeClr val="accent4">
                <a:lumMod val="40000"/>
                <a:lumOff val="60000"/>
              </a:schemeClr>
            </a:gs>
            <a:gs pos="17701">
              <a:schemeClr val="accent1">
                <a:lumMod val="20000"/>
                <a:lumOff val="80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4145" y="1662546"/>
            <a:ext cx="6359236" cy="3154710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effectLst>
                  <a:reflection blurRad="6350" stA="60000" endA="900" endPos="60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effectLst>
                <a:reflection blurRad="6350" stA="60000" endA="900" endPos="60000" dist="60007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5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40694">
              <a:schemeClr val="accent1">
                <a:lumMod val="40000"/>
                <a:lumOff val="60000"/>
              </a:schemeClr>
            </a:gs>
            <a:gs pos="90259">
              <a:schemeClr val="accent1">
                <a:lumMod val="40000"/>
                <a:lumOff val="60000"/>
              </a:schemeClr>
            </a:gs>
            <a:gs pos="73450">
              <a:srgbClr val="FFE38C"/>
            </a:gs>
            <a:gs pos="25685">
              <a:srgbClr val="FFF0C2"/>
            </a:gs>
            <a:gs pos="63708">
              <a:srgbClr val="FFE38C"/>
            </a:gs>
            <a:gs pos="55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247650"/>
            <a:ext cx="4152900" cy="14668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4552950" y="476250"/>
            <a:ext cx="6496050" cy="6000750"/>
          </a:xfrm>
          <a:prstGeom prst="verticalScroll">
            <a:avLst>
              <a:gd name="adj" fmla="val 10326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জলবায়ু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বাংলাদেশের জলবায়ু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..............ঠাণ্ডা পড়ে না।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তাং-০৯/০৬/২০১৭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0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40694">
              <a:schemeClr val="accent1">
                <a:lumMod val="40000"/>
                <a:lumOff val="60000"/>
              </a:schemeClr>
            </a:gs>
            <a:gs pos="90259">
              <a:schemeClr val="accent1">
                <a:lumMod val="40000"/>
                <a:lumOff val="60000"/>
              </a:schemeClr>
            </a:gs>
            <a:gs pos="73450">
              <a:srgbClr val="FFE38C"/>
            </a:gs>
            <a:gs pos="25685">
              <a:srgbClr val="FFF0C2"/>
            </a:gs>
            <a:gs pos="63708">
              <a:srgbClr val="FFE38C"/>
            </a:gs>
            <a:gs pos="55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Internal Storage 3"/>
          <p:cNvSpPr/>
          <p:nvPr/>
        </p:nvSpPr>
        <p:spPr>
          <a:xfrm>
            <a:off x="476250" y="0"/>
            <a:ext cx="3771900" cy="2667000"/>
          </a:xfrm>
          <a:prstGeom prst="flowChartInternalStorage">
            <a:avLst/>
          </a:prstGeom>
          <a:solidFill>
            <a:schemeClr val="tx1"/>
          </a:solidFill>
          <a:ln w="34925">
            <a:solidFill>
              <a:srgbClr val="FF00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2797632"/>
            <a:ext cx="6825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ঋতুর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3777343"/>
            <a:ext cx="6825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পাঠ্যাংশটি শুদ্ধ ভাবে পড়তে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887686"/>
            <a:ext cx="6825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 উত্তর দিতে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95911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০.১.২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বুঝায় বলতে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7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3190">
              <a:schemeClr val="accent6">
                <a:lumMod val="40000"/>
                <a:lumOff val="60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59280">
              <a:schemeClr val="accent4">
                <a:lumMod val="40000"/>
                <a:lumOff val="60000"/>
              </a:schemeClr>
            </a:gs>
            <a:gs pos="15036">
              <a:schemeClr val="accent2">
                <a:lumMod val="40000"/>
                <a:lumOff val="60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495300"/>
            <a:ext cx="3924300" cy="1466850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6750" y="2952750"/>
            <a:ext cx="521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 মাধ্যমে আবেগ সৃষ্টি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2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259">
              <a:schemeClr val="accent4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9112"/>
            <a:ext cx="3722914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 কিছু ছবি দেখব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4" y="0"/>
            <a:ext cx="4858419" cy="3233057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7" y="3375627"/>
            <a:ext cx="4466771" cy="3246379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057" y="3375627"/>
            <a:ext cx="4321312" cy="3409669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9776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259">
              <a:schemeClr val="accent4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56"/>
            <a:ext cx="5276849" cy="3246096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1656"/>
            <a:ext cx="5276849" cy="3140493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492" y="19856"/>
            <a:ext cx="6308508" cy="3461657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168124" y="4424709"/>
            <a:ext cx="3739243" cy="92333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ছয়টি ঋতুর ছবি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3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683" y="491196"/>
            <a:ext cx="5366477" cy="1569660"/>
          </a:xfrm>
          <a:prstGeom prst="rect">
            <a:avLst/>
          </a:prstGeom>
          <a:solidFill>
            <a:srgbClr val="FF0000"/>
          </a:solidFill>
          <a:ln w="34925">
            <a:solidFill>
              <a:schemeClr val="accent1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2567" y="3135086"/>
            <a:ext cx="4783604" cy="830997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Lef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জলবায়ু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2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259">
              <a:schemeClr val="accent4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5305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699067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80789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878836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399353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985186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3582299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4190814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4668006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5214866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5718039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273225"/>
            <a:ext cx="1485900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1432" y="6273225"/>
            <a:ext cx="74295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16633" y="6273047"/>
            <a:ext cx="9144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5524" y="6273731"/>
            <a:ext cx="449036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8061" y="6302814"/>
            <a:ext cx="693963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8351" y="6289554"/>
            <a:ext cx="9144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9079" y="6299717"/>
            <a:ext cx="1053192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84538" y="6305705"/>
            <a:ext cx="14859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86755" y="6289553"/>
            <a:ext cx="14859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06100" y="5144629"/>
            <a:ext cx="14859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697928" y="4551571"/>
            <a:ext cx="14859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06100" y="3958513"/>
            <a:ext cx="14859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06100" y="3357409"/>
            <a:ext cx="1485900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Left Brace 36"/>
          <p:cNvSpPr/>
          <p:nvPr/>
        </p:nvSpPr>
        <p:spPr>
          <a:xfrm rot="5400000">
            <a:off x="2315883" y="4905659"/>
            <a:ext cx="857247" cy="164753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5400000">
            <a:off x="6327324" y="3260697"/>
            <a:ext cx="857247" cy="4841417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e 38"/>
          <p:cNvSpPr/>
          <p:nvPr/>
        </p:nvSpPr>
        <p:spPr>
          <a:xfrm>
            <a:off x="9757690" y="3582299"/>
            <a:ext cx="857247" cy="1887099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Callout 42"/>
          <p:cNvSpPr/>
          <p:nvPr/>
        </p:nvSpPr>
        <p:spPr>
          <a:xfrm>
            <a:off x="1653267" y="191335"/>
            <a:ext cx="3118757" cy="1920495"/>
          </a:xfrm>
          <a:prstGeom prst="wedgeEllipseCallout">
            <a:avLst>
              <a:gd name="adj1" fmla="val -14550"/>
              <a:gd name="adj2" fmla="val 201937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Oval Callout 43"/>
          <p:cNvSpPr/>
          <p:nvPr/>
        </p:nvSpPr>
        <p:spPr>
          <a:xfrm>
            <a:off x="5151681" y="250728"/>
            <a:ext cx="3118757" cy="1920495"/>
          </a:xfrm>
          <a:prstGeom prst="wedgeEllipseCallout">
            <a:avLst>
              <a:gd name="adj1" fmla="val 1157"/>
              <a:gd name="adj2" fmla="val 192585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Oval Callout 44"/>
          <p:cNvSpPr/>
          <p:nvPr/>
        </p:nvSpPr>
        <p:spPr>
          <a:xfrm>
            <a:off x="8452749" y="247666"/>
            <a:ext cx="3118757" cy="1920495"/>
          </a:xfrm>
          <a:prstGeom prst="wedgeEllipseCallout">
            <a:avLst>
              <a:gd name="adj1" fmla="val 1157"/>
              <a:gd name="adj2" fmla="val 170479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শীতকাল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250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PTI</cp:lastModifiedBy>
  <cp:revision>152</cp:revision>
  <dcterms:created xsi:type="dcterms:W3CDTF">2017-06-07T06:18:49Z</dcterms:created>
  <dcterms:modified xsi:type="dcterms:W3CDTF">2017-06-11T04:10:46Z</dcterms:modified>
</cp:coreProperties>
</file>