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411" autoAdjust="0"/>
  </p:normalViewPr>
  <p:slideViewPr>
    <p:cSldViewPr>
      <p:cViewPr varScale="1">
        <p:scale>
          <a:sx n="66" d="100"/>
          <a:sy n="66" d="100"/>
        </p:scale>
        <p:origin x="15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CACDD-0FD5-4D6E-A547-22A768E357D8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C56FFE-341B-44E9-831B-DFF22B7E69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981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স্লাইডটি</a:t>
            </a:r>
            <a:r>
              <a:rPr lang="en-US" dirty="0" smtClean="0"/>
              <a:t> </a:t>
            </a:r>
            <a:r>
              <a:rPr lang="en-US" dirty="0" err="1" smtClean="0"/>
              <a:t>উপস্থাপনের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পূর্বে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পুস্তকের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সংশ্লিষ্ট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সাথে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মিলিয়ে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শিখনফল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অর্জনের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প্রেজেন্টেশন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ভিডিওর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সাথে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নিজের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জ্ঞানকে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মিলিয়ে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1380D-B78C-46D1-8E5F-ACEED52345F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7354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বিষয়</a:t>
            </a:r>
            <a:r>
              <a:rPr lang="bn-BD" baseline="0" dirty="0" smtClean="0"/>
              <a:t> শিক্ষক ইচ্ছে করলে তাপ শক্তি ব্যবহার করে কিছু কাজের  উদাহরণ শিক্ষার্থীদের কাছ থেকে বের করার চেষ্টা করতে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56FFE-341B-44E9-831B-DFF22B7E69F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8312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বিষয়</a:t>
            </a:r>
            <a:r>
              <a:rPr lang="bn-BD" baseline="0" dirty="0" smtClean="0"/>
              <a:t> শিক্ষক ইচ্ছে করলে তাপ শক্তি ব্যবহার করে কিছু কাজের  উদাহরণ শিক্ষার্থীদের কাছ থেকে বের করে আনার চেষ্টা করতে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56FFE-341B-44E9-831B-DFF22B7E69F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05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বিষয়</a:t>
            </a:r>
            <a:r>
              <a:rPr lang="bn-BD" baseline="0" dirty="0" smtClean="0"/>
              <a:t> শিক্ষক ইচ্ছে করলে তাপ শক্তি ব্যবহার করে কিছু কাজের  উদাহরণ শিক্ষার্থীদের কাছ থেকে বের করে আনার চেষ্টা করতে পারেন।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56FFE-341B-44E9-831B-DFF22B7E69F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7916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বিষয়</a:t>
            </a:r>
            <a:r>
              <a:rPr lang="bn-BD" baseline="0" dirty="0" smtClean="0"/>
              <a:t> শিক্ষক ইচ্ছে করলে তাপ শক্তি ব্যবহার করে কিছু কাজের  উদাহরণ শিক্ষার্থীদের কাছ থেকে বের করে আনার চেষ্টা করতে পারেন।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56FFE-341B-44E9-831B-DFF22B7E69F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6559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সবল ও দূর্বল</a:t>
            </a:r>
            <a:r>
              <a:rPr lang="bn-BD" baseline="0" dirty="0" smtClean="0"/>
              <a:t> </a:t>
            </a:r>
            <a:r>
              <a:rPr lang="bn-BD" dirty="0" smtClean="0"/>
              <a:t>শিক্ষার্থীদেরকে</a:t>
            </a:r>
            <a:r>
              <a:rPr lang="bn-BD" baseline="0" dirty="0" smtClean="0"/>
              <a:t> দলে ভাগ করে দিতে পারেন। দলনেতার মাধ্যমে তা উপস্থাপন করা যেতে পারে।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56FFE-341B-44E9-831B-DFF22B7E69F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098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শিক্ষার্থীদের</a:t>
            </a:r>
            <a:r>
              <a:rPr lang="bn-BD" baseline="0" dirty="0" smtClean="0"/>
              <a:t> মূল্যায়নের ক্ষেত্রে শ্রেণি শিক্ষক আরো পাঠ সংশ্লিষ্ট প্রশ্ন করতে পারেন।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56FFE-341B-44E9-831B-DFF22B7E69F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571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শ্রেণি</a:t>
            </a:r>
            <a:r>
              <a:rPr lang="bn-BD" baseline="0" dirty="0" smtClean="0"/>
              <a:t> শিক্ষক ইচ্ছে করলে</a:t>
            </a:r>
            <a:r>
              <a:rPr lang="bn-BD" dirty="0" smtClean="0"/>
              <a:t> বাড়ির কাজ</a:t>
            </a:r>
            <a:r>
              <a:rPr lang="bn-BD" baseline="0" dirty="0" smtClean="0"/>
              <a:t> নিজের মত করেও দিতে পারেন।</a:t>
            </a:r>
            <a:r>
              <a:rPr lang="bn-BD" dirty="0" smtClean="0"/>
              <a:t>বাড়ির কাজ</a:t>
            </a:r>
            <a:r>
              <a:rPr lang="bn-BD" baseline="0" dirty="0" smtClean="0"/>
              <a:t> শিক্ষার্থীদের ডায়রিতে লিখে নিতে বলতে পারেন।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56FFE-341B-44E9-831B-DFF22B7E69F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364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 পরিচিতি</a:t>
            </a:r>
            <a:r>
              <a:rPr lang="bn-BD" baseline="0" dirty="0" smtClean="0"/>
              <a:t> স্লাইডটি শুধু শিক্ষকের জন্য। </a:t>
            </a:r>
            <a:r>
              <a:rPr lang="bn-BD" dirty="0" smtClean="0"/>
              <a:t>কন্টেন্টটির মান</a:t>
            </a:r>
            <a:r>
              <a:rPr lang="bn-BD" baseline="0" dirty="0" smtClean="0"/>
              <a:t>সম্মত করার জন্য মতামত দিলে কৃতজ্ঞ থাকবো।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27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এই স্লাইডে</a:t>
            </a:r>
            <a:r>
              <a:rPr lang="bn-BD" baseline="0" dirty="0" smtClean="0"/>
              <a:t> উল্লেখিত ঘটনা দেখিয়ে</a:t>
            </a:r>
            <a:r>
              <a:rPr lang="en-US" baseline="0" dirty="0" smtClean="0"/>
              <a:t> </a:t>
            </a:r>
            <a:r>
              <a:rPr lang="bn-BD" baseline="0" dirty="0" smtClean="0"/>
              <a:t>ও প্রশ্নোত্তরের মাধ্যমে শিক্ষার্থীদের মনোযোগ আকর্ষণ  করে আজকের পাঠের মানসিক পরিবেশ তৈরির  চেষ্টা করা হয়েছে।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বিষয় শিক্ষক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ইচ্ছে করলে স্লাইডে উল্লেখিত প্রশ্নগুলো মুছে দিয়ে নিজের মত প্রশ্ন করতে পারেন</a:t>
            </a:r>
            <a:r>
              <a:rPr lang="bn-BD" baseline="0" dirty="0" smtClean="0"/>
              <a:t>। তবে বিষয় শিক্ষক  ভিন্ন উপায়েও এ  কাজটি করতে পারেন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56FFE-341B-44E9-831B-DFF22B7E69F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659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পাঠ</a:t>
            </a:r>
            <a:r>
              <a:rPr lang="bn-BD" baseline="0" dirty="0" smtClean="0"/>
              <a:t> শিরোনাম বোর্ডে লিখে দিতে পারেন।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56FFE-341B-44E9-831B-DFF22B7E69F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115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এই পাঠ শেষে অর্জিতব্য শিখনফলকে সামনে রেখে </a:t>
            </a:r>
            <a:r>
              <a:rPr lang="bn-BD" dirty="0" smtClean="0"/>
              <a:t>পাঠকে</a:t>
            </a:r>
            <a:r>
              <a:rPr lang="bn-BD" baseline="0" dirty="0" smtClean="0"/>
              <a:t> ধারাবাহিকভাবে পরিচালনার উদ্দেশ্যে </a:t>
            </a:r>
            <a:r>
              <a:rPr lang="bn-BD" dirty="0" smtClean="0"/>
              <a:t>এই স্লাইডটি </a:t>
            </a:r>
            <a:r>
              <a:rPr lang="bn-BD" baseline="0" dirty="0" smtClean="0"/>
              <a:t>রাখা হয়েছে।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56FFE-341B-44E9-831B-DFF22B7E69F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86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বিষয়</a:t>
            </a:r>
            <a:r>
              <a:rPr lang="bn-BD" baseline="0" dirty="0" smtClean="0"/>
              <a:t> শিক্ষক ইচ্ছে করলে তাপ শক্তি ব্যবহার করে কিছু কাজের  উদাহরণ শিক্ষার্থীদের কাছ থেকে বের করার চেষ্টা করতে পারেন।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56FFE-341B-44E9-831B-DFF22B7E69F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559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বিষয়</a:t>
            </a:r>
            <a:r>
              <a:rPr lang="bn-BD" baseline="0" dirty="0" smtClean="0"/>
              <a:t> শিক্ষক ইচ্ছে করলে তাপ শক্তি দ্বারা আরো কি কি কাজ হয় তা শিক্ষার্থীদের কাছ থেকে বের করার চেষ্টা করতে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56FFE-341B-44E9-831B-DFF22B7E69F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471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বিষয়</a:t>
            </a:r>
            <a:r>
              <a:rPr lang="bn-BD" baseline="0" dirty="0" smtClean="0"/>
              <a:t> শিক্ষক ইচ্ছে করলে তাপ শক্তি ব্যবহার করে কিছু কাজের  উদাহরণ শিক্ষার্থীদের কাছ থেকে বের করার চেষ্টা করতে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56FFE-341B-44E9-831B-DFF22B7E69F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304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বিষয়</a:t>
            </a:r>
            <a:r>
              <a:rPr lang="bn-BD" baseline="0" dirty="0" smtClean="0"/>
              <a:t> শিক্ষক ইচ্ছে করলে তাপ শক্তি ব্যবহার করে কিছু কাজের  উদাহরণ শিক্ষার্থীদের কাছ থেকে বের করার চেষ্টা করতে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56FFE-341B-44E9-831B-DFF22B7E69F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963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4CA954-0190-467F-8067-B6B58497E5D8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54A5D0-D534-4B6D-88E4-9CB0DC88E3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4CA954-0190-467F-8067-B6B58497E5D8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54A5D0-D534-4B6D-88E4-9CB0DC88E3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4CA954-0190-467F-8067-B6B58497E5D8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54A5D0-D534-4B6D-88E4-9CB0DC88E3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4CA954-0190-467F-8067-B6B58497E5D8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54A5D0-D534-4B6D-88E4-9CB0DC88E3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4CA954-0190-467F-8067-B6B58497E5D8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54A5D0-D534-4B6D-88E4-9CB0DC88E3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4CA954-0190-467F-8067-B6B58497E5D8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54A5D0-D534-4B6D-88E4-9CB0DC88E3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4CA954-0190-467F-8067-B6B58497E5D8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54A5D0-D534-4B6D-88E4-9CB0DC88E3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4CA954-0190-467F-8067-B6B58497E5D8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54A5D0-D534-4B6D-88E4-9CB0DC88E3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4CA954-0190-467F-8067-B6B58497E5D8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54A5D0-D534-4B6D-88E4-9CB0DC88E3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4CA954-0190-467F-8067-B6B58497E5D8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54A5D0-D534-4B6D-88E4-9CB0DC88E3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4CA954-0190-467F-8067-B6B58497E5D8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54A5D0-D534-4B6D-88E4-9CB0DC88E3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04CA954-0190-467F-8067-B6B58497E5D8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E54A5D0-D534-4B6D-88E4-9CB0DC88E3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24.jpeg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1" y="914400"/>
            <a:ext cx="5714999" cy="156966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জন্য। 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পুস্তকের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819400"/>
            <a:ext cx="8444941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পাঠটি শ্রেণিকক্ষে উপস্থাপনের সময় প্রয়োজনীয় পরামর্শ প্রতিটি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স্লাইডের নিচে অর্থাৎ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Slide Note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 সংযোজন করা হয়েছে।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আশা করি সম্মানিত শিক্ষকগণ পাঠটি উপস্থাপনের পূর্বে  উল্লেখিত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Note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দেখে নেবেন।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819400"/>
            <a:ext cx="8481809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পাঠটি শ্রেণিকক্ষে উপস্থাপনের সময় প্রয়োজনীয় পরামর্শ প্রতিটি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স্লাইডের নিচে অর্থাৎ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Slide Note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 সংযোজন করা হয়েছে।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আশা করি সম্মানিত শিক্ষকগণ পাঠটি উপস্থাপনের পূর্বে  উল্লেখিত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Note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দেখে নেবেন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এবং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F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চেপে উপস্থাপন শুরু করতে পারেন।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19201" y="1524000"/>
            <a:ext cx="6553199" cy="3048000"/>
            <a:chOff x="1219201" y="1524000"/>
            <a:chExt cx="6553199" cy="3048000"/>
          </a:xfrm>
        </p:grpSpPr>
        <p:pic>
          <p:nvPicPr>
            <p:cNvPr id="2" name="Picture 1" descr="rice mill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0600" y="1524000"/>
              <a:ext cx="2971800" cy="3048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Picture 4" descr="sech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19201" y="1524000"/>
              <a:ext cx="3429000" cy="3048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8" name="TextBox 7"/>
          <p:cNvSpPr txBox="1"/>
          <p:nvPr/>
        </p:nvSpPr>
        <p:spPr>
          <a:xfrm>
            <a:off x="2971800" y="533400"/>
            <a:ext cx="33528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ছবিগুলো লক্ষ কর।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51054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এখানে রাসায়নিক শক্তিকে কোন শক্তিতে রুপান্তর করে কাজগুলো করা হচ্ছে?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71600" y="1371600"/>
            <a:ext cx="5638800" cy="3276600"/>
            <a:chOff x="1828800" y="1219200"/>
            <a:chExt cx="5638800" cy="3276600"/>
          </a:xfrm>
        </p:grpSpPr>
        <p:pic>
          <p:nvPicPr>
            <p:cNvPr id="2" name="Picture 1" descr="45b3efeb3863aea9cee18e5242101e23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28800" y="1219200"/>
              <a:ext cx="3048000" cy="32766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" name="Picture 2" descr="index.jpghariken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29200" y="1219200"/>
              <a:ext cx="2438400" cy="32766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5" name="TextBox 4"/>
          <p:cNvSpPr txBox="1"/>
          <p:nvPr/>
        </p:nvSpPr>
        <p:spPr>
          <a:xfrm>
            <a:off x="1371600" y="51054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রাসায়নিক শক্তি তাপ ও আলোক শক্তিতে রুপান্তর হচ্ছে।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5515429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তড়িৎ চুম্বকীয় শক্তি আলোক শক্তি হিসেবে চারিদিকে ছড়িয়ে পরছে।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7300" y="27179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এখানে রাসায়নিক শক্তি কোন শক্তিতে রুপান্তরিত হচ্ছে?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7620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আলো কিভাবে চারদিকে ছড়িয়ে পড়ছে?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7" grpId="0"/>
      <p:bldP spid="7" grpId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ectricit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219200"/>
            <a:ext cx="6248400" cy="44631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1200" y="579120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বিদ্যুৎ উৎপাদনের টারবাইন ঘুরাতে কি প্রয়োজন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85800" y="685800"/>
            <a:ext cx="8001000" cy="2438400"/>
            <a:chOff x="533400" y="1143000"/>
            <a:chExt cx="7848600" cy="2895600"/>
          </a:xfrm>
        </p:grpSpPr>
        <p:grpSp>
          <p:nvGrpSpPr>
            <p:cNvPr id="11" name="Group 10"/>
            <p:cNvGrpSpPr/>
            <p:nvPr/>
          </p:nvGrpSpPr>
          <p:grpSpPr>
            <a:xfrm>
              <a:off x="4572000" y="1143000"/>
              <a:ext cx="3810000" cy="2895600"/>
              <a:chOff x="5867400" y="838200"/>
              <a:chExt cx="2895600" cy="2819400"/>
            </a:xfrm>
          </p:grpSpPr>
          <p:pic>
            <p:nvPicPr>
              <p:cNvPr id="4" name="Picture 3" descr="sango gas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67400" y="838200"/>
                <a:ext cx="2895600" cy="2819400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7010400" y="838200"/>
                <a:ext cx="1752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000" dirty="0" smtClean="0">
                    <a:latin typeface="NikoshBAN" pitchFamily="2" charset="0"/>
                    <a:cs typeface="NikoshBAN" pitchFamily="2" charset="0"/>
                  </a:rPr>
                  <a:t>সাংগু গ্যাস ফিল্ড</a:t>
                </a:r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533400" y="1143000"/>
              <a:ext cx="3886200" cy="2886075"/>
              <a:chOff x="76200" y="1295400"/>
              <a:chExt cx="2819400" cy="2809875"/>
            </a:xfrm>
          </p:grpSpPr>
          <p:pic>
            <p:nvPicPr>
              <p:cNvPr id="2" name="Picture 1" descr="gas s.jp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200" y="1295400"/>
                <a:ext cx="2819400" cy="2809875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1143000" y="1295400"/>
                <a:ext cx="1752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000" dirty="0" smtClean="0">
                    <a:latin typeface="NikoshBAN" pitchFamily="2" charset="0"/>
                    <a:cs typeface="NikoshBAN" pitchFamily="2" charset="0"/>
                  </a:rPr>
                  <a:t>তিতাস গ্যাস ফিল্ড</a:t>
                </a:r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685800" y="3352800"/>
            <a:ext cx="8077200" cy="2438400"/>
            <a:chOff x="685800" y="3657600"/>
            <a:chExt cx="8001000" cy="2743200"/>
          </a:xfrm>
        </p:grpSpPr>
        <p:grpSp>
          <p:nvGrpSpPr>
            <p:cNvPr id="8" name="Group 7"/>
            <p:cNvGrpSpPr/>
            <p:nvPr/>
          </p:nvGrpSpPr>
          <p:grpSpPr>
            <a:xfrm>
              <a:off x="685800" y="3657600"/>
              <a:ext cx="3962400" cy="2743200"/>
              <a:chOff x="5943600" y="1295400"/>
              <a:chExt cx="3185459" cy="2743200"/>
            </a:xfrm>
          </p:grpSpPr>
          <p:pic>
            <p:nvPicPr>
              <p:cNvPr id="3" name="Picture 2" descr="horipor.jp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43600" y="1295400"/>
                <a:ext cx="3185459" cy="2743200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7010400" y="1371600"/>
                <a:ext cx="1752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0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হরিপুর গ্যাস ফিল্ড</a:t>
                </a:r>
                <a:endParaRPr lang="en-US" sz="20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4800600" y="3657600"/>
              <a:ext cx="3886200" cy="2743200"/>
              <a:chOff x="4800600" y="3657600"/>
              <a:chExt cx="3886200" cy="2743200"/>
            </a:xfrm>
          </p:grpSpPr>
          <p:pic>
            <p:nvPicPr>
              <p:cNvPr id="14" name="Picture 13" descr="koyla.jp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00600" y="3657600"/>
                <a:ext cx="3886200" cy="2743200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4876800" y="3810000"/>
                <a:ext cx="2209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0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বড় পুকুরিয়া কয়লা খনি</a:t>
                </a:r>
                <a:endParaRPr lang="en-US" sz="20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18" name="TextBox 17"/>
          <p:cNvSpPr txBox="1"/>
          <p:nvPr/>
        </p:nvSpPr>
        <p:spPr>
          <a:xfrm>
            <a:off x="2057400" y="5867400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এই জীবাশ্ম জ্বালানি ভূগর্ভে তৈরি হয় কিভাবে?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0600" y="58674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 সব খনির গ্যাস ও কয়লা কি কোন এক দিন শেষ হয়ে যাবে?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43000" y="58674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জীবাশ্ম জ্বালানীগুলো এক সময় শেষ হয়ে যাওয়ার কারণ কী?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05200" y="58674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এগুলো কি?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/>
      <p:bldP spid="19" grpId="1"/>
      <p:bldP spid="20" grpId="0"/>
      <p:bldP spid="21" grpId="0"/>
      <p:bldP spid="2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914400" y="838200"/>
            <a:ext cx="7467600" cy="5029200"/>
            <a:chOff x="304800" y="1130576"/>
            <a:chExt cx="7467600" cy="5029200"/>
          </a:xfrm>
        </p:grpSpPr>
        <p:pic>
          <p:nvPicPr>
            <p:cNvPr id="2" name="Picture 1" descr="alok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800" y="1130576"/>
              <a:ext cx="3581400" cy="237462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" name="Picture 2" descr="গ্যাস-ও-বিদ্যুৎ.jpg"/>
            <p:cNvPicPr>
              <a:picLocks noChangeAspect="1"/>
            </p:cNvPicPr>
            <p:nvPr/>
          </p:nvPicPr>
          <p:blipFill>
            <a:blip r:embed="rId4"/>
            <a:srcRect r="45600" b="13516"/>
            <a:stretch>
              <a:fillRect/>
            </a:stretch>
          </p:blipFill>
          <p:spPr>
            <a:xfrm>
              <a:off x="304800" y="3581400"/>
              <a:ext cx="3581400" cy="257837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" name="Picture 3" descr="office2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62400" y="3581400"/>
              <a:ext cx="3810000" cy="257672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" name="Picture 8" descr="sajja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62400" y="1143000"/>
              <a:ext cx="3810000" cy="23622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3" name="TextBox 12"/>
          <p:cNvSpPr txBox="1"/>
          <p:nvPr/>
        </p:nvSpPr>
        <p:spPr>
          <a:xfrm>
            <a:off x="3276600" y="59436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দৃশ্য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76400" y="594360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করণীয়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animated_fan_500x187.gif">
            <a:hlinkClick r:id="" action="ppaction://noaction">
              <a:snd r:embed="rId7" name="arrow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9581" y="3276600"/>
            <a:ext cx="2268619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1219200"/>
            <a:ext cx="3200400" cy="830997"/>
          </a:xfrm>
          <a:prstGeom prst="rec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3200400"/>
            <a:ext cx="5410200" cy="95410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“ জীবাশ্ম জ্বালানীর মজুদ আগামী একশ বছরেই শেষ হয়ে যাবে” </a:t>
            </a:r>
            <a:r>
              <a:rPr lang="bn-BD" sz="2800" smtClean="0">
                <a:latin typeface="NikoshBAN" pitchFamily="2" charset="0"/>
                <a:cs typeface="NikoshBAN" pitchFamily="2" charset="0"/>
              </a:rPr>
              <a:t>যুক্তিসহ বিশ্লেষণ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0" y="1295400"/>
            <a:ext cx="22098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সময়ঃ ১০ মিনিট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540603"/>
            <a:ext cx="3200400" cy="830997"/>
          </a:xfrm>
          <a:prstGeom prst="rect">
            <a:avLst/>
          </a:prstGeom>
          <a:solidFill>
            <a:srgbClr val="00B0F0"/>
          </a:solidFill>
          <a:ln w="19050">
            <a:solidFill>
              <a:srgbClr val="FF000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1905000"/>
            <a:ext cx="39624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 রাসায়নিক শক্তির উৎস কি?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2590800"/>
            <a:ext cx="41148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 প্রাণিকূল কোথা হতে শক্তি পায়?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3276600"/>
            <a:ext cx="51054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৩। উদ্ভিদের দেহে শক্তি সঞ্চয় হয় কিভাবে?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609600"/>
            <a:ext cx="3200400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2438400"/>
            <a:ext cx="6553200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রাসায়নিক শক্তি ব্যবহারে আমাদের করণীয় কী?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464403"/>
            <a:ext cx="342900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ron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371600"/>
            <a:ext cx="6248400" cy="48516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435114"/>
            <a:ext cx="3505200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কৃতজ্ঞতা স্বীকার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524000"/>
            <a:ext cx="8382000" cy="22467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শিক্ষা মন্ত্রণালয়, মাউশি, এনসিটিবি ও এটুআই এর সংশ্লিষ্ট কর্মকর্তাবৃন্দ এবং কন্টেন্ট সম্পাদক হিসাবে যাঁর নির্দেশনা, পরামর্শ ও তত্ত্বাবধানে এই মডেল কন্টেন্ট সমৃদ্ধ এরা হলেন-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জনাব সামসুদ্দিন আহমেদ তালুকদার 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                                     শিক্ষক প্রশিক্ষক, টিটিসি, কুমিল্লা।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753070"/>
            <a:ext cx="4114800" cy="923330"/>
          </a:xfrm>
          <a:prstGeom prst="rect">
            <a:avLst/>
          </a:prstGeom>
          <a:solidFill>
            <a:srgbClr val="00B0F0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natrium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955482"/>
            <a:ext cx="5600700" cy="41405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380999" y="381000"/>
            <a:ext cx="8305801" cy="5943600"/>
            <a:chOff x="380999" y="381000"/>
            <a:chExt cx="7848601" cy="5943600"/>
          </a:xfrm>
        </p:grpSpPr>
        <p:sp>
          <p:nvSpPr>
            <p:cNvPr id="16" name="Rounded Rectangle 15"/>
            <p:cNvSpPr/>
            <p:nvPr/>
          </p:nvSpPr>
          <p:spPr>
            <a:xfrm>
              <a:off x="380999" y="3276600"/>
              <a:ext cx="4038601" cy="30480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মোহাম্মদ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নাসির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উদ্দিন</a:t>
              </a:r>
              <a:endPara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সহকা</a:t>
              </a:r>
              <a:r>
                <a:rPr lang="bn-BD" sz="200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রী</a:t>
              </a:r>
              <a:r>
                <a:rPr lang="en-US" sz="200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endPara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দুলালপুর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এস,এম,এন্ড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কে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উচ্চ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বিদ্যালয়</a:t>
              </a:r>
              <a:endPara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ব্রাহ্মণপাড়া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কুমিল্লা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unasir983</a:t>
              </a:r>
              <a:r>
                <a:rPr lang="en-US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@yahoo.com</a:t>
              </a:r>
            </a:p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Mob.-01745038513</a:t>
              </a:r>
              <a:endPara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4648201" y="3200400"/>
              <a:ext cx="3581399" cy="31242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শ্রেণিঃ নবম</a:t>
              </a:r>
            </a:p>
            <a:p>
              <a:pPr algn="ctr"/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বিষয়ঃ রসায়ন</a:t>
              </a:r>
            </a:p>
            <a:p>
              <a:pPr algn="ctr"/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অধ্যায়ঃ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অষ্টম</a:t>
              </a:r>
              <a:endPara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14133" y="954881"/>
              <a:ext cx="2844800" cy="69056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পরিচিতি</a:t>
              </a:r>
              <a:endPara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rot="16200000" flipH="1">
              <a:off x="3090333" y="4758267"/>
              <a:ext cx="2819400" cy="846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 descr="nasir uddin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3400" y="381000"/>
              <a:ext cx="2286000" cy="250952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5" t="5644"/>
          <a:stretch/>
        </p:blipFill>
        <p:spPr>
          <a:xfrm>
            <a:off x="6553200" y="381000"/>
            <a:ext cx="1990725" cy="243839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038599" y="2514600"/>
          <a:ext cx="108373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599" y="2514600"/>
                        <a:ext cx="1083733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81200" y="533400"/>
            <a:ext cx="5638800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ভিডিওটি দেখে নিচের প্রশ্নগুলোর উত্তর দাও।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46482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ট্রাক্টরটি কী করছে?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80771" y="3429000"/>
            <a:ext cx="4067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হালচাষ করছে অর্থাৎ কাজ করছে?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7056" y="5014686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কাজ করার ক্ষমতা কি?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0" y="3707694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কাজ করার ক্ষমতা হচ্ছে শক্তি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9400" y="5461707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ট্রাক্টরের শক্তির উৎস কি?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80771" y="4099580"/>
            <a:ext cx="4415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জ্বালানী পুড়ালে তাপ শক্তি পাওয়া যায়।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685800"/>
            <a:ext cx="434340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রাসায়নিক শক্তির ব্যবহার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ran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76400"/>
            <a:ext cx="7460545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533400"/>
            <a:ext cx="335280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905000"/>
            <a:ext cx="8001000" cy="22467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 শক্তি কি তা বলতে পারবে।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 খনিজ জ্বালানী কি তা বিলতে পারবে।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শক্তির ব্যবহার বলতে পারবে।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রাসায়নিক শক্তি ব্যবহারে আমাদের করণীয় ব্যাখ্যা করতে পারবে।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457200"/>
            <a:ext cx="33528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ছবিগুলো লক্ষ কর।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0" y="1600200"/>
            <a:ext cx="8458200" cy="1905000"/>
            <a:chOff x="457200" y="1600200"/>
            <a:chExt cx="8458200" cy="1905000"/>
          </a:xfrm>
        </p:grpSpPr>
        <p:pic>
          <p:nvPicPr>
            <p:cNvPr id="3" name="Picture 2" descr="rann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" y="1600200"/>
              <a:ext cx="2962275" cy="18288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" name="Picture 3" descr="bricks field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81400" y="1600200"/>
              <a:ext cx="2590800" cy="186439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Picture 4" descr="kkkklh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24600" y="1600200"/>
              <a:ext cx="2590800" cy="1905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7" name="TextBox 6"/>
          <p:cNvSpPr txBox="1"/>
          <p:nvPr/>
        </p:nvSpPr>
        <p:spPr>
          <a:xfrm>
            <a:off x="1143000" y="44196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এই কাজগুলো কোন শক্তির সাহায্যে সম্পূর্ণ হয়?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0" y="44196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তাপ শক্তি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44196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রান্না করতে, ইট পুড়াতে, তৈজসপত্র তৈরিতে আমরা কিসের সাহায্য নেই?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9" grpId="0"/>
      <p:bldP spid="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4800" y="1676400"/>
            <a:ext cx="8610600" cy="2590800"/>
            <a:chOff x="533400" y="1676400"/>
            <a:chExt cx="8610600" cy="2590800"/>
          </a:xfrm>
        </p:grpSpPr>
        <p:pic>
          <p:nvPicPr>
            <p:cNvPr id="4" name="Picture 3" descr="iron2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3400" y="1676400"/>
              <a:ext cx="3827318" cy="2590800"/>
            </a:xfrm>
            <a:prstGeom prst="rect">
              <a:avLst/>
            </a:prstGeom>
          </p:spPr>
        </p:pic>
        <p:pic>
          <p:nvPicPr>
            <p:cNvPr id="6" name="Picture 5" descr="ciramic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19600" y="1676400"/>
              <a:ext cx="4724400" cy="25908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8" name="TextBox 7"/>
          <p:cNvSpPr txBox="1"/>
          <p:nvPr/>
        </p:nvSpPr>
        <p:spPr>
          <a:xfrm>
            <a:off x="2743200" y="533400"/>
            <a:ext cx="33528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ছবিগুলো লক্ষ কর।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48006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লোহা গলাতে ও সিরামিক পুড়াতে কোন শক্তিকে কাজে লাগানো হচ্ছে?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762000" y="990600"/>
            <a:ext cx="7391400" cy="4953000"/>
            <a:chOff x="838200" y="1219200"/>
            <a:chExt cx="7620000" cy="5105400"/>
          </a:xfrm>
        </p:grpSpPr>
        <p:pic>
          <p:nvPicPr>
            <p:cNvPr id="6" name="Picture 5" descr="biman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3810000"/>
              <a:ext cx="3733800" cy="25146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6" descr="train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24400" y="3810000"/>
              <a:ext cx="3733800" cy="25146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Picture 7" descr="P9170008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8200" y="1219200"/>
              <a:ext cx="3727491" cy="25146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" name="Picture 8" descr="PA271615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24400" y="1219200"/>
              <a:ext cx="3733800" cy="25146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1" name="TextBox 10"/>
          <p:cNvSpPr txBox="1"/>
          <p:nvPr/>
        </p:nvSpPr>
        <p:spPr>
          <a:xfrm>
            <a:off x="2743200" y="391180"/>
            <a:ext cx="33528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ছবিগুলো লক্ষ কর।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" y="602998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 যানবাহনগুলো চালাতে কোন ধরনের জ্বালানী ব্যবহার করা হয়?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9000" y="63246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খনিজ জ্বালানী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242</TotalTime>
  <Words>816</Words>
  <Application>Microsoft Office PowerPoint</Application>
  <PresentationFormat>On-screen Show (4:3)</PresentationFormat>
  <Paragraphs>108</Paragraphs>
  <Slides>19</Slides>
  <Notes>16</Notes>
  <HiddenSlides>1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Calibri</vt:lpstr>
      <vt:lpstr>NikoshBAN</vt:lpstr>
      <vt:lpstr>Times New Roman</vt:lpstr>
      <vt:lpstr>Verdana</vt:lpstr>
      <vt:lpstr>Vrinda</vt:lpstr>
      <vt:lpstr>Wingdings 2</vt:lpstr>
      <vt:lpstr>Aspect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Jahan Computer</dc:creator>
  <cp:lastModifiedBy>Avijit Saha</cp:lastModifiedBy>
  <cp:revision>30</cp:revision>
  <dcterms:created xsi:type="dcterms:W3CDTF">2015-11-26T16:05:29Z</dcterms:created>
  <dcterms:modified xsi:type="dcterms:W3CDTF">2020-03-25T07:17:02Z</dcterms:modified>
</cp:coreProperties>
</file>