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72" r:id="rId4"/>
    <p:sldId id="273" r:id="rId5"/>
    <p:sldId id="274" r:id="rId6"/>
    <p:sldId id="275" r:id="rId7"/>
    <p:sldId id="276" r:id="rId8"/>
    <p:sldId id="277" r:id="rId9"/>
    <p:sldId id="267" r:id="rId10"/>
    <p:sldId id="279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6BFCF4-2233-491E-8E9B-A0B35A5CA3FF}">
          <p14:sldIdLst>
            <p14:sldId id="271"/>
            <p14:sldId id="272"/>
            <p14:sldId id="273"/>
            <p14:sldId id="274"/>
          </p14:sldIdLst>
        </p14:section>
        <p14:section name="Untitled Section" id="{03BEFD15-5159-4211-A567-55A8B66133E7}">
          <p14:sldIdLst>
            <p14:sldId id="275"/>
            <p14:sldId id="276"/>
            <p14:sldId id="277"/>
            <p14:sldId id="267"/>
            <p14:sldId id="279"/>
            <p14:sldId id="280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385" y="381000"/>
            <a:ext cx="8077199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sz="1800" dirty="0" smtClean="0">
                <a:latin typeface="Arabic Typesetting" pitchFamily="66" charset="-78"/>
              </a:rPr>
              <a:t>بسم الله الرحمن الرحيم</a:t>
            </a:r>
            <a:r>
              <a:rPr lang="ar-SA" sz="1400" dirty="0" smtClean="0">
                <a:latin typeface="Arabic Typesetting" pitchFamily="66" charset="-78"/>
              </a:rPr>
              <a:t/>
            </a:r>
            <a:br>
              <a:rPr lang="ar-SA" sz="1400" dirty="0" smtClean="0">
                <a:latin typeface="Arabic Typesetting" pitchFamily="66" charset="-78"/>
              </a:rPr>
            </a:br>
            <a:r>
              <a:rPr lang="ar-SA" sz="6000" dirty="0" smtClean="0">
                <a:latin typeface="Arabic Typesetting" pitchFamily="66" charset="-78"/>
              </a:rPr>
              <a:t>اهلا و سهلا</a:t>
            </a:r>
            <a:endParaRPr lang="en-US" sz="7200" dirty="0">
              <a:latin typeface="Arabic Typesetting" pitchFamily="66" charset="-78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59" y="1895261"/>
            <a:ext cx="5601482" cy="306747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785708"/>
            <a:ext cx="8153399" cy="446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762000"/>
            <a:ext cx="3372321" cy="37152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269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86200" y="914400"/>
            <a:ext cx="18669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2800" smtClean="0">
                <a:latin typeface="NikoshBAN" pitchFamily="2" charset="0"/>
                <a:cs typeface="NikoshBAN" pitchFamily="2" charset="0"/>
              </a:rPr>
              <a:t>مع السلام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648" y="2268940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340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231648"/>
            <a:ext cx="3657600" cy="682752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latin typeface="Arial Black" pitchFamily="34" charset="0"/>
                <a:cs typeface="+mn-cs"/>
              </a:rPr>
              <a:t>معرفة المدرس </a:t>
            </a:r>
            <a:endParaRPr lang="en-US" dirty="0">
              <a:latin typeface="Arial Black" pitchFamily="34" charset="0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14800" y="2286000"/>
            <a:ext cx="4572000" cy="1905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/>
              <a:t>محمد زكريا</a:t>
            </a:r>
          </a:p>
          <a:p>
            <a:pPr algn="ctr"/>
            <a:r>
              <a:rPr lang="ar-SA" sz="2400" dirty="0" smtClean="0"/>
              <a:t>ريئس المدرس</a:t>
            </a:r>
          </a:p>
          <a:p>
            <a:pPr algn="ctr"/>
            <a:r>
              <a:rPr lang="ar-SA" sz="2400" dirty="0" smtClean="0"/>
              <a:t>موطفى اسلام داخل مدرسة</a:t>
            </a:r>
          </a:p>
          <a:p>
            <a:pPr algn="ctr"/>
            <a:r>
              <a:rPr lang="ar-SA" sz="2400" dirty="0" smtClean="0"/>
              <a:t>تيتاش   كوملا</a:t>
            </a:r>
          </a:p>
          <a:p>
            <a:pPr algn="ctr"/>
            <a:r>
              <a:rPr lang="en-US" dirty="0">
                <a:latin typeface="Arial Black" pitchFamily="34" charset="0"/>
                <a:cs typeface="NikoshBAN" pitchFamily="2" charset="0"/>
              </a:rPr>
              <a:t>E-mail-inzakaria74@gmail.com</a:t>
            </a:r>
            <a:endParaRPr lang="en-US" dirty="0"/>
          </a:p>
          <a:p>
            <a:pPr algn="ctr"/>
            <a:endParaRPr lang="en-US" dirty="0"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13901"/>
            <a:ext cx="1828800" cy="2316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9215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124200" y="581891"/>
            <a:ext cx="3048000" cy="6857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/>
              <a:t>  تعارف الدرس 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1676400"/>
            <a:ext cx="6400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dirty="0" smtClean="0">
                <a:latin typeface="Arial Rounded MT Bold" pitchFamily="34" charset="0"/>
              </a:rPr>
              <a:t> القران مجيد    </a:t>
            </a:r>
            <a:endParaRPr lang="ar-SA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ar-SA" dirty="0" smtClean="0">
                <a:latin typeface="Arial Rounded MT Bold" pitchFamily="34" charset="0"/>
                <a:cs typeface="+mj-cs"/>
              </a:rPr>
              <a:t>       </a:t>
            </a:r>
            <a:r>
              <a:rPr lang="ar-SA" dirty="0" smtClean="0">
                <a:latin typeface="Arial Rounded MT Bold" pitchFamily="34" charset="0"/>
              </a:rPr>
              <a:t>للصف  </a:t>
            </a:r>
            <a:r>
              <a:rPr lang="ar-SA" dirty="0" smtClean="0">
                <a:latin typeface="Arial Rounded MT Bold" pitchFamily="34" charset="0"/>
              </a:rPr>
              <a:t>من الداخل  </a:t>
            </a:r>
            <a:r>
              <a:rPr lang="ar-SA" dirty="0" smtClean="0">
                <a:latin typeface="Arial Rounded MT Bold" pitchFamily="34" charset="0"/>
                <a:cs typeface="+mj-cs"/>
              </a:rPr>
              <a:t>  </a:t>
            </a:r>
          </a:p>
          <a:p>
            <a:pPr marL="0" indent="0" algn="ctr">
              <a:buNone/>
            </a:pPr>
            <a:r>
              <a:rPr lang="ar-SA" dirty="0" smtClean="0">
                <a:latin typeface="Arial Rounded MT Bold" pitchFamily="34" charset="0"/>
              </a:rPr>
              <a:t>  </a:t>
            </a:r>
            <a:r>
              <a:rPr lang="ar-SA" dirty="0" smtClean="0">
                <a:latin typeface="Arial Rounded MT Bold" pitchFamily="34" charset="0"/>
              </a:rPr>
              <a:t>الدرس اول</a:t>
            </a:r>
          </a:p>
          <a:p>
            <a:pPr marL="0" indent="0" algn="ctr">
              <a:buNone/>
            </a:pPr>
            <a:r>
              <a:rPr lang="ar-SA" dirty="0" smtClean="0">
                <a:latin typeface="Arial Rounded MT Bold" pitchFamily="34" charset="0"/>
              </a:rPr>
              <a:t> </a:t>
            </a:r>
            <a:endParaRPr lang="ar-SA" dirty="0" smtClean="0">
              <a:latin typeface="Arial Rounded MT Bold" pitchFamily="34" charset="0"/>
              <a:cs typeface="+mj-cs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12-03-2020</a:t>
            </a:r>
            <a:r>
              <a:rPr lang="ar-SA" dirty="0" smtClean="0">
                <a:latin typeface="Arial Rounded MT Bold" pitchFamily="34" charset="0"/>
              </a:rPr>
              <a:t>  تاريخ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9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2667000" y="106680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/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المعلمات</a:t>
            </a:r>
            <a:r>
              <a:rPr lang="en-US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7520940" cy="160020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সুরাতুল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বাকারা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নামকরন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তাহকিক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আয়াতের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8055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5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485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78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11267"/>
            <a:ext cx="8686800" cy="15225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0600"/>
            <a:ext cx="9144000" cy="9281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685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6868484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098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28600"/>
            <a:ext cx="2219635" cy="5239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94008"/>
            <a:ext cx="8839200" cy="85859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68407"/>
            <a:ext cx="8991600" cy="85099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155846"/>
            <a:ext cx="8991600" cy="88275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91000"/>
            <a:ext cx="8991600" cy="91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6123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1000"/>
            <a:ext cx="1619476" cy="50489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5687219" cy="5811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828800"/>
            <a:ext cx="89916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49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Angles</vt:lpstr>
      <vt:lpstr>1_Angles</vt:lpstr>
      <vt:lpstr>بسم الله الرحمن الرحيم اهلا و سهلا</vt:lpstr>
      <vt:lpstr>معرفة المدرس </vt:lpstr>
      <vt:lpstr>PowerPoint Presentation</vt:lpstr>
      <vt:lpstr>সুরাতুল বাকারা  নামকরন বলতে পারবে , তাহকিক করতে পারবে , আয়াতের ব্যাখ্যা করতে পারবে.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اهلا و سهلا</dc:title>
  <dc:creator>Zakaria</dc:creator>
  <cp:lastModifiedBy>ismail - [2010]</cp:lastModifiedBy>
  <cp:revision>32</cp:revision>
  <dcterms:created xsi:type="dcterms:W3CDTF">2006-08-16T00:00:00Z</dcterms:created>
  <dcterms:modified xsi:type="dcterms:W3CDTF">2020-03-19T09:34:41Z</dcterms:modified>
</cp:coreProperties>
</file>