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4" r:id="rId18"/>
    <p:sldId id="270" r:id="rId19"/>
    <p:sldId id="271" r:id="rId20"/>
    <p:sldId id="272" r:id="rId21"/>
    <p:sldId id="275" r:id="rId22"/>
    <p:sldId id="276" r:id="rId23"/>
    <p:sldId id="273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276"/>
    <a:srgbClr val="4BC178"/>
    <a:srgbClr val="4C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14" y="-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5A81-E2EE-4258-981E-AE0D56B57F1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FE80-041E-4A70-BBCA-4341522D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FE80-041E-4A70-BBCA-4341522DF0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3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D815-C594-464E-AFC2-723D6182502F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CF40-AF4D-4C9E-950F-223DE56B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\6128011476_43d8b3bbb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2"/>
            <a:ext cx="12161838" cy="70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3119" y="287024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সবাই কে স্বাগত</a:t>
            </a:r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" y="0"/>
            <a:ext cx="12152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719" y="152400"/>
            <a:ext cx="3429000" cy="990600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 কি 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27063" y="1371600"/>
            <a:ext cx="11125200" cy="4800600"/>
          </a:xfrm>
          <a:noFill/>
          <a:ln w="38100"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নিউক্লিক এসিড ও প্রোটিন দিয়ে গঠিত,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অতি আনুবীক্ষনিক,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অকোষীয় জীবানু বা রাসায়নিক বস্তু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জীবকোষের ভেতরে সক্রিয় হয়ে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 বৃদ্ধি ও রোগ সৃষ্টি করে, কিন্তু -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জীবকোষের বাইরে জড় বস্তুর মতো নিষ্ক্রিয়তার আচরণ করে । 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shwa\Desktop\MOSQUITO_9183x1920px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9719" y="228600"/>
            <a:ext cx="48654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বৈশিষ্ট্য</a:t>
            </a:r>
            <a:endParaRPr lang="en-US" sz="6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289719" y="1600200"/>
            <a:ext cx="7010400" cy="4525962"/>
          </a:xfrm>
          <a:noFill/>
          <a:ln w="28575"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</a:pPr>
            <a:r>
              <a:rPr lang="bn-IN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জীবীয়</a:t>
            </a:r>
          </a:p>
          <a:p>
            <a:pPr eaLnBrk="1" hangingPunct="1"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ডিএনএ / আরএনএ ও প্রোটিন দিয়ে গঠিত,</a:t>
            </a:r>
          </a:p>
          <a:p>
            <a:pPr eaLnBrk="1" hangingPunct="1"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জীবকোষে সংখ্যা বৃদ্ধি করতে পারে,</a:t>
            </a:r>
          </a:p>
          <a:p>
            <a:pPr eaLnBrk="1" hangingPunct="1"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প্রকরণ সৃষ্টি হয়,</a:t>
            </a:r>
          </a:p>
          <a:p>
            <a:pPr eaLnBrk="1" hangingPunct="1"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পরিব্যাক্তি ঘটতে দেখা যায়।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909293" y="1521373"/>
            <a:ext cx="5105400" cy="4525962"/>
          </a:xfrm>
          <a:prstGeom prst="rect">
            <a:avLst/>
          </a:prstGeom>
          <a:noFill/>
          <a:ln w="28575"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bn-IN" sz="5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</a:t>
            </a:r>
            <a:endParaRPr lang="en-US" sz="5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অকোষীয়, প্রোটোপ্লাজম নেই।</a:t>
            </a:r>
          </a:p>
          <a:p>
            <a:pPr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বিপাক ক্রিয়া নেই,</a:t>
            </a:r>
          </a:p>
          <a:p>
            <a:pPr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সজীব কোষের বাইরে জড় পদার্থের মতো আচরণ করে। </a:t>
            </a:r>
          </a:p>
          <a:p>
            <a:pPr>
              <a:buFontTx/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কেলাসিত করে স্ফটিকে পরিণত করা যায়।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ishwa\Desktop\o-INFLUENZA-VIRUS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708" y="2057400"/>
            <a:ext cx="1094241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115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শ্রেণিবিন্যাস </a:t>
            </a:r>
            <a:endParaRPr lang="en-US" sz="115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1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ishwa\Desktop\Nudivirus_vi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307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ishwa\Desktop\F1C30FB9-F95F-8B4E-9FAF03A0503D1AB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11" y="0"/>
            <a:ext cx="39893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ishwa\Desktop\icosah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0"/>
            <a:ext cx="37119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2.bp.blogspot.com/-HkliT6zbLrY/UVFMs7qsKbI/AAAAAAAAAoU/xPnpYaLR3co/s1600/bacterioph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2" y="4114800"/>
            <a:ext cx="4447024" cy="27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ishwa\Desktop\stock-photo-oval-shape-design-181279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91" y="4114800"/>
            <a:ext cx="4012328" cy="27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ishwa\Desktop\bigstock-Ebola-virus-486866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114800"/>
            <a:ext cx="3711943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510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দন্ডাকার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380" y="76171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</a:t>
            </a:r>
            <a:endParaRPr lang="en-US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519" y="76171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ঘনক্ষেত্রাকার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8" y="6019800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ব্যাঙাচিকার</a:t>
            </a:r>
            <a:endParaRPr lang="en-US" sz="4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135" y="6019800"/>
            <a:ext cx="163217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ডিম্বাকার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5518" y="6019800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সিলিন্ড্রিকাল</a:t>
            </a:r>
            <a:endParaRPr lang="en-US" sz="4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135" y="3099137"/>
            <a:ext cx="3935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99090" y="2286000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ভাকসিনিয়া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6462" y="2285999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TMV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1306" y="2329492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032" y="4355803"/>
            <a:ext cx="577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3466" y="435580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ইনফ্লুয়েঞ্জা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2365" y="4355802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Ebola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ifferencebtw.com/wp-content/uploads/2016/10/dna-viruses-vs-rna-viruses-99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4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119" y="162570"/>
            <a:ext cx="617829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shwa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3"/>
            <a:ext cx="12161837" cy="68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shwa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5"/>
            <a:ext cx="6065153" cy="30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ishwa\Desktop\shutterstock_62057374_1_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25" y="-15766"/>
            <a:ext cx="6092113" cy="30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ishwa\Desktop\landscape-1473884031-pmx100116-antibiotics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60651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ishwa\Desktop\F5.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53" y="4038599"/>
            <a:ext cx="6096685" cy="28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8718" y="3069021"/>
            <a:ext cx="57791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পোষক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0" y="60434"/>
            <a:ext cx="250902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1354" y="80673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7" y="6019800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ব্যাকটেরিওফাজ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8886" y="6068162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সায়ানোফাজ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3519" y="245416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HIV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19" y="4869891"/>
            <a:ext cx="52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9519" y="6187855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LPP1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4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1449684423_617874_1449684661_noticia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32"/>
            <a:ext cx="6309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shwa\Desktop\F1C30FB9-F95F-8B4E-9FAF03A0503D1AB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8" y="0"/>
            <a:ext cx="5852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319" y="143809"/>
            <a:ext cx="5606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187" y="5715000"/>
            <a:ext cx="482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6578" y="5715000"/>
            <a:ext cx="4418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119" y="2369873"/>
            <a:ext cx="657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519" y="303349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HIV</a:t>
            </a:r>
            <a:endParaRPr lang="en-US" sz="3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shwa\Desktop\3_59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" y="-5255"/>
            <a:ext cx="12155898" cy="68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0119" y="5307327"/>
            <a:ext cx="4514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shwa\Desktop\anim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74"/>
            <a:ext cx="12161838" cy="68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\30420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"/>
            <a:ext cx="12161838" cy="68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138" y="159995"/>
            <a:ext cx="65229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পরিচয়</a:t>
            </a: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709441" y="1729655"/>
            <a:ext cx="4996881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নাথ রায় </a:t>
            </a:r>
            <a:endParaRPr lang="en-US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138" y="2902703"/>
            <a:ext cx="70944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জীববিজ্ঞান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596" y="3933064"/>
            <a:ext cx="6702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তছলিম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4227" y="4691619"/>
            <a:ext cx="4297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সোনরায়,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গাবতলী,বগুড়া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21" y="1579264"/>
            <a:ext cx="2683957" cy="201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519319" y="431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4782" y="3618659"/>
            <a:ext cx="5105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জীববিজ্ঞান(উদ্ভিদবিজ্ঞান)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shwa\Desktop\1449684423_617874_1449684661_noticia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519" y="304799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197" y="1905000"/>
            <a:ext cx="38411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ভাইরাস </a:t>
            </a:r>
            <a:r>
              <a:rPr lang="bn-IN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71197" y="3244333"/>
            <a:ext cx="7354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জীব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97" y="4614776"/>
            <a:ext cx="851226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age\Shyry_1428938580_13-image_8274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319" y="152400"/>
            <a:ext cx="41280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58" y="3008329"/>
            <a:ext cx="1163812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5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3119" y="192092"/>
            <a:ext cx="3237879" cy="1016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Bishwa\New Folder (2)\book_690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67567"/>
            <a:ext cx="4191000" cy="54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Bishwa\New Folder (2)\rokimg_20150623_10128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88588"/>
            <a:ext cx="4310062" cy="5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8070" y="5797771"/>
            <a:ext cx="236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হাসন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222" y="5797769"/>
            <a:ext cx="3669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আজমল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আসমত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shwa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2"/>
            <a:ext cx="12161838" cy="68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5319" y="3432765"/>
            <a:ext cx="775885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15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150" dirty="0" err="1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15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shwa\Desktop\chickenpo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" y="23648"/>
            <a:ext cx="4243552" cy="33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shwa\Desktop\u80816_197894_546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0"/>
            <a:ext cx="401894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ishwa\Desktop\vi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74"/>
            <a:ext cx="4252119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ishwa\Desktop\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20" y="-1"/>
            <a:ext cx="3886200" cy="33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shwa\Desktop\Broiler-Asci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88" y="3378746"/>
            <a:ext cx="3886199" cy="35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16486" y="1981200"/>
            <a:ext cx="11608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হাম</a:t>
            </a:r>
            <a:endParaRPr lang="en-US" sz="6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919" y="578001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রানিক্ষেত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19" y="6010512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হাছি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bishwa\Pictures\1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86" y="3381375"/>
            <a:ext cx="4014951" cy="35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596933" y="5948956"/>
            <a:ext cx="2523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পাগলা কুকুর</a:t>
            </a:r>
            <a:endParaRPr lang="en-US" sz="4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slide1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9519" y="174734"/>
            <a:ext cx="6172200" cy="654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shwa\Desktop\slide1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"/>
            <a:ext cx="12161838" cy="68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56719" y="609600"/>
            <a:ext cx="6019800" cy="609600"/>
          </a:xfrm>
          <a:prstGeom prst="rect">
            <a:avLst/>
          </a:prstGeom>
          <a:solidFill>
            <a:srgbClr val="38C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mage\1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slide_331895_3302478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618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919" y="51033"/>
            <a:ext cx="39421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365919" y="1828800"/>
            <a:ext cx="6611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ভাইরাস </a:t>
            </a:r>
            <a:r>
              <a:rPr lang="bn-I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120" y="3893403"/>
            <a:ext cx="8108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শ্রেণিবিন্যাস করতে পারবে।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192" y="4724400"/>
            <a:ext cx="891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482" y="2782420"/>
            <a:ext cx="8929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জীব 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জড়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 তা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518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2362" y="967173"/>
            <a:ext cx="3132595" cy="225829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4048" y="1447800"/>
            <a:ext cx="28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viron</a:t>
            </a:r>
            <a:endParaRPr lang="en-US" sz="6000" dirty="0"/>
          </a:p>
        </p:txBody>
      </p:sp>
      <p:sp>
        <p:nvSpPr>
          <p:cNvPr id="5" name="Right Arrow 4"/>
          <p:cNvSpPr/>
          <p:nvPr/>
        </p:nvSpPr>
        <p:spPr>
          <a:xfrm>
            <a:off x="3961811" y="1991082"/>
            <a:ext cx="801576" cy="253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91027" y="978504"/>
            <a:ext cx="2939111" cy="227907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08680" y="967172"/>
            <a:ext cx="3146414" cy="24618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7780812" y="1957005"/>
            <a:ext cx="709441" cy="3671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3725" y="1483251"/>
            <a:ext cx="2533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Virus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8916376" y="1606361"/>
            <a:ext cx="2331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Poison</a:t>
            </a:r>
            <a:endParaRPr lang="bn-BD" sz="4400" dirty="0" smtClean="0">
              <a:solidFill>
                <a:srgbClr val="FF0000"/>
              </a:solidFill>
            </a:endParaRPr>
          </a:p>
          <a:p>
            <a:r>
              <a:rPr lang="bn-BD" sz="4400" dirty="0" smtClean="0">
                <a:solidFill>
                  <a:srgbClr val="FF0000"/>
                </a:solidFill>
              </a:rPr>
              <a:t>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2476" y="3264503"/>
            <a:ext cx="218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লেটিন ভাষা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4176" y="3225463"/>
            <a:ext cx="220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ইংরেজি ভাষা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1378" y="3490028"/>
            <a:ext cx="233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6081" y="4876800"/>
            <a:ext cx="2531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Adolf_Bernhard_Me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"/>
            <a:ext cx="3938516" cy="4255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398" y="3473355"/>
            <a:ext cx="333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 আডলভ মায়ার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78" y="4724400"/>
            <a:ext cx="5129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১৮৮৬ সালে তামাকের পাতায় ছোপ ছোপ দাগকে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TMV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হিসাবে উল্লেখ করেন 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endelei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319" y="0"/>
            <a:ext cx="4023518" cy="4256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1278" y="349854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মেন্ডেলিফ দিমিত্রি ইভানস্কি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919" y="4953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১৮৯২ সালে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TMV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কে ভাইরাস নামে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 করেন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310</Words>
  <Application>Microsoft Office PowerPoint</Application>
  <PresentationFormat>Custom</PresentationFormat>
  <Paragraphs>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ভাইরাস কি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</dc:creator>
  <cp:lastModifiedBy>bishwa</cp:lastModifiedBy>
  <cp:revision>61</cp:revision>
  <dcterms:created xsi:type="dcterms:W3CDTF">2017-10-05T13:28:44Z</dcterms:created>
  <dcterms:modified xsi:type="dcterms:W3CDTF">2018-03-24T14:19:43Z</dcterms:modified>
</cp:coreProperties>
</file>