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56" r:id="rId2"/>
    <p:sldId id="257" r:id="rId3"/>
    <p:sldId id="258" r:id="rId4"/>
    <p:sldId id="263" r:id="rId5"/>
    <p:sldId id="260" r:id="rId6"/>
    <p:sldId id="261" r:id="rId7"/>
    <p:sldId id="267" r:id="rId8"/>
    <p:sldId id="265" r:id="rId9"/>
    <p:sldId id="266" r:id="rId10"/>
    <p:sldId id="259" r:id="rId11"/>
    <p:sldId id="276" r:id="rId12"/>
    <p:sldId id="277" r:id="rId13"/>
    <p:sldId id="268" r:id="rId14"/>
    <p:sldId id="269" r:id="rId15"/>
    <p:sldId id="282" r:id="rId16"/>
    <p:sldId id="264" r:id="rId17"/>
    <p:sldId id="281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F15144-5BB0-4206-9B59-9147DD13D5C0}">
          <p14:sldIdLst>
            <p14:sldId id="256"/>
            <p14:sldId id="257"/>
            <p14:sldId id="258"/>
          </p14:sldIdLst>
        </p14:section>
        <p14:section name="Untitled Section" id="{7026B262-6211-48D0-B902-841218ACFF05}">
          <p14:sldIdLst>
            <p14:sldId id="263"/>
            <p14:sldId id="260"/>
            <p14:sldId id="261"/>
            <p14:sldId id="267"/>
            <p14:sldId id="265"/>
            <p14:sldId id="266"/>
            <p14:sldId id="259"/>
            <p14:sldId id="276"/>
            <p14:sldId id="277"/>
            <p14:sldId id="268"/>
            <p14:sldId id="269"/>
            <p14:sldId id="282"/>
            <p14:sldId id="264"/>
            <p14:sldId id="281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505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2AC55-A980-4089-8500-A0F8B63A0A0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0E633-F9C3-4C97-8BCB-44D7C285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5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E633-F9C3-4C97-8BCB-44D7C28510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E633-F9C3-4C97-8BCB-44D7C28510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2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1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7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3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8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3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1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0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7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7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476" y="228600"/>
            <a:ext cx="7162800" cy="1371600"/>
          </a:xfr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4476" y="1828800"/>
            <a:ext cx="7162800" cy="449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76" y="1828800"/>
            <a:ext cx="7162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9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33906" y="152400"/>
            <a:ext cx="6233693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 চিত্র গুলি দেখে চিন্তা করে বল-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4267200"/>
            <a:ext cx="2209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47A10-CF76-41E6-B2CE-51992183E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54" y="958163"/>
            <a:ext cx="2857500" cy="3159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4211B8-AF1A-4DE1-B3EA-B1E937304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963" y="1828800"/>
            <a:ext cx="20764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3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022590-96FE-4997-93BA-2987BAEC8A32}"/>
              </a:ext>
            </a:extLst>
          </p:cNvPr>
          <p:cNvSpPr txBox="1"/>
          <p:nvPr/>
        </p:nvSpPr>
        <p:spPr>
          <a:xfrm>
            <a:off x="381000" y="990600"/>
            <a:ext cx="8001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ঘর্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A566C-FD2B-4CB6-9573-67B7F71A665B}"/>
              </a:ext>
            </a:extLst>
          </p:cNvPr>
          <p:cNvSpPr txBox="1"/>
          <p:nvPr/>
        </p:nvSpPr>
        <p:spPr>
          <a:xfrm>
            <a:off x="381000" y="2209800"/>
            <a:ext cx="8229600" cy="20621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্টিক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্লানেল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্লানেল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াস্টিকের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টুকরাতে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ফ্লানেলটি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টুকরাটি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9526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D9F6A7-A9C5-4179-872B-97ABFAE33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19200"/>
            <a:ext cx="3429000" cy="38593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F0073B-B4C7-488F-915E-135ECD0F4BB3}"/>
              </a:ext>
            </a:extLst>
          </p:cNvPr>
          <p:cNvSpPr txBox="1"/>
          <p:nvPr/>
        </p:nvSpPr>
        <p:spPr>
          <a:xfrm>
            <a:off x="1371600" y="5791200"/>
            <a:ext cx="4495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বীক্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ইলেকট্রোস্কোপ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DE5D39-9D29-4893-A087-794DBF2843FE}"/>
              </a:ext>
            </a:extLst>
          </p:cNvPr>
          <p:cNvSpPr txBox="1"/>
          <p:nvPr/>
        </p:nvSpPr>
        <p:spPr>
          <a:xfrm>
            <a:off x="2019300" y="482025"/>
            <a:ext cx="51054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 চিত্র  দেখে চিন্তা করে বল-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3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2514600"/>
            <a:ext cx="7772400" cy="21852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                                                    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কর্মপত্র-২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                      (সময়-১০ মিনিট)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ইলেকট্রোস্কোপ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তড়িৎবীক্ষণ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যন্ত্র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ইলেকট্রোস্কোপের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                                   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জোড়ায় কাজ)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216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2400"/>
            <a:ext cx="2667000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সমাধান-২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1066800"/>
            <a:ext cx="8597462" cy="10772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ইলেক্ট্রোস্কোপ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তড়িৎবীক্ষণ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535198"/>
            <a:ext cx="8597462" cy="40934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তড়ি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গ্রস্ত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বস্তুতে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আধান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জানতে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হলে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তড়িৎবীক্ষণ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যন্ত্রটিকে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প্রথমে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ধনাত্মক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কিংবা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ঋণাত্মক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আধানে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আহিত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ধরি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যন্ত্রটিকে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ধনাত্মক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আধানে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আহিত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 এ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অবস্থায়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পাতদ্বয়ে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ধনাত্মক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আধান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থাকায়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ফাঁক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হয়ে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যাবে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এখন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পরীক্ষণীয়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বস্তুটিকে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তড়িৎবীক্ষণ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যন্ত্রের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চাকতির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সংস্পর্শে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আনলে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যদি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ফাক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বেড়ে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যায়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তাহলে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বস্তুটি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ধনাত্মক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আধানে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আহিত।অর্থা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পরীক্ষণীয়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বস্তু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তড়িৎবীক্ষণ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যন্ত্রের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চার্জ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সমধর্মী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হলে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পাথরের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ফাঁক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বৃদ্ধি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পাবে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চার্জ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বিপরীতধর্মী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হলে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ফাঁক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হ্রাস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পাবে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8460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49BF9C-1B4D-4E49-A59D-BC9278324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614421"/>
            <a:ext cx="3486150" cy="19610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EB7022-B758-4AF5-858C-0448E31EC3D5}"/>
              </a:ext>
            </a:extLst>
          </p:cNvPr>
          <p:cNvSpPr txBox="1"/>
          <p:nvPr/>
        </p:nvSpPr>
        <p:spPr>
          <a:xfrm>
            <a:off x="1676400" y="352557"/>
            <a:ext cx="55626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 চিত্র দেখে চিন্তা করে বল-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1288A9-50D3-4F61-95F1-6CAED409A87E}"/>
              </a:ext>
            </a:extLst>
          </p:cNvPr>
          <p:cNvSpPr txBox="1"/>
          <p:nvPr/>
        </p:nvSpPr>
        <p:spPr>
          <a:xfrm>
            <a:off x="3352800" y="4343400"/>
            <a:ext cx="2438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ড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়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</a:p>
        </p:txBody>
      </p:sp>
    </p:spTree>
    <p:extLst>
      <p:ext uri="{BB962C8B-B14F-4D97-AF65-F5344CB8AC3E}">
        <p14:creationId xmlns:p14="http://schemas.microsoft.com/office/powerpoint/2010/main" val="336720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7543800" cy="360098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কর্মপত্র  -৩             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সময়-১০ মিনিট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তড়ি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                                          (দলীয়  কাজ)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4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6764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আহিত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বস্তুর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কাছে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এনে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স্পর্শ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শুধুমাত্র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উপস্থিতিতে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অনাহিত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বস্তুকে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আহিত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পদ্ধতিকে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তড়ি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আবেশ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058991-8681-4809-B5E8-024F076CAA4E}"/>
              </a:ext>
            </a:extLst>
          </p:cNvPr>
          <p:cNvSpPr txBox="1"/>
          <p:nvPr/>
        </p:nvSpPr>
        <p:spPr>
          <a:xfrm>
            <a:off x="609600" y="25146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9DBA76-C13B-4587-8F6C-41636F9E2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62" y="3292210"/>
            <a:ext cx="4654876" cy="1871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8E1F97-2A2F-4E49-8BB3-109951BC7EDD}"/>
              </a:ext>
            </a:extLst>
          </p:cNvPr>
          <p:cNvSpPr txBox="1"/>
          <p:nvPr/>
        </p:nvSpPr>
        <p:spPr>
          <a:xfrm>
            <a:off x="609600" y="2240281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ড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়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ৎ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শ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়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64156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2400"/>
            <a:ext cx="32004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8458200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বলে?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৩।ইলেকট্রোস্কোপ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তড়িৎবীক্ষণ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7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8912"/>
            <a:ext cx="2971800" cy="92333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219200"/>
            <a:ext cx="8915400" cy="35394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রিয়া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গ্যাস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বেলুন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খেলছিলো</a:t>
            </a: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। কিছুক্ষন পর সে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 দেখল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বেলুনটি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মাথার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চুল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টেনে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ধরছে</a:t>
            </a: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য়া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গ্যাস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রেশমী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কাপড়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কাচ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করছিলো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(ক)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ইলেকট্রোস্কোপ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কাকে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(খ)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আধান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তড়ি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আবেশ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দুটি পার্থক্য লিখ।</a:t>
            </a:r>
          </a:p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(গ)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বেলুন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তীর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মাথার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চুল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টেনে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ধরার</a:t>
            </a: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 কারণ ব্যাখ্যা কর। </a:t>
            </a:r>
          </a:p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(ঘ)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বেলুন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রেশমি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কাপড়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আধানে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আহিত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যুক্তি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সহকারে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 কর।    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1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533400"/>
            <a:ext cx="6096000" cy="1219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13800" dirty="0"/>
              <a:t> </a:t>
            </a:r>
            <a:endParaRPr lang="en-US" sz="1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8077200" cy="4191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মোঃসানোয়ার হোসেন</a:t>
            </a:r>
          </a:p>
          <a:p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 ( বিজ্ঞান)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কৈচড় বালিকা উচ্চ বিদ্যালয়,বগড়া</a:t>
            </a:r>
          </a:p>
          <a:p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মোবাঃ-০১৭৩৫৫৯৭৫৬০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41029" r="71666" b="17879"/>
          <a:stretch/>
        </p:blipFill>
        <p:spPr>
          <a:xfrm>
            <a:off x="228600" y="152400"/>
            <a:ext cx="1198418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9209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3964"/>
            <a:ext cx="5257800" cy="11079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600200"/>
            <a:ext cx="8153399" cy="41549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শ্রেণিঃ নবম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শম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     বিষয়ঃ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্থ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বি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ঞ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ান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    অধ্যায়ঃ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৫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মিনিট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8200" y="845641"/>
            <a:ext cx="7620000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দেখে চিন্তা করে বল-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A244A8-4691-4862-BA23-E6AD2D63F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14524"/>
            <a:ext cx="2286000" cy="289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8D7DB7-AC23-443B-A17C-CFEC1F863617}"/>
              </a:ext>
            </a:extLst>
          </p:cNvPr>
          <p:cNvSpPr txBox="1"/>
          <p:nvPr/>
        </p:nvSpPr>
        <p:spPr>
          <a:xfrm>
            <a:off x="3429000" y="5867400"/>
            <a:ext cx="20574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ড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়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ৎ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373086"/>
            <a:ext cx="6096000" cy="16619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তড়ি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ৎ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5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740" y="838200"/>
            <a:ext cx="46482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008531"/>
            <a:ext cx="8991600" cy="21852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3600" b="1" dirty="0">
                <a:ln>
                  <a:solidFill>
                    <a:schemeClr val="bg2">
                      <a:lumMod val="2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ঘর্ষণ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তড়িৎবীক্ষণ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করতে পারবে।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1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 flipH="1">
            <a:off x="1738140" y="228600"/>
            <a:ext cx="5638799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দেখে চিন্তা করে বল -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4DBFFE-6DC5-45DD-B9D4-3C8A716A5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21756"/>
            <a:ext cx="2895600" cy="228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4CA9B4-BD4B-4F13-97D0-7A443B646F0F}"/>
              </a:ext>
            </a:extLst>
          </p:cNvPr>
          <p:cNvSpPr txBox="1"/>
          <p:nvPr/>
        </p:nvSpPr>
        <p:spPr>
          <a:xfrm>
            <a:off x="2895600" y="4485249"/>
            <a:ext cx="2133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ড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়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ৎ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4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981200"/>
            <a:ext cx="8305800" cy="26776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কর্মপত্র -১</a:t>
            </a:r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সময়- ০৫ মিনিট</a:t>
            </a:r>
            <a:endParaRPr lang="en-US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আধন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কাকে বলে?</a:t>
            </a:r>
          </a:p>
          <a:p>
            <a:r>
              <a:rPr lang="bn-BD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						(একক কাজ) </a:t>
            </a: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9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1295400"/>
            <a:ext cx="3276600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সমাধান -১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743200"/>
            <a:ext cx="8610600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যেমন-ইলেকট্রন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প্রোটনের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বৈশিষ্টমূলক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ধর্মকে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2424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2255</TotalTime>
  <Words>659</Words>
  <Application>Microsoft Office PowerPoint</Application>
  <PresentationFormat>On-screen Show (4:3)</PresentationFormat>
  <Paragraphs>62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Kalpurush</vt:lpstr>
      <vt:lpstr>NikoshBAN</vt:lpstr>
      <vt:lpstr>Office Theme</vt:lpstr>
      <vt:lpstr> স্বাগতম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একটি আহিত বস্তুর কাছে এনে স্পর্শ না করে শুধুমাত্র এর উপস্থিতিতে কোন অনাহিত বস্তুকে আহিত করার পদ্ধতিকে তড়িৎ আবেশ বলে।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Atik Shahriar</cp:lastModifiedBy>
  <cp:revision>266</cp:revision>
  <dcterms:created xsi:type="dcterms:W3CDTF">2006-08-16T00:00:00Z</dcterms:created>
  <dcterms:modified xsi:type="dcterms:W3CDTF">2020-03-25T07:47:13Z</dcterms:modified>
</cp:coreProperties>
</file>