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</p:sldMasterIdLst>
  <p:notesMasterIdLst>
    <p:notesMasterId r:id="rId23"/>
  </p:notesMasterIdLst>
  <p:sldIdLst>
    <p:sldId id="256" r:id="rId5"/>
    <p:sldId id="258" r:id="rId6"/>
    <p:sldId id="257" r:id="rId7"/>
    <p:sldId id="266" r:id="rId8"/>
    <p:sldId id="263" r:id="rId9"/>
    <p:sldId id="261" r:id="rId10"/>
    <p:sldId id="281" r:id="rId11"/>
    <p:sldId id="282" r:id="rId12"/>
    <p:sldId id="286" r:id="rId13"/>
    <p:sldId id="284" r:id="rId14"/>
    <p:sldId id="285" r:id="rId15"/>
    <p:sldId id="280" r:id="rId16"/>
    <p:sldId id="277" r:id="rId17"/>
    <p:sldId id="278" r:id="rId18"/>
    <p:sldId id="259" r:id="rId19"/>
    <p:sldId id="262" r:id="rId20"/>
    <p:sldId id="26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FC7A18"/>
    <a:srgbClr val="BD0345"/>
    <a:srgbClr val="BD3803"/>
    <a:srgbClr val="D3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853-5FE6-4B28-A934-90CBD8898CB0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626B-D3C7-493F-B85D-E4CAEB5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tif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752600" y="762000"/>
            <a:ext cx="2438400" cy="18288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BD281-6EE3-4E30-A9A9-07C60F9B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>
          <a:xfrm>
            <a:off x="2971800" y="2942675"/>
            <a:ext cx="4676335" cy="35634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9800" y="533400"/>
            <a:ext cx="4712970" cy="4536807"/>
            <a:chOff x="1306830" y="339993"/>
            <a:chExt cx="5932170" cy="5832207"/>
          </a:xfrm>
        </p:grpSpPr>
        <p:pic>
          <p:nvPicPr>
            <p:cNvPr id="4098" name="Picture 2" descr="E:\Picture\Flower\22 Tube ro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3474631"/>
              <a:ext cx="2819400" cy="2697568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99" name="Picture 3" descr="E:\Picture\Flower\18 Raktto Karob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6830" y="339993"/>
              <a:ext cx="2960370" cy="3023357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00" name="Picture 4" descr="E:\Picture\Flower\19 Raktto Karob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6830" y="3505200"/>
              <a:ext cx="2960370" cy="2667000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01" name="Picture 5" descr="E:\Picture\Flower\21 Raktto Karob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339993"/>
              <a:ext cx="2819400" cy="3012808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2438400" y="5410200"/>
            <a:ext cx="43434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পরীরা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বানিয়ে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1420066"/>
            <a:ext cx="8382000" cy="5105400"/>
            <a:chOff x="457200" y="1447800"/>
            <a:chExt cx="8382000" cy="5105400"/>
          </a:xfrm>
        </p:grpSpPr>
        <p:pic>
          <p:nvPicPr>
            <p:cNvPr id="1026" name="Picture 2" descr="E:\Borders\Corners\Corner 79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1524000"/>
              <a:ext cx="1544637" cy="5029200"/>
            </a:xfrm>
            <a:prstGeom prst="rect">
              <a:avLst/>
            </a:prstGeom>
            <a:noFill/>
          </p:spPr>
        </p:pic>
        <p:pic>
          <p:nvPicPr>
            <p:cNvPr id="9" name="Picture 2" descr="E:\Borders\Corners\Corner 79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086600" y="1447800"/>
              <a:ext cx="1752600" cy="5029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Borders\Corners\Corner 7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257800"/>
            <a:ext cx="1181193" cy="13716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876800" y="304800"/>
            <a:ext cx="4114800" cy="2438400"/>
            <a:chOff x="1295400" y="4495800"/>
            <a:chExt cx="4905374" cy="1847850"/>
          </a:xfrm>
        </p:grpSpPr>
        <p:pic>
          <p:nvPicPr>
            <p:cNvPr id="4" name="Picture 2" descr="E:\Picture\Animal\khorgo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4495800"/>
              <a:ext cx="2466975" cy="1847850"/>
            </a:xfrm>
            <a:prstGeom prst="rect">
              <a:avLst/>
            </a:prstGeom>
            <a:noFill/>
          </p:spPr>
        </p:pic>
        <p:pic>
          <p:nvPicPr>
            <p:cNvPr id="5" name="Picture 2" descr="E:\Picture\Animal\khorgo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733800" y="4495800"/>
              <a:ext cx="2466974" cy="184785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228600" y="304800"/>
            <a:ext cx="4495800" cy="2438400"/>
            <a:chOff x="-304801" y="838200"/>
            <a:chExt cx="5906141" cy="2895600"/>
          </a:xfrm>
        </p:grpSpPr>
        <p:pic>
          <p:nvPicPr>
            <p:cNvPr id="2" name="Picture 2" descr="E:\Picture\Teaching\king-98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707" y="838200"/>
              <a:ext cx="3263633" cy="2895600"/>
            </a:xfrm>
            <a:prstGeom prst="rect">
              <a:avLst/>
            </a:prstGeom>
            <a:noFill/>
          </p:spPr>
        </p:pic>
        <p:pic>
          <p:nvPicPr>
            <p:cNvPr id="7" name="Picture 2" descr="E:\Picture\Teaching\king-98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-304801" y="838200"/>
              <a:ext cx="2980764" cy="28956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3429000"/>
            <a:ext cx="8001000" cy="2752171"/>
            <a:chOff x="1143000" y="3877229"/>
            <a:chExt cx="8001000" cy="2752171"/>
          </a:xfrm>
        </p:grpSpPr>
        <p:pic>
          <p:nvPicPr>
            <p:cNvPr id="12" name="Picture 4" descr="E:\Picture\Bird\picoc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800" y="3886754"/>
              <a:ext cx="5029200" cy="2742646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1143000" y="3877229"/>
              <a:ext cx="3429000" cy="2743200"/>
              <a:chOff x="2286000" y="685800"/>
              <a:chExt cx="4038600" cy="2743200"/>
            </a:xfrm>
          </p:grpSpPr>
          <p:pic>
            <p:nvPicPr>
              <p:cNvPr id="3" name="Picture 4" descr="E:\Picture\Bird\picock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19600" y="686354"/>
                <a:ext cx="1905000" cy="2742646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E:\Picture\Bird\picock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2286000" y="685800"/>
                <a:ext cx="2362200" cy="27426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1828800" y="2819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2819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খরগোশ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6248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ময়ূর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609600"/>
            <a:ext cx="7667625" cy="4633913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19200" y="5410200"/>
            <a:ext cx="67056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পারুলের কাছে রাজা ও বরকন্দাজরা এল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Teaching\king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533400"/>
            <a:ext cx="4114800" cy="271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Picture\Teaching\king-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038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048000" y="3429000"/>
            <a:ext cx="3048000" cy="2819400"/>
            <a:chOff x="2305050" y="1838325"/>
            <a:chExt cx="3090864" cy="31813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8088" y="1838325"/>
              <a:ext cx="1647826" cy="3181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7475" y="1914525"/>
              <a:ext cx="1228725" cy="3038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5050" y="2590800"/>
              <a:ext cx="361950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457201" y="3429000"/>
            <a:ext cx="8305799" cy="2743200"/>
            <a:chOff x="457201" y="3733800"/>
            <a:chExt cx="8305799" cy="2743200"/>
          </a:xfrm>
        </p:grpSpPr>
        <p:pic>
          <p:nvPicPr>
            <p:cNvPr id="2050" name="Picture 2" descr="E:\Borders\Corners\Corner 84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>
              <a:off x="187326" y="4003675"/>
              <a:ext cx="2743200" cy="2203450"/>
            </a:xfrm>
            <a:prstGeom prst="rect">
              <a:avLst/>
            </a:prstGeom>
            <a:noFill/>
          </p:spPr>
        </p:pic>
        <p:pic>
          <p:nvPicPr>
            <p:cNvPr id="2051" name="Picture 3" descr="E:\Borders\Corners\Corner 84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6248400" y="3892549"/>
              <a:ext cx="2514600" cy="258445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2590800" y="6172200"/>
            <a:ext cx="4343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 রাজাকে খেতে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icture\Teaching\king-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52578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47800" y="5791200"/>
            <a:ext cx="5715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ধরলেন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1" y="152400"/>
            <a:ext cx="8686802" cy="6553201"/>
            <a:chOff x="228601" y="152400"/>
            <a:chExt cx="8686802" cy="6553201"/>
          </a:xfrm>
        </p:grpSpPr>
        <p:sp>
          <p:nvSpPr>
            <p:cNvPr id="6" name="Rectangle 5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rgbClr val="C00000"/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1" name="Flowchart: Connector 10"/>
          <p:cNvSpPr/>
          <p:nvPr/>
        </p:nvSpPr>
        <p:spPr>
          <a:xfrm>
            <a:off x="533400" y="57150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924800" y="6096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33400" y="5334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7924800" y="57150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90800" y="3048000"/>
            <a:ext cx="1371600" cy="646331"/>
            <a:chOff x="2590800" y="2590800"/>
            <a:chExt cx="1371600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25908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90800" y="5449669"/>
            <a:ext cx="1371600" cy="646331"/>
            <a:chOff x="2590800" y="4992469"/>
            <a:chExt cx="1371600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33528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849469"/>
            <a:ext cx="1371600" cy="646331"/>
            <a:chOff x="2590800" y="3352800"/>
            <a:chExt cx="1371600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2590800" y="3352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3352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648200"/>
            <a:ext cx="1371600" cy="646331"/>
            <a:chOff x="2590800" y="4191000"/>
            <a:chExt cx="137160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25908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76400" y="3048000"/>
            <a:ext cx="609600" cy="3048000"/>
            <a:chOff x="1676400" y="2590800"/>
            <a:chExt cx="609600" cy="3048000"/>
          </a:xfrm>
        </p:grpSpPr>
        <p:sp>
          <p:nvSpPr>
            <p:cNvPr id="28" name="TextBox 27"/>
            <p:cNvSpPr txBox="1"/>
            <p:nvPr/>
          </p:nvSpPr>
          <p:spPr>
            <a:xfrm>
              <a:off x="16764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4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ন্দ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6400" y="33922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ন্ন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3048000"/>
            <a:ext cx="3048000" cy="646331"/>
            <a:chOff x="4495800" y="2590800"/>
            <a:chExt cx="3048000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4495800" y="2590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000" y="2590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পছন্দ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5800" y="5449669"/>
            <a:ext cx="3048000" cy="646331"/>
            <a:chOff x="4495800" y="4992469"/>
            <a:chExt cx="3048000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4495800" y="49924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96000" y="49924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বিরক্ত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5800" y="3849469"/>
            <a:ext cx="3048000" cy="646331"/>
            <a:chOff x="4495800" y="3352800"/>
            <a:chExt cx="304800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4495800" y="3352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6000" y="3352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5800" y="4648200"/>
            <a:ext cx="3048000" cy="646331"/>
            <a:chOff x="4495800" y="4191000"/>
            <a:chExt cx="3048000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4495800" y="41910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বিস্বাদ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0" y="41910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স্বাধীন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43000" y="1905000"/>
            <a:ext cx="6858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 বর্ণ ভেঙ্গে শব্দ তৈরি করি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5600" y="411541"/>
            <a:ext cx="3429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9584 -0.36111 L -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7084 0.3274 L 3.33333E-6 1.676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9584 0.3385 L -3.33333E-6 -5.78035E-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7084 -0.36111 L 3.33333E-6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5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Flower\05aee49ca5de9b089fa02a30635b3c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44717"/>
            <a:ext cx="1981200" cy="1596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2217003"/>
            <a:ext cx="5029200" cy="830997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দিয়ে বাক্য তৈরি 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581400"/>
            <a:ext cx="914400" cy="2667000"/>
            <a:chOff x="1676400" y="3352800"/>
            <a:chExt cx="914400" cy="2667000"/>
          </a:xfrm>
        </p:grpSpPr>
        <p:sp>
          <p:nvSpPr>
            <p:cNvPr id="16" name="Minus 15"/>
            <p:cNvSpPr/>
            <p:nvPr/>
          </p:nvSpPr>
          <p:spPr>
            <a:xfrm>
              <a:off x="1676400" y="33528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1676400" y="41910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>
              <a:off x="1676400" y="49530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>
              <a:off x="1676400" y="58674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7200" y="3352800"/>
            <a:ext cx="1447800" cy="3048000"/>
            <a:chOff x="457200" y="3124200"/>
            <a:chExt cx="1447800" cy="3048000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31242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55258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বিরক্ত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" y="39256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" y="47244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বিস্বাদ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971800" y="3352800"/>
            <a:ext cx="3886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ফুলটি খুব সুন্দর।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5754469"/>
            <a:ext cx="3886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রাজা খুব বিরক্ত হলেন।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154269"/>
            <a:ext cx="4953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পারুল অনেক খাবার রান্না করলেন।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953000"/>
            <a:ext cx="48768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 খুব বিস্বাদ লাগল।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lowchart: Multidocument 38"/>
          <p:cNvSpPr/>
          <p:nvPr/>
        </p:nvSpPr>
        <p:spPr>
          <a:xfrm>
            <a:off x="3352800" y="381000"/>
            <a:ext cx="3581400" cy="152400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2250"/>
            <a:ext cx="32004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640997"/>
            <a:ext cx="7620000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রাজা বিরক্ত হয়েছিল কেন ?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78997"/>
            <a:ext cx="7620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রাজাকে দেয়া খাবার কেমন ছিল?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620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রাজার হুকুম কি ছিল?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16997"/>
            <a:ext cx="762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গভীর অরন্যে কারা পারুলকে সাহায্য করেছিল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5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038600" y="381000"/>
            <a:ext cx="4800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66800"/>
            <a:ext cx="5943600" cy="1323439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2842253"/>
            <a:ext cx="6781799" cy="207264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1882" tIns="50941" rIns="101882" bIns="50941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চরমোনাই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3925" y="768428"/>
            <a:ext cx="7800975" cy="5160464"/>
            <a:chOff x="657225" y="838200"/>
            <a:chExt cx="7800975" cy="509903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5" y="2971800"/>
              <a:ext cx="2390775" cy="296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09800" y="838200"/>
              <a:ext cx="4343400" cy="1200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7200" b="1" dirty="0">
                <a:ln>
                  <a:solidFill>
                    <a:schemeClr val="tx1"/>
                  </a:solidFill>
                  <a:prstDash val="sysDot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3015342"/>
              <a:ext cx="4953000" cy="2858659"/>
            </a:xfrm>
            <a:prstGeom prst="rect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bn-IN" sz="6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তৃতীয়</a:t>
              </a:r>
              <a:endPara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রাজা ও তার তিন কন্যা</a:t>
              </a:r>
            </a:p>
            <a:p>
              <a:pPr algn="ctr"/>
              <a:r>
                <a:rPr lang="bn-IN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পাঠের অংশঃ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কন্যা</a:t>
              </a:r>
              <a:r>
                <a:rPr lang="bn-IN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--- </a:t>
              </a:r>
              <a:r>
                <a:rPr lang="bn-IN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সুখের সীমা    	                       রইল না। </a:t>
              </a:r>
              <a:endPara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450610"/>
            <a:ext cx="8001000" cy="2554545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২.২.১ গল্পের বিষয় বুঝতে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যুক্তব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দিয়ে গঠিত শব্দ স্প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শু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দ্ধ উচ্চারণে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২.৪.১ প্রমিত উচ্চার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গল্প পড়তে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২.৪.২ গল্প পড়ে বুঝতে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১.৪.১ যুক্তব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ভেঙ্গে লিখতে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971799" y="3352800"/>
            <a:ext cx="6553201" cy="1524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553200"/>
            <a:ext cx="86106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600700" y="3390901"/>
            <a:ext cx="6477001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" name="Rectangular Callout 9"/>
          <p:cNvSpPr/>
          <p:nvPr/>
        </p:nvSpPr>
        <p:spPr>
          <a:xfrm>
            <a:off x="2743200" y="762000"/>
            <a:ext cx="3810000" cy="2209800"/>
          </a:xfrm>
          <a:prstGeom prst="wedgeRectCallou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Teaching\king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64898"/>
            <a:ext cx="3429000" cy="38311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E:\Picture\Teaching\king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1"/>
            <a:ext cx="3810000" cy="38861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609600"/>
            <a:ext cx="3429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Picture\Teaching\king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676400"/>
            <a:ext cx="20669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E:\Picture\Teaching\king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657600"/>
            <a:ext cx="1676400" cy="1807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E:\Picture\Teaching\king-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143125" cy="2447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9" name="Picture 7" descr="E:\Picture\Teaching\king-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1" y="514351"/>
            <a:ext cx="1752600" cy="215265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0600" y="4724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রাজা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743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পারুল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715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বকুল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8686800" cy="6324600"/>
            <a:chOff x="228600" y="615176"/>
            <a:chExt cx="8686800" cy="5861824"/>
          </a:xfrm>
        </p:grpSpPr>
        <p:pic>
          <p:nvPicPr>
            <p:cNvPr id="3" name="Picture 3" descr="E:\Picture\Teaching\king-90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88627"/>
              <a:ext cx="8686800" cy="5788373"/>
            </a:xfrm>
            <a:prstGeom prst="rect">
              <a:avLst/>
            </a:prstGeom>
            <a:noFill/>
          </p:spPr>
        </p:pic>
        <p:pic>
          <p:nvPicPr>
            <p:cNvPr id="4" name="Picture 4" descr="E:\Picture\Teaching\king-66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615176"/>
              <a:ext cx="2895600" cy="388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2743200" y="4038600"/>
            <a:ext cx="3124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বনবাসে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Teaching\king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0"/>
            <a:ext cx="2209800" cy="28194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E:\Picture\Teaching\king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2209800" cy="312178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5" descr="E:\Picture\Teaching\d655d94203d362ce54af09002e62c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2228850" cy="3171825"/>
          </a:xfrm>
          <a:prstGeom prst="rect">
            <a:avLst/>
          </a:prstGeom>
          <a:ln w="88900" cap="sq" cmpd="thickThin">
            <a:solidFill>
              <a:srgbClr val="FC7A1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E:\Picture\Teaching\king-65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0900" y="381000"/>
            <a:ext cx="2247900" cy="315277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86400" y="4572000"/>
            <a:ext cx="2895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পরীরা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533400"/>
            <a:ext cx="7696200" cy="5715000"/>
            <a:chOff x="1143000" y="381000"/>
            <a:chExt cx="7696200" cy="5715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381000"/>
              <a:ext cx="6781800" cy="525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4876800" y="4953000"/>
              <a:ext cx="39624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পরীরা</a:t>
              </a:r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ঘর বানিয়ে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234</Words>
  <Application>Microsoft Office PowerPoint</Application>
  <PresentationFormat>On-screen Show (4:3)</PresentationFormat>
  <Paragraphs>70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Constantia</vt:lpstr>
      <vt:lpstr>NikoshBAN</vt:lpstr>
      <vt:lpstr>Verdana</vt:lpstr>
      <vt:lpstr>Wingdings 2</vt:lpstr>
      <vt:lpstr>Flow</vt:lpstr>
      <vt:lpstr>Office Theme</vt:lpstr>
      <vt:lpstr>Aspect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Shahrina Bin Sweety</dc:creator>
  <cp:lastModifiedBy>Shahrina Bin Sweety</cp:lastModifiedBy>
  <cp:revision>78</cp:revision>
  <dcterms:created xsi:type="dcterms:W3CDTF">2017-02-15T17:44:57Z</dcterms:created>
  <dcterms:modified xsi:type="dcterms:W3CDTF">2020-03-24T18:49:38Z</dcterms:modified>
</cp:coreProperties>
</file>