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86" r:id="rId3"/>
    <p:sldId id="287" r:id="rId4"/>
    <p:sldId id="289" r:id="rId5"/>
    <p:sldId id="275" r:id="rId6"/>
    <p:sldId id="277" r:id="rId7"/>
    <p:sldId id="290" r:id="rId8"/>
    <p:sldId id="278" r:id="rId9"/>
    <p:sldId id="292" r:id="rId10"/>
    <p:sldId id="293" r:id="rId11"/>
    <p:sldId id="279" r:id="rId12"/>
    <p:sldId id="294" r:id="rId13"/>
    <p:sldId id="280" r:id="rId14"/>
    <p:sldId id="281" r:id="rId15"/>
    <p:sldId id="295" r:id="rId16"/>
    <p:sldId id="296" r:id="rId17"/>
    <p:sldId id="282" r:id="rId18"/>
    <p:sldId id="283" r:id="rId19"/>
    <p:sldId id="297" r:id="rId20"/>
    <p:sldId id="284" r:id="rId21"/>
    <p:sldId id="298" r:id="rId22"/>
    <p:sldId id="30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7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F8481-2DCD-46E5-B922-1A9DC32518E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31142-668C-4F48-AAAB-808238CD7D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7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21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311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42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4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03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54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5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55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0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73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53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85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9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0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2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5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6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9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8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6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4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2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00">
                <a:alpha val="0"/>
              </a:srgbClr>
            </a:gs>
            <a:gs pos="8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3">
            <a:extLst>
              <a:ext uri="{FF2B5EF4-FFF2-40B4-BE49-F238E27FC236}">
                <a16:creationId xmlns:a16="http://schemas.microsoft.com/office/drawing/2014/main" id="{DB02940A-2EE5-4B68-8CA2-4A8620EE96C0}"/>
              </a:ext>
            </a:extLst>
          </p:cNvPr>
          <p:cNvSpPr txBox="1"/>
          <p:nvPr/>
        </p:nvSpPr>
        <p:spPr>
          <a:xfrm>
            <a:off x="1333500" y="228600"/>
            <a:ext cx="970670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endParaRPr lang="en-US" sz="4000" dirty="0"/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65086"/>
            <a:ext cx="9935308" cy="531452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17130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600200" y="1752600"/>
            <a:ext cx="4724400" cy="1676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Answer-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88283"/>
              </p:ext>
            </p:extLst>
          </p:nvPr>
        </p:nvGraphicFramePr>
        <p:xfrm>
          <a:off x="7239000" y="1752600"/>
          <a:ext cx="3657600" cy="2590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8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708078"/>
              </p:ext>
            </p:extLst>
          </p:nvPr>
        </p:nvGraphicFramePr>
        <p:xfrm>
          <a:off x="457200" y="609600"/>
          <a:ext cx="11506200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a)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really a curse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moving illiteracy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b) The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illiterate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illuminates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ii) in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men’s life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literate have a role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iii)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our people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iii)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right or wrong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d) Literacy is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iv)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fail to choice 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iv) are still illiterate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e) The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majority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v)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play in campaign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v) like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light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62000" y="1981200"/>
            <a:ext cx="4724400" cy="1676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Answer-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764368"/>
              </p:ext>
            </p:extLst>
          </p:nvPr>
        </p:nvGraphicFramePr>
        <p:xfrm>
          <a:off x="6781800" y="1981200"/>
          <a:ext cx="4114800" cy="2895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5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276483"/>
              </p:ext>
            </p:extLst>
          </p:nvPr>
        </p:nvGraphicFramePr>
        <p:xfrm>
          <a:off x="228600" y="381000"/>
          <a:ext cx="11658600" cy="591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9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Column A</a:t>
                      </a:r>
                      <a:endParaRPr lang="en-US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Column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Column C</a:t>
                      </a:r>
                      <a:endParaRPr lang="en-US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73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a) Whale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have a way </a:t>
                      </a:r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 can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bellow as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 knows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where everyone is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275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b) They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keep in contact with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ii) whale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can communicate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ii) their own kind.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275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c) 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herd spreading over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iii)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another through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iii)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over thousand of miles. 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275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d) 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blue whale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iv) of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communication with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iv) snores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groans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244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e) Specialists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says that 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v) several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square miles almost certainly 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 loud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as a lion.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2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295400" y="2590800"/>
            <a:ext cx="4724400" cy="1676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Answer-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84037"/>
              </p:ext>
            </p:extLst>
          </p:nvPr>
        </p:nvGraphicFramePr>
        <p:xfrm>
          <a:off x="6781800" y="2251364"/>
          <a:ext cx="3124200" cy="2590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7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37587"/>
              </p:ext>
            </p:extLst>
          </p:nvPr>
        </p:nvGraphicFramePr>
        <p:xfrm>
          <a:off x="533400" y="228600"/>
          <a:ext cx="11506200" cy="6412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Rohinga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crisis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i) these ill-fated people are migrating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Bangladesh as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i) killing of thousands of innocent Rohinga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Muslims.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b) The crisis arises from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ii) instigates the crisis and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ii) for Bangladesh in the recent time.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c) The brutal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Burmeese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Janta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iii) is a pressing problem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iii) it is safe abode for these refugees.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d) Giving shelter, providing foods and clothing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iv) Bangladesh has attracted of the world community and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iv) our Prime Minister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Shekh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Hasina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has been endowed with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title of  ‘Mother of Humanity’.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e) For saving lives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v) geo-political, racial and communal factors and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v) bedimmed the humanity.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914400" y="1371600"/>
            <a:ext cx="4724400" cy="1676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Answer-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19575"/>
              </p:ext>
            </p:extLst>
          </p:nvPr>
        </p:nvGraphicFramePr>
        <p:xfrm>
          <a:off x="6629400" y="1409114"/>
          <a:ext cx="3962400" cy="2362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553078"/>
              </p:ext>
            </p:extLst>
          </p:nvPr>
        </p:nvGraphicFramePr>
        <p:xfrm>
          <a:off x="304800" y="990600"/>
          <a:ext cx="11658600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a) Democracy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means</a:t>
                      </a:r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i) have right to elect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i) their representatives.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b) Democracy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ii) the rule of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ii) of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democracy.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c) In democracy, people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iii) is a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iii) of speech.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d) Free and fair election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iv) encourages freedom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iv) democratic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country.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e) Bangladesh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v) it the precondition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v) general people.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143000" y="2438400"/>
            <a:ext cx="4724400" cy="1676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Answer-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00247"/>
              </p:ext>
            </p:extLst>
          </p:nvPr>
        </p:nvGraphicFramePr>
        <p:xfrm>
          <a:off x="6781800" y="2514599"/>
          <a:ext cx="3810000" cy="2590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136876"/>
              </p:ext>
            </p:extLst>
          </p:nvPr>
        </p:nvGraphicFramePr>
        <p:xfrm>
          <a:off x="457200" y="533400"/>
          <a:ext cx="11582400" cy="615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7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The role of woman in nation building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i) the only instrument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i) without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any dignity and honour.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b) It is not possible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ii) the outlook and attitude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the world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ii) to serve the family affairs.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c) There was a time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iii) can’t be denied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iii) towards women has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changed.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d) They were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iv) when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women were looked upon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iv) any more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the situation of the world.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e) But with the of progress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v) for any nation to reach its goal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v) without allowing the women folk to play their active role.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5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B3831E0A-2011-471B-B30E-2311585A75A2}"/>
              </a:ext>
            </a:extLst>
          </p:cNvPr>
          <p:cNvSpPr/>
          <p:nvPr/>
        </p:nvSpPr>
        <p:spPr>
          <a:xfrm>
            <a:off x="20782" y="0"/>
            <a:ext cx="12171218" cy="6858000"/>
          </a:xfrm>
          <a:prstGeom prst="frame">
            <a:avLst>
              <a:gd name="adj1" fmla="val 93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75D38558-3FA5-4C43-B994-F37C949AC434}"/>
              </a:ext>
            </a:extLst>
          </p:cNvPr>
          <p:cNvSpPr/>
          <p:nvPr/>
        </p:nvSpPr>
        <p:spPr>
          <a:xfrm>
            <a:off x="2819400" y="440787"/>
            <a:ext cx="7504102" cy="801858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9894A9-42FF-4A36-94AC-7580B1795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32766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886200" y="1887876"/>
            <a:ext cx="8001000" cy="378565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Manik Chandra Majumder</a:t>
            </a:r>
          </a:p>
          <a:p>
            <a:pPr lvl="0">
              <a:defRPr/>
            </a:pPr>
            <a:r>
              <a:rPr lang="en-US" sz="40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Senior Teacher  (English</a:t>
            </a:r>
            <a:r>
              <a:rPr lang="en-US" sz="3600" kern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Gazirhat</a:t>
            </a:r>
            <a:r>
              <a:rPr lang="en-US" sz="3600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High School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60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Senbag</a:t>
            </a:r>
            <a:r>
              <a:rPr lang="en-US" sz="36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Noakhali</a:t>
            </a:r>
            <a:r>
              <a:rPr lang="en-US" sz="40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Mobile No: 01717155169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Email: manikmajumder01@gmail.com</a:t>
            </a:r>
          </a:p>
        </p:txBody>
      </p:sp>
    </p:spTree>
    <p:extLst>
      <p:ext uri="{BB962C8B-B14F-4D97-AF65-F5344CB8AC3E}">
        <p14:creationId xmlns:p14="http://schemas.microsoft.com/office/powerpoint/2010/main" val="141708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94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600200" y="2590800"/>
            <a:ext cx="4724400" cy="1676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Answer-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959107"/>
              </p:ext>
            </p:extLst>
          </p:nvPr>
        </p:nvGraphicFramePr>
        <p:xfrm>
          <a:off x="6781800" y="2438400"/>
          <a:ext cx="3733800" cy="2895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7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1801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38200"/>
            <a:ext cx="8762999" cy="4800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1" y="5410200"/>
            <a:ext cx="59436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Good bye</a:t>
            </a:r>
          </a:p>
        </p:txBody>
      </p:sp>
    </p:spTree>
    <p:extLst>
      <p:ext uri="{BB962C8B-B14F-4D97-AF65-F5344CB8AC3E}">
        <p14:creationId xmlns:p14="http://schemas.microsoft.com/office/powerpoint/2010/main" val="42961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chemeClr val="accent6">
                <a:lumMod val="40000"/>
                <a:lumOff val="60000"/>
                <a:alpha val="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85800"/>
            <a:ext cx="10820400" cy="42473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For the practice of Column matching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SSC Examinee-2020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English-1</a:t>
            </a:r>
            <a:r>
              <a:rPr lang="en-US" sz="5400" b="1" baseline="30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st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 Paper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Question No-6</a:t>
            </a:r>
            <a:endParaRPr lang="en-US" sz="5400" b="1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947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2000">
              <a:schemeClr val="accent6">
                <a:lumMod val="40000"/>
                <a:lumOff val="60000"/>
                <a:alpha val="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819400"/>
            <a:ext cx="1127760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After the end of the lesson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student will be able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to….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Match the parts of sentences given in column ‘A’, ‘B’ and ‘C’ to write five complete sentences.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3124200" y="914400"/>
            <a:ext cx="5934847" cy="909581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>
                <a:solidFill>
                  <a:srgbClr val="B81846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>
                <a:solidFill>
                  <a:srgbClr val="B81846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7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31467"/>
              </p:ext>
            </p:extLst>
          </p:nvPr>
        </p:nvGraphicFramePr>
        <p:xfrm>
          <a:off x="238991" y="228600"/>
          <a:ext cx="11714018" cy="6124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3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0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73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26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The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donation of blood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sound health can donate blood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 donate blood. we invite no harms to us 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765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In our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society, some of us nourish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enough to save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after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months without any side effect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As per medical science every man 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crystal clear idea that if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 be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very noble deed.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1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 should have 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misconception about blood donation which conveys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iv)the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life of dying patient.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6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Some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 a bag of blood is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is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universally acknowledged to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negative message for the others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8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chemeClr val="accent6">
                <a:lumMod val="40000"/>
                <a:lumOff val="60000"/>
                <a:alpha val="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014411" y="2324100"/>
            <a:ext cx="4724400" cy="1676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Answer-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413281"/>
              </p:ext>
            </p:extLst>
          </p:nvPr>
        </p:nvGraphicFramePr>
        <p:xfrm>
          <a:off x="6477000" y="1981200"/>
          <a:ext cx="4648200" cy="26289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4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4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4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4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1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543466"/>
              </p:ext>
            </p:extLst>
          </p:nvPr>
        </p:nvGraphicFramePr>
        <p:xfrm>
          <a:off x="304800" y="762000"/>
          <a:ext cx="11658600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a) Substance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called acids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 be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very acidic in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 and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damage to human health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b) Ordinary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rain water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ii) are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at risk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ii) known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as acidity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c) But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rain can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iii) between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acid rain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iii) slightly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acidic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d) There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 a link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iv) is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iv) due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severe acid rain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e) Many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world famous buildings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v) have a sharp taste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v) severe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polluted areas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9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219200" y="2307102"/>
            <a:ext cx="4724400" cy="16764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Answer-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42364"/>
              </p:ext>
            </p:extLst>
          </p:nvPr>
        </p:nvGraphicFramePr>
        <p:xfrm>
          <a:off x="6858000" y="2286000"/>
          <a:ext cx="4419600" cy="2590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3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3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3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33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5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39343"/>
              </p:ext>
            </p:extLst>
          </p:nvPr>
        </p:nvGraphicFramePr>
        <p:xfrm>
          <a:off x="457200" y="457199"/>
          <a:ext cx="11430000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Column 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Garments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industries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brought a great change in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 to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be self- reliant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b) The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remune-rations paid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ii) are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major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source of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ii)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the garments industries are happy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Garments industries have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iii) industry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helps a woman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iii)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lives of poor women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d) In spite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getting poor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iv) to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garments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iv) workers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are very poor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e) A job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a garment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v) salary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women working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v) earning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foreign currency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73152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1032</Words>
  <Application>Microsoft Office PowerPoint</Application>
  <PresentationFormat>Widescreen</PresentationFormat>
  <Paragraphs>288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Windows User</cp:lastModifiedBy>
  <cp:revision>88</cp:revision>
  <dcterms:created xsi:type="dcterms:W3CDTF">2006-08-16T00:00:00Z</dcterms:created>
  <dcterms:modified xsi:type="dcterms:W3CDTF">2020-03-24T23:04:07Z</dcterms:modified>
</cp:coreProperties>
</file>