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7"/>
  </p:notesMasterIdLst>
  <p:sldIdLst>
    <p:sldId id="264" r:id="rId4"/>
    <p:sldId id="259" r:id="rId5"/>
    <p:sldId id="260" r:id="rId6"/>
    <p:sldId id="261" r:id="rId7"/>
    <p:sldId id="262" r:id="rId8"/>
    <p:sldId id="263" r:id="rId9"/>
    <p:sldId id="273" r:id="rId10"/>
    <p:sldId id="271" r:id="rId11"/>
    <p:sldId id="269" r:id="rId12"/>
    <p:sldId id="265" r:id="rId13"/>
    <p:sldId id="266" r:id="rId14"/>
    <p:sldId id="267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F8E1"/>
    <a:srgbClr val="A1D1A9"/>
    <a:srgbClr val="D9F5E2"/>
    <a:srgbClr val="DAF4F3"/>
    <a:srgbClr val="CCECFF"/>
    <a:srgbClr val="00CC00"/>
    <a:srgbClr val="33CC33"/>
    <a:srgbClr val="CCFF33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EFBB3-DEC9-4B6E-9959-6CBF3D92B750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3D383-7388-4222-BD52-B3D485F62B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2809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3D383-7388-4222-BD52-B3D485F62B6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3521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3D383-7388-4222-BD52-B3D485F62B6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3681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606467"/>
            <a:ext cx="42672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pic>
        <p:nvPicPr>
          <p:cNvPr id="7" name="Picture 6" descr="banner_f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209800"/>
            <a:ext cx="55626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images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1" y="2195512"/>
            <a:ext cx="3048000" cy="24669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6134551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676400" y="685800"/>
            <a:ext cx="5334000" cy="13716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1400" b="1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4-Point Star 8"/>
          <p:cNvSpPr/>
          <p:nvPr/>
        </p:nvSpPr>
        <p:spPr>
          <a:xfrm>
            <a:off x="533400" y="3373784"/>
            <a:ext cx="609600" cy="664816"/>
          </a:xfrm>
          <a:prstGeom prst="star4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352800"/>
            <a:ext cx="74676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বিভিন্ন বনাঞ্চলের চিত্র দেখে তাদের পার্থক্য চিহ্নিত করে দেখাও।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304335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" y="2893874"/>
            <a:ext cx="731520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সূন্দর বনে কি কি প্রাণি বাস করে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বাংলাদেশের বনাঞ্চলের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শ্রেনিবিভাগ বর্ণনা কর।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৩।ম্যানগ্রোভ বনাঞ্চলের বৈশিষ্ট লিখ।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981200" y="875125"/>
            <a:ext cx="4953000" cy="1371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150550" y="1066800"/>
            <a:ext cx="1641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মুল্যায়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060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600200" y="685800"/>
            <a:ext cx="58674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505200"/>
            <a:ext cx="777240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bn-BD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bn-BD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 ভারসাম্য রক্ষায় বনের গুরত্ব আলোচনা কর।</a:t>
            </a: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76200" y="3886200"/>
            <a:ext cx="914400" cy="914400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4969098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22159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2730500"/>
            <a:ext cx="350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32825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81600" y="3200400"/>
            <a:ext cx="3657600" cy="1905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অষ্টম শ্রেণি</a:t>
            </a:r>
          </a:p>
          <a:p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বিষয়ঃসামাজিক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048000"/>
            <a:ext cx="4648200" cy="2554545"/>
          </a:xfrm>
          <a:prstGeom prst="rect">
            <a:avLst/>
          </a:prstGeom>
          <a:solidFill>
            <a:srgbClr val="D6F8E1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বিকাশ চন্দ্র বিশ্বাস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(</a:t>
            </a:r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শরীর চর্চা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হলতা কুমিরমারাআবুজাফর মাধ্যমিক বিদ্যালয়।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মঠবারিয়া,পিরোজপুর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838200"/>
            <a:ext cx="5181600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শিক্ষকঃ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60868205_296733451211334_7125454042322436096_n_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"/>
            <a:ext cx="22383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9191154"/>
      </p:ext>
    </p:extLst>
  </p:cSld>
  <p:clrMapOvr>
    <a:masterClrMapping/>
  </p:clrMapOvr>
  <p:transition spd="med">
    <p:zoom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82"/>
          <a:stretch/>
        </p:blipFill>
        <p:spPr>
          <a:xfrm>
            <a:off x="228600" y="1828800"/>
            <a:ext cx="8686800" cy="49276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905000" y="152400"/>
            <a:ext cx="4549140" cy="1143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 ও পরিবেশ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243575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914400"/>
            <a:ext cx="34290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286000"/>
            <a:ext cx="7696200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এই পাঠ শেষে  শিক্ষার্থীরা - -  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১। বন কি বলতে পারবে ।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২। বন কত প্রকার ও কি কি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পারবে ।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৩। বিভিন্ন প্রকার বনের পার্থক্য চিহ্ণিত করতে পারবে।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793598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405"/>
          <a:stretch/>
        </p:blipFill>
        <p:spPr>
          <a:xfrm>
            <a:off x="266700" y="228600"/>
            <a:ext cx="4495800" cy="556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394"/>
          <a:stretch/>
        </p:blipFill>
        <p:spPr>
          <a:xfrm>
            <a:off x="5105400" y="228600"/>
            <a:ext cx="3810000" cy="55625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96124675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04800"/>
            <a:ext cx="4495800" cy="556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5200" y="266700"/>
            <a:ext cx="4191000" cy="55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362875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457199"/>
            <a:ext cx="4191000" cy="4876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457199"/>
            <a:ext cx="4229100" cy="4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8573522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841" y="723900"/>
            <a:ext cx="4415518" cy="449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723900"/>
            <a:ext cx="3733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7268708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620" y="152400"/>
            <a:ext cx="8610600" cy="502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35194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118</Words>
  <Application>Microsoft Office PowerPoint</Application>
  <PresentationFormat>On-screen Show (4:3)</PresentationFormat>
  <Paragraphs>26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Austin</vt:lpstr>
      <vt:lpstr>Adjacency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pc</cp:lastModifiedBy>
  <cp:revision>114</cp:revision>
  <dcterms:created xsi:type="dcterms:W3CDTF">2006-08-16T00:00:00Z</dcterms:created>
  <dcterms:modified xsi:type="dcterms:W3CDTF">2020-03-25T15:46:05Z</dcterms:modified>
</cp:coreProperties>
</file>