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7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B8D9-718C-4D68-9B33-830B6910118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BD6A-324E-4C78-A7F1-0CD66899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49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745" y="773723"/>
            <a:ext cx="10760765" cy="2261195"/>
          </a:xfrm>
        </p:spPr>
        <p:txBody>
          <a:bodyPr>
            <a:no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b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321" y="3207433"/>
            <a:ext cx="9336260" cy="1498209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663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05" y="348425"/>
            <a:ext cx="10058400" cy="56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23923" y="6210887"/>
            <a:ext cx="10466363" cy="485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99" y="424269"/>
            <a:ext cx="10058400" cy="56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3923" y="6210887"/>
            <a:ext cx="10466363" cy="485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শ্রদ্ধাঞ্জলি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2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28" y="325795"/>
            <a:ext cx="10058400" cy="56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3923" y="6210887"/>
            <a:ext cx="10466363" cy="485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9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05" y="353930"/>
            <a:ext cx="10058400" cy="56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3923" y="6210887"/>
            <a:ext cx="10466363" cy="485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6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NikoshBAN</vt:lpstr>
      <vt:lpstr>Office Theme</vt:lpstr>
      <vt:lpstr>অমর একুশে শহিদ দিবস ও আন্তর্জাতিক মাতৃভাষা দিবস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অমর একুশে শহিদ দিবস ও আন্তর্জাতিক মাতৃভাষা দিবস</dc:title>
  <dc:creator>88017</dc:creator>
  <cp:lastModifiedBy>88017</cp:lastModifiedBy>
  <cp:revision>2</cp:revision>
  <dcterms:created xsi:type="dcterms:W3CDTF">2020-03-26T10:03:49Z</dcterms:created>
  <dcterms:modified xsi:type="dcterms:W3CDTF">2020-03-26T10:06:21Z</dcterms:modified>
</cp:coreProperties>
</file>