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404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75" r:id="rId11"/>
    <p:sldId id="263" r:id="rId12"/>
    <p:sldId id="273" r:id="rId13"/>
    <p:sldId id="264" r:id="rId14"/>
    <p:sldId id="266" r:id="rId15"/>
    <p:sldId id="270" r:id="rId16"/>
    <p:sldId id="267" r:id="rId17"/>
    <p:sldId id="277" r:id="rId18"/>
    <p:sldId id="268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7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684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9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8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819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3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1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7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93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7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273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75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496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96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3011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8758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0520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4731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4094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298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3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71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0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728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7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576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93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C043F0-9F0A-43A3-8F92-EB286080AB11}" type="datetimeFigureOut">
              <a:rPr lang="en-SG" smtClean="0"/>
              <a:t>26/3/2020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5E812C-0A08-4EF0-8343-49370C1EE34F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6" y="2204864"/>
            <a:ext cx="7863408" cy="26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03648" y="692696"/>
            <a:ext cx="633670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kern="1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olaimanLipi"/>
              <a:cs typeface="SolaimanLipi"/>
            </a:endParaRPr>
          </a:p>
          <a:p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-ব্যবস্থাপনা,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" y="2996952"/>
            <a:ext cx="1714500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9688" y="491188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9050">
                  <a:solidFill>
                    <a:srgbClr val="0000FF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300" dirty="0">
              <a:ln w="19050">
                <a:solidFill>
                  <a:srgbClr val="0000FF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1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93566" y="3309163"/>
            <a:ext cx="6735460" cy="63843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75386" y="3124715"/>
            <a:ext cx="6735460" cy="63843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4067" y="6284625"/>
            <a:ext cx="8474397" cy="6727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0" y="-52078"/>
            <a:ext cx="8434854" cy="67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524848"/>
            <a:ext cx="7704856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  </a:t>
            </a:r>
            <a:r>
              <a:rPr lang="bn-IN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তিনি এরূপ ব্যবস্থাপনার কতিপয়  আদর্শ  তুলে ধরেন; যা নিম্নরূপঃ</a:t>
            </a:r>
            <a:endParaRPr lang="bn-IN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টিপসহির পদ্ধতির (গতানুগতিক হাতুড়ে পদ্ধতি) পরিহার পুর্বক মানুষের প্রতিটা কাজে  বৈজ্ঞানিক  পদ্ধতির ব্যবহার করা ।  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বৈজ্ঞানিক উপায়ে কর্মী  নির্বাচন, প্রশিক্ষ্ণদান ও তাদের উন্নয়ন সাধন করা। 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সৌহার্দপূর্ণ  শ্রম ব্যবস্থাপনা- প্রতিষ্ঠা করা ।  ও 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ব্যবস্থাপনা ও শ্রমিক-কর্মীদের মধ্যে দায়িত্ব ও কর্তব্যের  সুষ্ঠ বন্টন ।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93566" y="3309163"/>
            <a:ext cx="6735460" cy="63843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75386" y="3124715"/>
            <a:ext cx="6735460" cy="63843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4067" y="6284625"/>
            <a:ext cx="8474397" cy="6727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10" y="-52078"/>
            <a:ext cx="8434854" cy="67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136933"/>
            <a:ext cx="770485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'"/>
            </a:pPr>
            <a:r>
              <a:rPr lang="bn-IN" sz="32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গবেষনা ও কর্ম পদ্ধতির উন্নয়নঃ </a:t>
            </a:r>
            <a:r>
              <a:rPr lang="bn-IN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১.  সময় নিরীক্ষা ;  ২.  গতি  নিরীক্ষা, 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৩.  শ্রান্তি নিরীক্ষা ,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৪.  কার্যভিত্তিক  ফোরম্যানশীপ বা  সংগঠন।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৫.  পরিকল্পনার জন্য পৃথক কক্ষ বা বিভাগ ।   </a:t>
            </a:r>
            <a:endParaRPr lang="en-SG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৬.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ব্যবস্থাপনায়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ব্যতিক্রম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আদর্শের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অনুসরন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৭.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কলকব্জা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যন্ত্রপাতির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বিনির্দিষ্ট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প্রতিষ্ঠা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;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৮.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স্লাইড রুল এবং শ্রম-সংক্ষেপ যন্ত্রপাতির ব্যবহার।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৯.  শ্রমিকদের জন্য নির্দেশ কার্ড প্রবর্তন ;  </a:t>
            </a:r>
            <a:endParaRPr lang="ar-SA" sz="3200" dirty="0" smtClean="0">
              <a:solidFill>
                <a:srgbClr val="002060"/>
              </a:solidFill>
              <a:latin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088" y="1268755"/>
            <a:ext cx="7740352" cy="38164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পার্থক্যমুলক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 উ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ৎপাদনে ব্যবহৃত কলকব্জা ও উৎপাদিত পণ্যের শ্রেণিবিন্যাসে নিমোনিক পদ্ধতির উদ্ভাবন।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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মানব সম্পদের উপর গুরুত্বারোপঃ </a:t>
            </a:r>
          </a:p>
          <a:p>
            <a:endParaRPr lang="en-SG" dirty="0">
              <a:solidFill>
                <a:srgbClr val="FFFF00"/>
              </a:solidFill>
            </a:endParaRPr>
          </a:p>
        </p:txBody>
      </p:sp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10" y="-52078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0736" y="476672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393593"/>
            <a:ext cx="5976664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উন্নয়নে হেনরী ফেয়লের অবদান লিখ 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10" y="-124086"/>
            <a:ext cx="8434854" cy="6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37609"/>
            <a:ext cx="5400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ডব্লিউ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হেনরী ফেয়লের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জীবনবৃত্তান্ত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 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7667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4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64" y="44624"/>
            <a:ext cx="1829348" cy="92333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967954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SG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764105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725200"/>
            <a:ext cx="32403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এফ.ডব্লিউ টেলর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830311"/>
            <a:ext cx="32403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হেনরি ফেয়ল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935422"/>
            <a:ext cx="32403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জর্জ আর টেরি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716863"/>
            <a:ext cx="208823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3819" y="3852337"/>
            <a:ext cx="20684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3819" y="4941168"/>
            <a:ext cx="20684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67954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SG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764105"/>
            <a:ext cx="324036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725200"/>
            <a:ext cx="32403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এফ.ডব্লিউ টেলর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830311"/>
            <a:ext cx="32403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হেনরি ফেয়ল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935422"/>
            <a:ext cx="324036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জর্জ আর টেরি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861048"/>
            <a:ext cx="208823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738484"/>
            <a:ext cx="20684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819" y="4941168"/>
            <a:ext cx="206842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 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728" y="1052736"/>
            <a:ext cx="3200400" cy="24482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0991" y="273422"/>
            <a:ext cx="261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233467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নীতি বা আদর্শসমূহ লিখে আনবে।</a:t>
            </a:r>
            <a:r>
              <a:rPr lang="bn-IN" sz="2800" dirty="0" smtClean="0"/>
              <a:t> </a:t>
            </a:r>
            <a:endParaRPr lang="en-SG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3168352" cy="237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2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88840"/>
            <a:ext cx="4762500" cy="2676525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0" y="-52078"/>
            <a:ext cx="8434854" cy="672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5074" y="980728"/>
            <a:ext cx="42338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SG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708" y="404664"/>
            <a:ext cx="5326748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464454"/>
            <a:ext cx="5328592" cy="3908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মনজুর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০১৭১৪৫০৪৮২৭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SG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monjur</a:t>
            </a:r>
            <a:r>
              <a:rPr lang="en-SG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en-SG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SG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2" y="1268760"/>
            <a:ext cx="2162892" cy="26528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 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6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543800" cy="972657"/>
          </a:xfr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131690"/>
            <a:ext cx="7992888" cy="338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ব্যবসায়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সংগঠন ও ব্যবস্থাপনা-২য় পত্র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(ব্যবস্থাপনার  উন্নয়নে এফ.ডব্লিউ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টেলর এবং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হেনরি ফেয়লের  অবদান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মিঃ।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/>
          </a:p>
          <a:p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-ব্যবস্থাপনা,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1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3184"/>
            <a:ext cx="7992888" cy="14596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5698" y="201414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endParaRPr lang="en-S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530639"/>
            <a:ext cx="7992888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১।ব্যবস্থাপনার নীতির ধারণা ব্যাখ্যা করতে পারবে।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২।ব্যবস্থাপনার উন্নয়নে এফ.ডব্লিউ টেলরের অবদান ব্যাখ্যা করতে পারবে।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ব্যবস্থাপনার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উন্নয়নে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হেনরী ফেয়লের অবদান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8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4704"/>
            <a:ext cx="7205424" cy="97265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/>
              <a:t>ব্যবস্থাপনার নীতিঃ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02647"/>
            <a:ext cx="7200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 নীতি  হলো ব্যবস্থাপনা কার্য সম্পাদনে দীর্ঘ অনুশীলনের মধ্যে দিয়ে গড়ে উঠা কতিপয় সাধারণ নির্দেশিকা  বা নিয়ম পদ্ধতি । এরূপ নির্দেশিকা মেনে চললে ব্যবস্থাপনা কাজ সুন্দর  ও সুচারুরূপে  সম্পাদন করা সম্ভব হয়।  </a:t>
            </a:r>
            <a:endParaRPr lang="en-SG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657" y="6525344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45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592288" cy="2736304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5536" y="44624"/>
            <a:ext cx="8208912" cy="58477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ফেয়লের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0274" y="1167135"/>
            <a:ext cx="290803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বৃত্তান্তঃ</a:t>
            </a:r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976641"/>
            <a:ext cx="4752528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ফেয়ল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১৮৪১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তুরুস্কের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ইস্তাম্বুল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১৮৪৭সালে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923" y="1196752"/>
            <a:ext cx="2105063" cy="646331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হেনরি ফেয়ল </a:t>
            </a:r>
            <a:endParaRPr lang="en-SG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4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556206"/>
            <a:ext cx="69127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 হিসেবে ব্যবস্থাপনাকে প্রতিষ্ঠা  ;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সর্বজনীন প্রয়োগযোগ্য বিষয় হিসেবে শাস্ত্রের উপস্থাপনা ; 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শিল্প প্রতিষ্ঠানের কাজ নির্দিষ্টকরণ;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ব্যবস্থাপনা প্রক্রিয়ার কাজ নির্দিষ্টকরণ;  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ব্যবস্থাপনার নীতিমালার নির্দেশ ;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প্রতিটা কাজে ব্যবস্থাপনার দায়িত্ব সম্পর্কে আলোকপাত;  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ব্যবস্থাপকীয় যোগ্যতা সম্পর্কে নির্দেশ;  </a:t>
            </a:r>
          </a:p>
          <a:p>
            <a:pPr marL="285750" indent="-285750">
              <a:buFont typeface="Wingdings" panose="05000000000000000000" pitchFamily="2" charset="2"/>
              <a:buChar char="&amp;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গবেষণাধর্মী প্রতিষ্ঠান গঠন ও তত্ত্বের স্বীকৃতি আদায়।  </a:t>
            </a:r>
            <a:endParaRPr lang="en-S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84730"/>
            <a:ext cx="38884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হেনরি ফেয়লের অবদানঃ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9507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987824" y="1340768"/>
            <a:ext cx="5554960" cy="33752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 যুক্তরাষ্ট্রের ফিলাডেলফিয়ার একটা মধ্যবিত্ত পরিবারে ফ্রেডারিক উইন্সলো টেলর ১৮৫৬ সালে জন্মগ্রহণ করেন।  তিনি বৈজ্ঞানিক ব্যবস্থাপনার জনক।  ১৯১৫ সালে তিনি মৃত্যবরণ করেন। </a:t>
            </a:r>
          </a:p>
          <a:p>
            <a:pPr marL="0" indent="0" algn="just">
              <a:buNone/>
            </a:pPr>
            <a:endPara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esktop\Frederick_Winslow_Taylor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0715"/>
            <a:ext cx="2228279" cy="2790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467380"/>
            <a:ext cx="34120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বৃত্তান্তঃ</a:t>
            </a:r>
            <a:endParaRPr lang="en-SG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657" y="652534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489" y="908720"/>
            <a:ext cx="258831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ডব্লিউ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টেলর</a:t>
            </a:r>
            <a:endParaRPr lang="en-SG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827995"/>
            <a:ext cx="6984776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bn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.ডব্লিউ টেলরের অবদানঃ</a:t>
            </a:r>
          </a:p>
          <a:p>
            <a:r>
              <a:rPr lang="en-SG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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 ও প্রবন্ধ রচ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The  principles of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Scientific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anagement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Shop Management,   A  piece-Rate System,  The  Gospel of Efficiency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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নিয়োগ,প্রশিক্ষ্ণ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সেইসাথে-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432" y="6525344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 মনজুর  আলম,  প্রভাষক-ব্যবস্থাপনা,সাথিয়া সরকারি কলেজ, পাবনা।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9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1779</TotalTime>
  <Words>763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NikoshBAN</vt:lpstr>
      <vt:lpstr>SolaimanLipi</vt:lpstr>
      <vt:lpstr>Times New Roman</vt:lpstr>
      <vt:lpstr>Vrinda</vt:lpstr>
      <vt:lpstr>Wingdings</vt:lpstr>
      <vt:lpstr>Organic</vt:lpstr>
      <vt:lpstr>Retrospect</vt:lpstr>
      <vt:lpstr>PowerPoint Presentation</vt:lpstr>
      <vt:lpstr>PowerPoint Presentation</vt:lpstr>
      <vt:lpstr>পাঠ পরিচিতি</vt:lpstr>
      <vt:lpstr> এ পাঠ শেষে শিক্ষার্থীরা-</vt:lpstr>
      <vt:lpstr>ব্যবস্থাপনার নীতিঃ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241</cp:revision>
  <dcterms:created xsi:type="dcterms:W3CDTF">2019-10-20T12:55:51Z</dcterms:created>
  <dcterms:modified xsi:type="dcterms:W3CDTF">2020-03-26T02:19:14Z</dcterms:modified>
</cp:coreProperties>
</file>