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24"/>
  </p:notesMasterIdLst>
  <p:sldIdLst>
    <p:sldId id="494" r:id="rId3"/>
    <p:sldId id="496" r:id="rId4"/>
    <p:sldId id="257" r:id="rId5"/>
    <p:sldId id="412" r:id="rId6"/>
    <p:sldId id="488" r:id="rId7"/>
    <p:sldId id="473" r:id="rId8"/>
    <p:sldId id="481" r:id="rId9"/>
    <p:sldId id="474" r:id="rId10"/>
    <p:sldId id="490" r:id="rId11"/>
    <p:sldId id="482" r:id="rId12"/>
    <p:sldId id="478" r:id="rId13"/>
    <p:sldId id="477" r:id="rId14"/>
    <p:sldId id="479" r:id="rId15"/>
    <p:sldId id="486" r:id="rId16"/>
    <p:sldId id="480" r:id="rId17"/>
    <p:sldId id="492" r:id="rId18"/>
    <p:sldId id="483" r:id="rId19"/>
    <p:sldId id="472" r:id="rId20"/>
    <p:sldId id="281" r:id="rId21"/>
    <p:sldId id="282" r:id="rId22"/>
    <p:sldId id="4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0066"/>
    <a:srgbClr val="BB5181"/>
    <a:srgbClr val="B0C7E2"/>
    <a:srgbClr val="FFFFCC"/>
    <a:srgbClr val="FF9900"/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4" autoAdjust="0"/>
    <p:restoredTop sz="67864" autoAdjust="0"/>
  </p:normalViewPr>
  <p:slideViewPr>
    <p:cSldViewPr>
      <p:cViewPr varScale="1">
        <p:scale>
          <a:sx n="50" d="100"/>
          <a:sy n="50" d="100"/>
        </p:scale>
        <p:origin x="17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সরকারের শ্রেণিবিভাগ করতে পারবে।</a:t>
          </a:r>
          <a:endParaRPr lang="en-US" dirty="0"/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বিভিন্ন প্রকার সরকার পদ্ধতি ব্যাখ্যা করতে পারবে।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D2FC9A28-A221-49EB-B6BC-303087C1AC76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বাংলাদেশ সরকারের বৈশিষ্ট্য বর্ণনা করতে পারবে।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C80F6DC-2411-4A6C-A857-0C01D0ED48D9}" type="parTrans" cxnId="{E2A3F492-8F87-46F6-AB8C-5C914335A613}">
      <dgm:prSet/>
      <dgm:spPr/>
      <dgm:t>
        <a:bodyPr/>
        <a:lstStyle/>
        <a:p>
          <a:endParaRPr lang="en-US"/>
        </a:p>
      </dgm:t>
    </dgm:pt>
    <dgm:pt modelId="{E3A71A1D-88A4-4875-B2EF-E1A3F265F820}" type="sibTrans" cxnId="{E2A3F492-8F87-46F6-AB8C-5C914335A613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3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3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3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3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3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CFE786-4C82-4AE0-B3A4-1F12FDAC9007}" type="pres">
      <dgm:prSet presAssocID="{D2FC9A28-A221-49EB-B6BC-303087C1AC7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921F-C6CD-4309-AFD3-F7FDADA8F937}" type="pres">
      <dgm:prSet presAssocID="{D2FC9A28-A221-49EB-B6BC-303087C1AC76}" presName="accent_3" presStyleCnt="0"/>
      <dgm:spPr/>
      <dgm:t>
        <a:bodyPr/>
        <a:lstStyle/>
        <a:p>
          <a:endParaRPr lang="en-US"/>
        </a:p>
      </dgm:t>
    </dgm:pt>
    <dgm:pt modelId="{6B65FF5B-640F-4694-A269-2E39079492F0}" type="pres">
      <dgm:prSet presAssocID="{D2FC9A28-A221-49EB-B6BC-303087C1AC76}" presName="accentRepeatNode" presStyleLbl="solidFgAcc1" presStyleIdx="2" presStyleCnt="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04C1119-4EF8-4307-8EE1-B5F3B36AA87F}" type="presOf" srcId="{DA85588D-079D-47FC-9133-1257B85D7086}" destId="{93FD5DF6-B828-44A4-A8DA-099B27AB6FDA}" srcOrd="0" destOrd="0" presId="urn:microsoft.com/office/officeart/2008/layout/VerticalCurvedList"/>
    <dgm:cxn modelId="{E2A3F492-8F87-46F6-AB8C-5C914335A613}" srcId="{DA85588D-079D-47FC-9133-1257B85D7086}" destId="{D2FC9A28-A221-49EB-B6BC-303087C1AC76}" srcOrd="2" destOrd="0" parTransId="{7C80F6DC-2411-4A6C-A857-0C01D0ED48D9}" sibTransId="{E3A71A1D-88A4-4875-B2EF-E1A3F265F820}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A8779A26-4037-434C-A6C0-2D45E4A38C4B}" type="presOf" srcId="{D2FC9A28-A221-49EB-B6BC-303087C1AC76}" destId="{0CCFE786-4C82-4AE0-B3A4-1F12FDAC9007}" srcOrd="0" destOrd="0" presId="urn:microsoft.com/office/officeart/2008/layout/VerticalCurvedList"/>
    <dgm:cxn modelId="{D87122D7-03DB-4B58-BDA9-60CE3D78FE9F}" type="presOf" srcId="{6FD0E9A5-CBAC-448E-874D-B303F5AF5E36}" destId="{81CC448A-B002-4A89-BECE-1BEBB8DF324C}" srcOrd="0" destOrd="0" presId="urn:microsoft.com/office/officeart/2008/layout/VerticalCurvedList"/>
    <dgm:cxn modelId="{96107FB7-59CA-4B96-8421-5FF84A734D72}" type="presOf" srcId="{D8539AD3-605C-43F3-8D63-C5D8A63CBFF0}" destId="{749123FC-F793-4A31-9C87-B82B7891AC9E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C582B7D9-FC3C-4319-943C-3F93D5E032AE}" type="presOf" srcId="{BF2A5B9A-A51B-40FA-99EE-9A50A49EF4B2}" destId="{1546C452-8902-420F-9600-02862C714814}" srcOrd="0" destOrd="0" presId="urn:microsoft.com/office/officeart/2008/layout/VerticalCurvedList"/>
    <dgm:cxn modelId="{EC4795FA-9AC3-4AB1-B54B-56E44E3B7141}" type="presParOf" srcId="{93FD5DF6-B828-44A4-A8DA-099B27AB6FDA}" destId="{9DA654EE-9459-4446-B1FC-ED5A45700970}" srcOrd="0" destOrd="0" presId="urn:microsoft.com/office/officeart/2008/layout/VerticalCurvedList"/>
    <dgm:cxn modelId="{30A83BAB-2C68-42A2-B5E1-3F71DEA00FD8}" type="presParOf" srcId="{9DA654EE-9459-4446-B1FC-ED5A45700970}" destId="{E97E28AA-F6BE-4760-9B5F-255473E4A5F1}" srcOrd="0" destOrd="0" presId="urn:microsoft.com/office/officeart/2008/layout/VerticalCurvedList"/>
    <dgm:cxn modelId="{DF10D8EA-6EC1-4E06-A56A-2C1428F8A974}" type="presParOf" srcId="{E97E28AA-F6BE-4760-9B5F-255473E4A5F1}" destId="{EA2F3D3C-0E7F-4604-B26B-C05BBA539B4A}" srcOrd="0" destOrd="0" presId="urn:microsoft.com/office/officeart/2008/layout/VerticalCurvedList"/>
    <dgm:cxn modelId="{E3525147-950E-4705-850F-2A0E3BC6C78B}" type="presParOf" srcId="{E97E28AA-F6BE-4760-9B5F-255473E4A5F1}" destId="{749123FC-F793-4A31-9C87-B82B7891AC9E}" srcOrd="1" destOrd="0" presId="urn:microsoft.com/office/officeart/2008/layout/VerticalCurvedList"/>
    <dgm:cxn modelId="{5A0D301F-1742-42FD-B1DD-37CCA854A173}" type="presParOf" srcId="{E97E28AA-F6BE-4760-9B5F-255473E4A5F1}" destId="{E5B902E3-AEB9-4583-9767-03C178E755E7}" srcOrd="2" destOrd="0" presId="urn:microsoft.com/office/officeart/2008/layout/VerticalCurvedList"/>
    <dgm:cxn modelId="{69BC53E4-752A-4C99-9C24-B062379BE729}" type="presParOf" srcId="{E97E28AA-F6BE-4760-9B5F-255473E4A5F1}" destId="{0D41B5AB-A48F-4E6B-8861-AA7322D76CBC}" srcOrd="3" destOrd="0" presId="urn:microsoft.com/office/officeart/2008/layout/VerticalCurvedList"/>
    <dgm:cxn modelId="{2070DA89-C967-45A5-8764-A78F4E39F3F8}" type="presParOf" srcId="{9DA654EE-9459-4446-B1FC-ED5A45700970}" destId="{81CC448A-B002-4A89-BECE-1BEBB8DF324C}" srcOrd="1" destOrd="0" presId="urn:microsoft.com/office/officeart/2008/layout/VerticalCurvedList"/>
    <dgm:cxn modelId="{F567430B-0C1E-424E-918F-74FD86F952F2}" type="presParOf" srcId="{9DA654EE-9459-4446-B1FC-ED5A45700970}" destId="{DE3BFB1B-BA8D-4B8E-BD77-70074829D3A3}" srcOrd="2" destOrd="0" presId="urn:microsoft.com/office/officeart/2008/layout/VerticalCurvedList"/>
    <dgm:cxn modelId="{51E8B168-5B52-4A01-9D5D-701E2B286DBB}" type="presParOf" srcId="{DE3BFB1B-BA8D-4B8E-BD77-70074829D3A3}" destId="{509FE5A2-8089-4DAD-A831-16A037B798B6}" srcOrd="0" destOrd="0" presId="urn:microsoft.com/office/officeart/2008/layout/VerticalCurvedList"/>
    <dgm:cxn modelId="{3ACB4CD7-FA09-40B5-8705-FB8711E01D60}" type="presParOf" srcId="{9DA654EE-9459-4446-B1FC-ED5A45700970}" destId="{1546C452-8902-420F-9600-02862C714814}" srcOrd="3" destOrd="0" presId="urn:microsoft.com/office/officeart/2008/layout/VerticalCurvedList"/>
    <dgm:cxn modelId="{8AADC15F-74C2-4377-993A-C8E7F283DD42}" type="presParOf" srcId="{9DA654EE-9459-4446-B1FC-ED5A45700970}" destId="{1EDA20B2-96B7-4472-9207-E8C9CD7D6AFF}" srcOrd="4" destOrd="0" presId="urn:microsoft.com/office/officeart/2008/layout/VerticalCurvedList"/>
    <dgm:cxn modelId="{A5801D4A-6C7A-43DE-9702-B5EAD9C44220}" type="presParOf" srcId="{1EDA20B2-96B7-4472-9207-E8C9CD7D6AFF}" destId="{2A62B645-327A-4458-B349-A9B283CE450B}" srcOrd="0" destOrd="0" presId="urn:microsoft.com/office/officeart/2008/layout/VerticalCurvedList"/>
    <dgm:cxn modelId="{9E5F97E8-7A10-4381-89D6-5618BFB14457}" type="presParOf" srcId="{9DA654EE-9459-4446-B1FC-ED5A45700970}" destId="{0CCFE786-4C82-4AE0-B3A4-1F12FDAC9007}" srcOrd="5" destOrd="0" presId="urn:microsoft.com/office/officeart/2008/layout/VerticalCurvedList"/>
    <dgm:cxn modelId="{C28871C7-B985-437A-81A7-45D6FFC9EA3B}" type="presParOf" srcId="{9DA654EE-9459-4446-B1FC-ED5A45700970}" destId="{57D9921F-C6CD-4309-AFD3-F7FDADA8F937}" srcOrd="6" destOrd="0" presId="urn:microsoft.com/office/officeart/2008/layout/VerticalCurvedList"/>
    <dgm:cxn modelId="{E8D87C35-C380-4E37-A6D0-152A67932334}" type="presParOf" srcId="{57D9921F-C6CD-4309-AFD3-F7FDADA8F937}" destId="{6B65FF5B-640F-4694-A269-2E39079492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00CE-A1DD-4567-844C-343BC336B25B}" type="doc">
      <dgm:prSet loTypeId="urn:microsoft.com/office/officeart/2005/8/layout/bProcess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DAE87-1D9C-4D7C-A979-1F9B6478316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/>
        </a:p>
      </dgm:t>
    </dgm:pt>
    <dgm:pt modelId="{7FCE7812-7790-4FF3-BF68-9B5B6D462045}" type="parTrans" cxnId="{9644BA9D-8A18-489D-A6B6-0832FEB5A862}">
      <dgm:prSet/>
      <dgm:spPr/>
      <dgm:t>
        <a:bodyPr/>
        <a:lstStyle/>
        <a:p>
          <a:endParaRPr lang="en-US"/>
        </a:p>
      </dgm:t>
    </dgm:pt>
    <dgm:pt modelId="{5DED95A3-A6BE-4C76-9EC6-18149D20D600}" type="sibTrans" cxnId="{9644BA9D-8A18-489D-A6B6-0832FEB5A862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97AA05C-CF6A-4AAC-B664-B9BCDA20D3A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/>
        </a:p>
      </dgm:t>
    </dgm:pt>
    <dgm:pt modelId="{87A1290A-3EEA-4FC8-A327-8F2D524B2002}" type="parTrans" cxnId="{55517330-BF9A-4A25-AC1F-14F5C805AC00}">
      <dgm:prSet/>
      <dgm:spPr/>
      <dgm:t>
        <a:bodyPr/>
        <a:lstStyle/>
        <a:p>
          <a:endParaRPr lang="en-US"/>
        </a:p>
      </dgm:t>
    </dgm:pt>
    <dgm:pt modelId="{69CAA8E0-258A-4B1E-812C-EB0E47CAE352}" type="sibTrans" cxnId="{55517330-BF9A-4A25-AC1F-14F5C805AC00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D2063FC-C6A8-4401-A87F-9296DC4178B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/>
        </a:p>
      </dgm:t>
    </dgm:pt>
    <dgm:pt modelId="{2C277F48-0A79-4E14-B479-C6D1642D699C}" type="parTrans" cxnId="{58464962-6E96-4BFE-828A-97D12AF27479}">
      <dgm:prSet/>
      <dgm:spPr/>
      <dgm:t>
        <a:bodyPr/>
        <a:lstStyle/>
        <a:p>
          <a:endParaRPr lang="en-US"/>
        </a:p>
      </dgm:t>
    </dgm:pt>
    <dgm:pt modelId="{02942AE8-25BF-4F59-B81B-D5AA32BF30E0}" type="sibTrans" cxnId="{58464962-6E96-4BFE-828A-97D12AF27479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CBC72E8-22AF-4CE8-930A-709D70F362B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/>
        </a:p>
      </dgm:t>
    </dgm:pt>
    <dgm:pt modelId="{FE95F78B-CA9D-4E96-8E36-9E9D8D94F49A}" type="parTrans" cxnId="{C7636E7A-33B0-4D9C-90CB-183089F89381}">
      <dgm:prSet/>
      <dgm:spPr/>
      <dgm:t>
        <a:bodyPr/>
        <a:lstStyle/>
        <a:p>
          <a:endParaRPr lang="en-US"/>
        </a:p>
      </dgm:t>
    </dgm:pt>
    <dgm:pt modelId="{03F715D2-FE94-46CC-8F4A-F37AE4CBDB7E}" type="sibTrans" cxnId="{C7636E7A-33B0-4D9C-90CB-183089F89381}">
      <dgm:prSet/>
      <dgm:spPr>
        <a:solidFill>
          <a:srgbClr val="C0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070442D-8E76-4CB5-A390-2765FF3A5CC5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0000CC"/>
          </a:solidFill>
        </a:ln>
      </dgm:spPr>
      <dgm:t>
        <a:bodyPr/>
        <a:lstStyle/>
        <a:p>
          <a:endParaRPr lang="en-US"/>
        </a:p>
      </dgm:t>
    </dgm:pt>
    <dgm:pt modelId="{E6F05701-124D-4A50-AECF-D971A38FA39D}" type="parTrans" cxnId="{B094AC95-8B4F-43C1-90CB-89A68B10FA7C}">
      <dgm:prSet/>
      <dgm:spPr/>
      <dgm:t>
        <a:bodyPr/>
        <a:lstStyle/>
        <a:p>
          <a:endParaRPr lang="en-US"/>
        </a:p>
      </dgm:t>
    </dgm:pt>
    <dgm:pt modelId="{5EFB8D16-1142-4C2A-81AE-810500C192C1}" type="sibTrans" cxnId="{B094AC95-8B4F-43C1-90CB-89A68B10FA7C}">
      <dgm:prSet/>
      <dgm:spPr/>
      <dgm:t>
        <a:bodyPr/>
        <a:lstStyle/>
        <a:p>
          <a:endParaRPr lang="en-US"/>
        </a:p>
      </dgm:t>
    </dgm:pt>
    <dgm:pt modelId="{B28AA945-B1EF-4071-924B-78D4F9AD0EDE}" type="pres">
      <dgm:prSet presAssocID="{67AF00CE-A1DD-4567-844C-343BC336B25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5838063-B2B8-49C2-9F50-7BFF9576C549}" type="pres">
      <dgm:prSet presAssocID="{C3CDAE87-1D9C-4D7C-A979-1F9B64783168}" presName="firstNode" presStyleLbl="node1" presStyleIdx="0" presStyleCnt="5" custScaleX="145558" custScaleY="116217" custLinFactNeighborY="-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97E11-D414-4F65-ADF3-F4C096F55619}" type="pres">
      <dgm:prSet presAssocID="{5DED95A3-A6BE-4C76-9EC6-18149D20D600}" presName="sibTrans" presStyleLbl="sibTrans2D1" presStyleIdx="0" presStyleCnt="4" custScaleX="65886" custScaleY="78313" custLinFactNeighborY="15143"/>
      <dgm:spPr/>
      <dgm:t>
        <a:bodyPr/>
        <a:lstStyle/>
        <a:p>
          <a:endParaRPr lang="en-US"/>
        </a:p>
      </dgm:t>
    </dgm:pt>
    <dgm:pt modelId="{D77A419A-4B81-4787-997C-FC6D328C503F}" type="pres">
      <dgm:prSet presAssocID="{F97AA05C-CF6A-4AAC-B664-B9BCDA20D3AF}" presName="middleNode" presStyleCnt="0"/>
      <dgm:spPr/>
    </dgm:pt>
    <dgm:pt modelId="{BAA310D0-0703-4236-8AC9-F827A8B3E25E}" type="pres">
      <dgm:prSet presAssocID="{F97AA05C-CF6A-4AAC-B664-B9BCDA20D3AF}" presName="padding" presStyleLbl="node1" presStyleIdx="0" presStyleCnt="5"/>
      <dgm:spPr/>
    </dgm:pt>
    <dgm:pt modelId="{1E59AC84-CFF6-41AA-9843-F7267EDE9654}" type="pres">
      <dgm:prSet presAssocID="{F97AA05C-CF6A-4AAC-B664-B9BCDA20D3AF}" presName="shape" presStyleLbl="node1" presStyleIdx="1" presStyleCnt="5" custScaleX="198764" custScaleY="194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C6DA4-D162-4595-AFC1-44B00E3D3B5A}" type="pres">
      <dgm:prSet presAssocID="{69CAA8E0-258A-4B1E-812C-EB0E47CAE352}" presName="sibTrans" presStyleLbl="sibTrans2D1" presStyleIdx="1" presStyleCnt="4" custScaleX="69691" custScaleY="87380"/>
      <dgm:spPr/>
      <dgm:t>
        <a:bodyPr/>
        <a:lstStyle/>
        <a:p>
          <a:endParaRPr lang="en-US"/>
        </a:p>
      </dgm:t>
    </dgm:pt>
    <dgm:pt modelId="{D17E8A94-729F-41F8-8807-756F4BCD07D8}" type="pres">
      <dgm:prSet presAssocID="{0D2063FC-C6A8-4401-A87F-9296DC4178B9}" presName="middleNode" presStyleCnt="0"/>
      <dgm:spPr/>
    </dgm:pt>
    <dgm:pt modelId="{51EB73D4-D9D9-4DB1-B4D6-573281FFCA91}" type="pres">
      <dgm:prSet presAssocID="{0D2063FC-C6A8-4401-A87F-9296DC4178B9}" presName="padding" presStyleLbl="node1" presStyleIdx="1" presStyleCnt="5"/>
      <dgm:spPr/>
    </dgm:pt>
    <dgm:pt modelId="{CE1BA779-80FF-45C4-8FC7-13BB5C755864}" type="pres">
      <dgm:prSet presAssocID="{0D2063FC-C6A8-4401-A87F-9296DC4178B9}" presName="shape" presStyleLbl="node1" presStyleIdx="2" presStyleCnt="5" custScaleX="190591" custScaleY="203778" custLinFactNeighborX="12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CE11A-3C47-47E7-8BFE-2EDD4BB9600E}" type="pres">
      <dgm:prSet presAssocID="{02942AE8-25BF-4F59-B81B-D5AA32BF30E0}" presName="sibTrans" presStyleLbl="sibTrans2D1" presStyleIdx="2" presStyleCnt="4" custAng="351820" custScaleX="83825" custScaleY="88917" custLinFactNeighborX="13345" custLinFactNeighborY="52628"/>
      <dgm:spPr/>
      <dgm:t>
        <a:bodyPr/>
        <a:lstStyle/>
        <a:p>
          <a:endParaRPr lang="en-US"/>
        </a:p>
      </dgm:t>
    </dgm:pt>
    <dgm:pt modelId="{55298B41-AF0C-4516-A425-75BB9A04CF3F}" type="pres">
      <dgm:prSet presAssocID="{FCBC72E8-22AF-4CE8-930A-709D70F362B9}" presName="middleNode" presStyleCnt="0"/>
      <dgm:spPr/>
    </dgm:pt>
    <dgm:pt modelId="{F037ECB6-D5E6-4A90-9EAE-CFFEC2027089}" type="pres">
      <dgm:prSet presAssocID="{FCBC72E8-22AF-4CE8-930A-709D70F362B9}" presName="padding" presStyleLbl="node1" presStyleIdx="2" presStyleCnt="5"/>
      <dgm:spPr/>
    </dgm:pt>
    <dgm:pt modelId="{BD693F12-3DE2-41F4-9029-C628C24018E8}" type="pres">
      <dgm:prSet presAssocID="{FCBC72E8-22AF-4CE8-930A-709D70F362B9}" presName="shape" presStyleLbl="node1" presStyleIdx="3" presStyleCnt="5" custScaleX="207314" custScaleY="178520" custLinFactNeighborY="-78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3D893-FFF8-4920-BB96-F448C41372A7}" type="pres">
      <dgm:prSet presAssocID="{03F715D2-FE94-46CC-8F4A-F37AE4CBDB7E}" presName="sibTrans" presStyleLbl="sibTrans2D1" presStyleIdx="3" presStyleCnt="4" custScaleX="105223" custScaleY="85007"/>
      <dgm:spPr/>
      <dgm:t>
        <a:bodyPr/>
        <a:lstStyle/>
        <a:p>
          <a:endParaRPr lang="en-US"/>
        </a:p>
      </dgm:t>
    </dgm:pt>
    <dgm:pt modelId="{AE52C5E7-99A3-4E62-B928-AC31A497D41C}" type="pres">
      <dgm:prSet presAssocID="{6070442D-8E76-4CB5-A390-2765FF3A5CC5}" presName="lastNode" presStyleLbl="node1" presStyleIdx="4" presStyleCnt="5" custScaleX="140376" custScaleY="118760" custLinFactNeighborY="-52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464962-6E96-4BFE-828A-97D12AF27479}" srcId="{67AF00CE-A1DD-4567-844C-343BC336B25B}" destId="{0D2063FC-C6A8-4401-A87F-9296DC4178B9}" srcOrd="2" destOrd="0" parTransId="{2C277F48-0A79-4E14-B479-C6D1642D699C}" sibTransId="{02942AE8-25BF-4F59-B81B-D5AA32BF30E0}"/>
    <dgm:cxn modelId="{DDF00E6D-BCD3-4A90-AC4E-155119AF8488}" type="presOf" srcId="{6070442D-8E76-4CB5-A390-2765FF3A5CC5}" destId="{AE52C5E7-99A3-4E62-B928-AC31A497D41C}" srcOrd="0" destOrd="0" presId="urn:microsoft.com/office/officeart/2005/8/layout/bProcess2"/>
    <dgm:cxn modelId="{0A50F989-6973-43F7-AC2D-A8AB8B7ADFE5}" type="presOf" srcId="{69CAA8E0-258A-4B1E-812C-EB0E47CAE352}" destId="{CBEC6DA4-D162-4595-AFC1-44B00E3D3B5A}" srcOrd="0" destOrd="0" presId="urn:microsoft.com/office/officeart/2005/8/layout/bProcess2"/>
    <dgm:cxn modelId="{9644BA9D-8A18-489D-A6B6-0832FEB5A862}" srcId="{67AF00CE-A1DD-4567-844C-343BC336B25B}" destId="{C3CDAE87-1D9C-4D7C-A979-1F9B64783168}" srcOrd="0" destOrd="0" parTransId="{7FCE7812-7790-4FF3-BF68-9B5B6D462045}" sibTransId="{5DED95A3-A6BE-4C76-9EC6-18149D20D600}"/>
    <dgm:cxn modelId="{55517330-BF9A-4A25-AC1F-14F5C805AC00}" srcId="{67AF00CE-A1DD-4567-844C-343BC336B25B}" destId="{F97AA05C-CF6A-4AAC-B664-B9BCDA20D3AF}" srcOrd="1" destOrd="0" parTransId="{87A1290A-3EEA-4FC8-A327-8F2D524B2002}" sibTransId="{69CAA8E0-258A-4B1E-812C-EB0E47CAE352}"/>
    <dgm:cxn modelId="{B094AC95-8B4F-43C1-90CB-89A68B10FA7C}" srcId="{67AF00CE-A1DD-4567-844C-343BC336B25B}" destId="{6070442D-8E76-4CB5-A390-2765FF3A5CC5}" srcOrd="4" destOrd="0" parTransId="{E6F05701-124D-4A50-AECF-D971A38FA39D}" sibTransId="{5EFB8D16-1142-4C2A-81AE-810500C192C1}"/>
    <dgm:cxn modelId="{28EDD903-0D41-439E-9747-F81E95151685}" type="presOf" srcId="{5DED95A3-A6BE-4C76-9EC6-18149D20D600}" destId="{14A97E11-D414-4F65-ADF3-F4C096F55619}" srcOrd="0" destOrd="0" presId="urn:microsoft.com/office/officeart/2005/8/layout/bProcess2"/>
    <dgm:cxn modelId="{C457A317-123C-42DA-9C13-ACE2D6CE42B6}" type="presOf" srcId="{03F715D2-FE94-46CC-8F4A-F37AE4CBDB7E}" destId="{6FA3D893-FFF8-4920-BB96-F448C41372A7}" srcOrd="0" destOrd="0" presId="urn:microsoft.com/office/officeart/2005/8/layout/bProcess2"/>
    <dgm:cxn modelId="{3048B38B-CA96-4789-992D-D823853482B5}" type="presOf" srcId="{C3CDAE87-1D9C-4D7C-A979-1F9B64783168}" destId="{45838063-B2B8-49C2-9F50-7BFF9576C549}" srcOrd="0" destOrd="0" presId="urn:microsoft.com/office/officeart/2005/8/layout/bProcess2"/>
    <dgm:cxn modelId="{B35A19CD-E037-4017-931D-7A6232CE0C03}" type="presOf" srcId="{FCBC72E8-22AF-4CE8-930A-709D70F362B9}" destId="{BD693F12-3DE2-41F4-9029-C628C24018E8}" srcOrd="0" destOrd="0" presId="urn:microsoft.com/office/officeart/2005/8/layout/bProcess2"/>
    <dgm:cxn modelId="{E07D73B5-0491-449F-9ACE-46284BFDBBEE}" type="presOf" srcId="{67AF00CE-A1DD-4567-844C-343BC336B25B}" destId="{B28AA945-B1EF-4071-924B-78D4F9AD0EDE}" srcOrd="0" destOrd="0" presId="urn:microsoft.com/office/officeart/2005/8/layout/bProcess2"/>
    <dgm:cxn modelId="{C4F1FFCB-5BA1-4D21-A88F-A0F0B68E284F}" type="presOf" srcId="{02942AE8-25BF-4F59-B81B-D5AA32BF30E0}" destId="{9B6CE11A-3C47-47E7-8BFE-2EDD4BB9600E}" srcOrd="0" destOrd="0" presId="urn:microsoft.com/office/officeart/2005/8/layout/bProcess2"/>
    <dgm:cxn modelId="{4EA10571-BF07-4F79-ADB8-E06651099443}" type="presOf" srcId="{0D2063FC-C6A8-4401-A87F-9296DC4178B9}" destId="{CE1BA779-80FF-45C4-8FC7-13BB5C755864}" srcOrd="0" destOrd="0" presId="urn:microsoft.com/office/officeart/2005/8/layout/bProcess2"/>
    <dgm:cxn modelId="{C7636E7A-33B0-4D9C-90CB-183089F89381}" srcId="{67AF00CE-A1DD-4567-844C-343BC336B25B}" destId="{FCBC72E8-22AF-4CE8-930A-709D70F362B9}" srcOrd="3" destOrd="0" parTransId="{FE95F78B-CA9D-4E96-8E36-9E9D8D94F49A}" sibTransId="{03F715D2-FE94-46CC-8F4A-F37AE4CBDB7E}"/>
    <dgm:cxn modelId="{483D7E97-A8A0-4A7E-82EE-3EA2A5D83F24}" type="presOf" srcId="{F97AA05C-CF6A-4AAC-B664-B9BCDA20D3AF}" destId="{1E59AC84-CFF6-41AA-9843-F7267EDE9654}" srcOrd="0" destOrd="0" presId="urn:microsoft.com/office/officeart/2005/8/layout/bProcess2"/>
    <dgm:cxn modelId="{B7A48E90-3EAB-4092-9940-963E4F26DEEA}" type="presParOf" srcId="{B28AA945-B1EF-4071-924B-78D4F9AD0EDE}" destId="{45838063-B2B8-49C2-9F50-7BFF9576C549}" srcOrd="0" destOrd="0" presId="urn:microsoft.com/office/officeart/2005/8/layout/bProcess2"/>
    <dgm:cxn modelId="{6CAA1F07-6E3B-4944-9EA5-9D1C3C605A96}" type="presParOf" srcId="{B28AA945-B1EF-4071-924B-78D4F9AD0EDE}" destId="{14A97E11-D414-4F65-ADF3-F4C096F55619}" srcOrd="1" destOrd="0" presId="urn:microsoft.com/office/officeart/2005/8/layout/bProcess2"/>
    <dgm:cxn modelId="{A8824990-9F6C-4105-B651-146858FFCDB2}" type="presParOf" srcId="{B28AA945-B1EF-4071-924B-78D4F9AD0EDE}" destId="{D77A419A-4B81-4787-997C-FC6D328C503F}" srcOrd="2" destOrd="0" presId="urn:microsoft.com/office/officeart/2005/8/layout/bProcess2"/>
    <dgm:cxn modelId="{C8A17955-A1F2-45C4-8CB6-9AE723B3ECB2}" type="presParOf" srcId="{D77A419A-4B81-4787-997C-FC6D328C503F}" destId="{BAA310D0-0703-4236-8AC9-F827A8B3E25E}" srcOrd="0" destOrd="0" presId="urn:microsoft.com/office/officeart/2005/8/layout/bProcess2"/>
    <dgm:cxn modelId="{C25A203E-BFD9-4DC2-A558-9D0783D5E910}" type="presParOf" srcId="{D77A419A-4B81-4787-997C-FC6D328C503F}" destId="{1E59AC84-CFF6-41AA-9843-F7267EDE9654}" srcOrd="1" destOrd="0" presId="urn:microsoft.com/office/officeart/2005/8/layout/bProcess2"/>
    <dgm:cxn modelId="{52F5BDE2-1D39-4131-8408-98C84C262765}" type="presParOf" srcId="{B28AA945-B1EF-4071-924B-78D4F9AD0EDE}" destId="{CBEC6DA4-D162-4595-AFC1-44B00E3D3B5A}" srcOrd="3" destOrd="0" presId="urn:microsoft.com/office/officeart/2005/8/layout/bProcess2"/>
    <dgm:cxn modelId="{33805A34-8780-4FD2-853C-7646175DE3F2}" type="presParOf" srcId="{B28AA945-B1EF-4071-924B-78D4F9AD0EDE}" destId="{D17E8A94-729F-41F8-8807-756F4BCD07D8}" srcOrd="4" destOrd="0" presId="urn:microsoft.com/office/officeart/2005/8/layout/bProcess2"/>
    <dgm:cxn modelId="{9750846B-68AE-4D64-AC39-24D58B9BF200}" type="presParOf" srcId="{D17E8A94-729F-41F8-8807-756F4BCD07D8}" destId="{51EB73D4-D9D9-4DB1-B4D6-573281FFCA91}" srcOrd="0" destOrd="0" presId="urn:microsoft.com/office/officeart/2005/8/layout/bProcess2"/>
    <dgm:cxn modelId="{02FB240C-7B5F-46C0-849E-C18144B516A8}" type="presParOf" srcId="{D17E8A94-729F-41F8-8807-756F4BCD07D8}" destId="{CE1BA779-80FF-45C4-8FC7-13BB5C755864}" srcOrd="1" destOrd="0" presId="urn:microsoft.com/office/officeart/2005/8/layout/bProcess2"/>
    <dgm:cxn modelId="{4B6B42C6-099E-4427-AD18-BDF8EC3B70EC}" type="presParOf" srcId="{B28AA945-B1EF-4071-924B-78D4F9AD0EDE}" destId="{9B6CE11A-3C47-47E7-8BFE-2EDD4BB9600E}" srcOrd="5" destOrd="0" presId="urn:microsoft.com/office/officeart/2005/8/layout/bProcess2"/>
    <dgm:cxn modelId="{79FB8FDF-E40A-461B-8D15-F205D74FE951}" type="presParOf" srcId="{B28AA945-B1EF-4071-924B-78D4F9AD0EDE}" destId="{55298B41-AF0C-4516-A425-75BB9A04CF3F}" srcOrd="6" destOrd="0" presId="urn:microsoft.com/office/officeart/2005/8/layout/bProcess2"/>
    <dgm:cxn modelId="{3FEA8982-A102-446B-B215-3D20DDCDBA23}" type="presParOf" srcId="{55298B41-AF0C-4516-A425-75BB9A04CF3F}" destId="{F037ECB6-D5E6-4A90-9EAE-CFFEC2027089}" srcOrd="0" destOrd="0" presId="urn:microsoft.com/office/officeart/2005/8/layout/bProcess2"/>
    <dgm:cxn modelId="{1981299F-5266-4E36-98B9-C3D2BEB5F78D}" type="presParOf" srcId="{55298B41-AF0C-4516-A425-75BB9A04CF3F}" destId="{BD693F12-3DE2-41F4-9029-C628C24018E8}" srcOrd="1" destOrd="0" presId="urn:microsoft.com/office/officeart/2005/8/layout/bProcess2"/>
    <dgm:cxn modelId="{A2AF8710-C4CB-4E02-A7EB-08E5F702CEF7}" type="presParOf" srcId="{B28AA945-B1EF-4071-924B-78D4F9AD0EDE}" destId="{6FA3D893-FFF8-4920-BB96-F448C41372A7}" srcOrd="7" destOrd="0" presId="urn:microsoft.com/office/officeart/2005/8/layout/bProcess2"/>
    <dgm:cxn modelId="{365DB626-3F26-4688-9DC3-30B4001E9B46}" type="presParOf" srcId="{B28AA945-B1EF-4071-924B-78D4F9AD0EDE}" destId="{AE52C5E7-99A3-4E62-B928-AC31A497D41C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4660F-B692-4C7D-8855-2ED7907589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6AAC9AE-7864-4910-B3F8-741394F00FB4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গণতান্ত্রিক সরকার কয় প্রকার? </a:t>
          </a:r>
          <a:endParaRPr lang="en-US" sz="3200" dirty="0"/>
        </a:p>
      </dgm:t>
    </dgm:pt>
    <dgm:pt modelId="{E15682E8-9D03-4AED-B9E9-A7F93904A82D}" type="parTrans" cxnId="{0E4EBB55-C8C4-4C35-A4DA-9C396CF8B98A}">
      <dgm:prSet/>
      <dgm:spPr/>
      <dgm:t>
        <a:bodyPr/>
        <a:lstStyle/>
        <a:p>
          <a:endParaRPr lang="en-US"/>
        </a:p>
      </dgm:t>
    </dgm:pt>
    <dgm:pt modelId="{23012CAF-ADE9-4EF3-AAFF-DD7F0C7BD448}" type="sibTrans" cxnId="{0E4EBB55-C8C4-4C35-A4DA-9C396CF8B98A}">
      <dgm:prSet/>
      <dgm:spPr/>
      <dgm:t>
        <a:bodyPr/>
        <a:lstStyle/>
        <a:p>
          <a:endParaRPr lang="en-US"/>
        </a:p>
      </dgm:t>
    </dgm:pt>
    <dgm:pt modelId="{9CB2AF87-5472-4C84-A1B5-0A54567B34EB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ভারতে কোন ধরনের সরকার বিদ্যমান? </a:t>
          </a:r>
          <a:endParaRPr lang="en-US" sz="3200" dirty="0"/>
        </a:p>
      </dgm:t>
    </dgm:pt>
    <dgm:pt modelId="{B65D77C3-94BD-4F54-8CC4-EB4D3756EB2C}" type="parTrans" cxnId="{A919CA4A-E2FE-46E6-B18C-8610FA8BD23E}">
      <dgm:prSet/>
      <dgm:spPr/>
      <dgm:t>
        <a:bodyPr/>
        <a:lstStyle/>
        <a:p>
          <a:endParaRPr lang="en-US"/>
        </a:p>
      </dgm:t>
    </dgm:pt>
    <dgm:pt modelId="{46BEFA0D-B957-4C73-B256-58A752199DDB}" type="sibTrans" cxnId="{A919CA4A-E2FE-46E6-B18C-8610FA8BD23E}">
      <dgm:prSet/>
      <dgm:spPr/>
      <dgm:t>
        <a:bodyPr/>
        <a:lstStyle/>
        <a:p>
          <a:endParaRPr lang="en-US"/>
        </a:p>
      </dgm:t>
    </dgm:pt>
    <dgm:pt modelId="{B5871F1B-0684-4ED8-B70C-7BFD5225DE53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বাংলাদেশে প্রজাতান্ত্রিক সরকার বিদ্যমান কেন?</a:t>
          </a:r>
          <a:endParaRPr lang="en-US" sz="3200" dirty="0"/>
        </a:p>
      </dgm:t>
    </dgm:pt>
    <dgm:pt modelId="{AE5B9B0E-96FC-49A6-9BD4-6E747E34DA73}" type="parTrans" cxnId="{309579BD-D34F-44DA-BAF7-B9A8779AD80C}">
      <dgm:prSet/>
      <dgm:spPr/>
      <dgm:t>
        <a:bodyPr/>
        <a:lstStyle/>
        <a:p>
          <a:endParaRPr lang="en-US"/>
        </a:p>
      </dgm:t>
    </dgm:pt>
    <dgm:pt modelId="{09015034-C846-4299-8B38-A26A71AB7A3F}" type="sibTrans" cxnId="{309579BD-D34F-44DA-BAF7-B9A8779AD80C}">
      <dgm:prSet/>
      <dgm:spPr/>
      <dgm:t>
        <a:bodyPr/>
        <a:lstStyle/>
        <a:p>
          <a:endParaRPr lang="en-US"/>
        </a:p>
      </dgm:t>
    </dgm:pt>
    <dgm:pt modelId="{24211E4B-0F6F-4541-ACDE-BE4688DBB41C}" type="pres">
      <dgm:prSet presAssocID="{20F4660F-B692-4C7D-8855-2ED790758999}" presName="linearFlow" presStyleCnt="0">
        <dgm:presLayoutVars>
          <dgm:dir/>
          <dgm:resizeHandles val="exact"/>
        </dgm:presLayoutVars>
      </dgm:prSet>
      <dgm:spPr/>
    </dgm:pt>
    <dgm:pt modelId="{467E1965-75D3-4346-88DA-9CE14F63580D}" type="pres">
      <dgm:prSet presAssocID="{16AAC9AE-7864-4910-B3F8-741394F00FB4}" presName="composite" presStyleCnt="0"/>
      <dgm:spPr/>
    </dgm:pt>
    <dgm:pt modelId="{C70ADA97-0649-46AA-B0F4-B0C907580754}" type="pres">
      <dgm:prSet presAssocID="{16AAC9AE-7864-4910-B3F8-741394F00FB4}" presName="imgShp" presStyleLbl="fgImgPlace1" presStyleIdx="0" presStyleCnt="3" custLinFactNeighborX="-6377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9549EFE-515A-4CF2-AF73-60615BE02097}" type="pres">
      <dgm:prSet presAssocID="{16AAC9AE-7864-4910-B3F8-741394F00FB4}" presName="txShp" presStyleLbl="node1" presStyleIdx="0" presStyleCnt="3" custScaleX="136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E7BC0-45AA-4DC9-90EE-3C36B2519614}" type="pres">
      <dgm:prSet presAssocID="{23012CAF-ADE9-4EF3-AAFF-DD7F0C7BD448}" presName="spacing" presStyleCnt="0"/>
      <dgm:spPr/>
    </dgm:pt>
    <dgm:pt modelId="{C0E8B42F-B43F-4C25-AA0D-33EF13FB5082}" type="pres">
      <dgm:prSet presAssocID="{9CB2AF87-5472-4C84-A1B5-0A54567B34EB}" presName="composite" presStyleCnt="0"/>
      <dgm:spPr/>
    </dgm:pt>
    <dgm:pt modelId="{1090248E-6ACE-4602-8B93-C169047D41CD}" type="pres">
      <dgm:prSet presAssocID="{9CB2AF87-5472-4C84-A1B5-0A54567B34EB}" presName="imgShp" presStyleLbl="fgImgPlace1" presStyleIdx="1" presStyleCnt="3" custLinFactNeighborX="-6377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129237-0F02-4A22-A64C-7B73764F239A}" type="pres">
      <dgm:prSet presAssocID="{9CB2AF87-5472-4C84-A1B5-0A54567B34EB}" presName="txShp" presStyleLbl="node1" presStyleIdx="1" presStyleCnt="3" custScaleX="136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C050A-5E84-4B67-A198-8622EEC72576}" type="pres">
      <dgm:prSet presAssocID="{46BEFA0D-B957-4C73-B256-58A752199DDB}" presName="spacing" presStyleCnt="0"/>
      <dgm:spPr/>
    </dgm:pt>
    <dgm:pt modelId="{F19F81F5-DF34-4370-BF97-08CB8FBBEFCA}" type="pres">
      <dgm:prSet presAssocID="{B5871F1B-0684-4ED8-B70C-7BFD5225DE53}" presName="composite" presStyleCnt="0"/>
      <dgm:spPr/>
    </dgm:pt>
    <dgm:pt modelId="{67431817-90A5-45EA-9ED0-240126A46A7C}" type="pres">
      <dgm:prSet presAssocID="{B5871F1B-0684-4ED8-B70C-7BFD5225DE53}" presName="imgShp" presStyleLbl="fgImgPlace1" presStyleIdx="2" presStyleCnt="3" custLinFactNeighborX="-6377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172E8C-AAFB-4CD9-B290-2992908AA1C5}" type="pres">
      <dgm:prSet presAssocID="{B5871F1B-0684-4ED8-B70C-7BFD5225DE53}" presName="txShp" presStyleLbl="node1" presStyleIdx="2" presStyleCnt="3" custScaleX="136950" custLinFactNeighborX="1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71FAD-87B7-48DC-B892-0E6D00628F2C}" type="presOf" srcId="{9CB2AF87-5472-4C84-A1B5-0A54567B34EB}" destId="{46129237-0F02-4A22-A64C-7B73764F239A}" srcOrd="0" destOrd="0" presId="urn:microsoft.com/office/officeart/2005/8/layout/vList3#1"/>
    <dgm:cxn modelId="{A919CA4A-E2FE-46E6-B18C-8610FA8BD23E}" srcId="{20F4660F-B692-4C7D-8855-2ED790758999}" destId="{9CB2AF87-5472-4C84-A1B5-0A54567B34EB}" srcOrd="1" destOrd="0" parTransId="{B65D77C3-94BD-4F54-8CC4-EB4D3756EB2C}" sibTransId="{46BEFA0D-B957-4C73-B256-58A752199DDB}"/>
    <dgm:cxn modelId="{88C67D29-3FF2-4E6B-BEC0-4F0F1FC01032}" type="presOf" srcId="{20F4660F-B692-4C7D-8855-2ED790758999}" destId="{24211E4B-0F6F-4541-ACDE-BE4688DBB41C}" srcOrd="0" destOrd="0" presId="urn:microsoft.com/office/officeart/2005/8/layout/vList3#1"/>
    <dgm:cxn modelId="{2F2FD416-9CF6-4C75-B5B3-97634C3AED86}" type="presOf" srcId="{B5871F1B-0684-4ED8-B70C-7BFD5225DE53}" destId="{D6172E8C-AAFB-4CD9-B290-2992908AA1C5}" srcOrd="0" destOrd="0" presId="urn:microsoft.com/office/officeart/2005/8/layout/vList3#1"/>
    <dgm:cxn modelId="{309579BD-D34F-44DA-BAF7-B9A8779AD80C}" srcId="{20F4660F-B692-4C7D-8855-2ED790758999}" destId="{B5871F1B-0684-4ED8-B70C-7BFD5225DE53}" srcOrd="2" destOrd="0" parTransId="{AE5B9B0E-96FC-49A6-9BD4-6E747E34DA73}" sibTransId="{09015034-C846-4299-8B38-A26A71AB7A3F}"/>
    <dgm:cxn modelId="{DF541A22-8E76-4017-989C-9DD017470978}" type="presOf" srcId="{16AAC9AE-7864-4910-B3F8-741394F00FB4}" destId="{D9549EFE-515A-4CF2-AF73-60615BE02097}" srcOrd="0" destOrd="0" presId="urn:microsoft.com/office/officeart/2005/8/layout/vList3#1"/>
    <dgm:cxn modelId="{0E4EBB55-C8C4-4C35-A4DA-9C396CF8B98A}" srcId="{20F4660F-B692-4C7D-8855-2ED790758999}" destId="{16AAC9AE-7864-4910-B3F8-741394F00FB4}" srcOrd="0" destOrd="0" parTransId="{E15682E8-9D03-4AED-B9E9-A7F93904A82D}" sibTransId="{23012CAF-ADE9-4EF3-AAFF-DD7F0C7BD448}"/>
    <dgm:cxn modelId="{6909AD8D-870B-458B-B0D0-5D7AD14FFF1C}" type="presParOf" srcId="{24211E4B-0F6F-4541-ACDE-BE4688DBB41C}" destId="{467E1965-75D3-4346-88DA-9CE14F63580D}" srcOrd="0" destOrd="0" presId="urn:microsoft.com/office/officeart/2005/8/layout/vList3#1"/>
    <dgm:cxn modelId="{CF7AD15E-F015-4BBD-B870-976A27B4BE6B}" type="presParOf" srcId="{467E1965-75D3-4346-88DA-9CE14F63580D}" destId="{C70ADA97-0649-46AA-B0F4-B0C907580754}" srcOrd="0" destOrd="0" presId="urn:microsoft.com/office/officeart/2005/8/layout/vList3#1"/>
    <dgm:cxn modelId="{0BBD1917-D536-4B98-99F3-6671D87DB9BC}" type="presParOf" srcId="{467E1965-75D3-4346-88DA-9CE14F63580D}" destId="{D9549EFE-515A-4CF2-AF73-60615BE02097}" srcOrd="1" destOrd="0" presId="urn:microsoft.com/office/officeart/2005/8/layout/vList3#1"/>
    <dgm:cxn modelId="{DBE41A7C-5C0C-422D-A104-4CB3DF376120}" type="presParOf" srcId="{24211E4B-0F6F-4541-ACDE-BE4688DBB41C}" destId="{3DFE7BC0-45AA-4DC9-90EE-3C36B2519614}" srcOrd="1" destOrd="0" presId="urn:microsoft.com/office/officeart/2005/8/layout/vList3#1"/>
    <dgm:cxn modelId="{335EB602-DD68-4908-935E-C7F16EAE9573}" type="presParOf" srcId="{24211E4B-0F6F-4541-ACDE-BE4688DBB41C}" destId="{C0E8B42F-B43F-4C25-AA0D-33EF13FB5082}" srcOrd="2" destOrd="0" presId="urn:microsoft.com/office/officeart/2005/8/layout/vList3#1"/>
    <dgm:cxn modelId="{48552479-2F4F-4B3E-8E47-90B9B8338DEA}" type="presParOf" srcId="{C0E8B42F-B43F-4C25-AA0D-33EF13FB5082}" destId="{1090248E-6ACE-4602-8B93-C169047D41CD}" srcOrd="0" destOrd="0" presId="urn:microsoft.com/office/officeart/2005/8/layout/vList3#1"/>
    <dgm:cxn modelId="{EB03EF09-997B-4C67-8A57-29444E2B797A}" type="presParOf" srcId="{C0E8B42F-B43F-4C25-AA0D-33EF13FB5082}" destId="{46129237-0F02-4A22-A64C-7B73764F239A}" srcOrd="1" destOrd="0" presId="urn:microsoft.com/office/officeart/2005/8/layout/vList3#1"/>
    <dgm:cxn modelId="{A62FE791-7407-4773-9867-6E2FDC6E0BC8}" type="presParOf" srcId="{24211E4B-0F6F-4541-ACDE-BE4688DBB41C}" destId="{98FC050A-5E84-4B67-A198-8622EEC72576}" srcOrd="3" destOrd="0" presId="urn:microsoft.com/office/officeart/2005/8/layout/vList3#1"/>
    <dgm:cxn modelId="{BA178B31-2BA6-4CE7-8F7C-676F8E3DBF14}" type="presParOf" srcId="{24211E4B-0F6F-4541-ACDE-BE4688DBB41C}" destId="{F19F81F5-DF34-4370-BF97-08CB8FBBEFCA}" srcOrd="4" destOrd="0" presId="urn:microsoft.com/office/officeart/2005/8/layout/vList3#1"/>
    <dgm:cxn modelId="{627097CD-0641-4BE8-BA19-4A506A6648A7}" type="presParOf" srcId="{F19F81F5-DF34-4370-BF97-08CB8FBBEFCA}" destId="{67431817-90A5-45EA-9ED0-240126A46A7C}" srcOrd="0" destOrd="0" presId="urn:microsoft.com/office/officeart/2005/8/layout/vList3#1"/>
    <dgm:cxn modelId="{8EBC895C-4B0F-461D-A3EA-5EABF7AD9F04}" type="presParOf" srcId="{F19F81F5-DF34-4370-BF97-08CB8FBBEFCA}" destId="{D6172E8C-AAFB-4CD9-B290-2992908AA1C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23FC-F793-4A31-9C87-B82B7891AC9E}">
      <dsp:nvSpPr>
        <dsp:cNvPr id="0" name=""/>
        <dsp:cNvSpPr/>
      </dsp:nvSpPr>
      <dsp:spPr>
        <a:xfrm>
          <a:off x="-5111588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C448A-B002-4A89-BECE-1BEBB8DF324C}">
      <dsp:nvSpPr>
        <dsp:cNvPr id="0" name=""/>
        <dsp:cNvSpPr/>
      </dsp:nvSpPr>
      <dsp:spPr>
        <a:xfrm>
          <a:off x="627542" y="452120"/>
          <a:ext cx="7234864" cy="90424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7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n w="11430"/>
              <a:latin typeface="NikoshBAN" pitchFamily="2" charset="0"/>
              <a:cs typeface="NikoshBAN" pitchFamily="2" charset="0"/>
            </a:rPr>
            <a:t>সরকারের শ্রেণিবিভাগ করতে পারবে।</a:t>
          </a:r>
          <a:endParaRPr lang="en-US" sz="3100" kern="1200" dirty="0"/>
        </a:p>
      </dsp:txBody>
      <dsp:txXfrm>
        <a:off x="627542" y="452120"/>
        <a:ext cx="7234864" cy="904240"/>
      </dsp:txXfrm>
    </dsp:sp>
    <dsp:sp modelId="{509FE5A2-8089-4DAD-A831-16A037B798B6}">
      <dsp:nvSpPr>
        <dsp:cNvPr id="0" name=""/>
        <dsp:cNvSpPr/>
      </dsp:nvSpPr>
      <dsp:spPr>
        <a:xfrm>
          <a:off x="62392" y="339090"/>
          <a:ext cx="1130300" cy="113030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6C452-8902-420F-9600-02862C714814}">
      <dsp:nvSpPr>
        <dsp:cNvPr id="0" name=""/>
        <dsp:cNvSpPr/>
      </dsp:nvSpPr>
      <dsp:spPr>
        <a:xfrm>
          <a:off x="956233" y="1808480"/>
          <a:ext cx="6906173" cy="904240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7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n w="11430"/>
              <a:latin typeface="NikoshBAN" pitchFamily="2" charset="0"/>
              <a:cs typeface="NikoshBAN" pitchFamily="2" charset="0"/>
            </a:rPr>
            <a:t>বিভিন্ন প্রকার সরকার পদ্ধতি ব্যাখ্যা করতে পারবে।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100" kern="1200" dirty="0"/>
        </a:p>
      </dsp:txBody>
      <dsp:txXfrm>
        <a:off x="956233" y="1808480"/>
        <a:ext cx="6906173" cy="904240"/>
      </dsp:txXfrm>
    </dsp:sp>
    <dsp:sp modelId="{2A62B645-327A-4458-B349-A9B283CE450B}">
      <dsp:nvSpPr>
        <dsp:cNvPr id="0" name=""/>
        <dsp:cNvSpPr/>
      </dsp:nvSpPr>
      <dsp:spPr>
        <a:xfrm>
          <a:off x="391083" y="1695450"/>
          <a:ext cx="1130300" cy="1130300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E786-4C82-4AE0-B3A4-1F12FDAC9007}">
      <dsp:nvSpPr>
        <dsp:cNvPr id="0" name=""/>
        <dsp:cNvSpPr/>
      </dsp:nvSpPr>
      <dsp:spPr>
        <a:xfrm>
          <a:off x="627542" y="3164840"/>
          <a:ext cx="7234864" cy="90424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7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n w="11430"/>
              <a:latin typeface="NikoshBAN" pitchFamily="2" charset="0"/>
              <a:cs typeface="NikoshBAN" pitchFamily="2" charset="0"/>
            </a:rPr>
            <a:t>বাংলাদেশ সরকারের বৈশিষ্ট্য বর্ণনা করতে পারবে।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100" kern="1200" dirty="0"/>
        </a:p>
      </dsp:txBody>
      <dsp:txXfrm>
        <a:off x="627542" y="3164840"/>
        <a:ext cx="7234864" cy="904240"/>
      </dsp:txXfrm>
    </dsp:sp>
    <dsp:sp modelId="{6B65FF5B-640F-4694-A269-2E39079492F0}">
      <dsp:nvSpPr>
        <dsp:cNvPr id="0" name=""/>
        <dsp:cNvSpPr/>
      </dsp:nvSpPr>
      <dsp:spPr>
        <a:xfrm>
          <a:off x="62392" y="3051810"/>
          <a:ext cx="1130300" cy="1130300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38063-B2B8-49C2-9F50-7BFF9576C549}">
      <dsp:nvSpPr>
        <dsp:cNvPr id="0" name=""/>
        <dsp:cNvSpPr/>
      </dsp:nvSpPr>
      <dsp:spPr>
        <a:xfrm>
          <a:off x="1962" y="0"/>
          <a:ext cx="2347497" cy="18742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00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/>
        </a:p>
      </dsp:txBody>
      <dsp:txXfrm>
        <a:off x="345745" y="274485"/>
        <a:ext cx="1659931" cy="1325328"/>
      </dsp:txXfrm>
    </dsp:sp>
    <dsp:sp modelId="{14A97E11-D414-4F65-ADF3-F4C096F55619}">
      <dsp:nvSpPr>
        <dsp:cNvPr id="0" name=""/>
        <dsp:cNvSpPr/>
      </dsp:nvSpPr>
      <dsp:spPr>
        <a:xfrm rot="10800000">
          <a:off x="954686" y="2405612"/>
          <a:ext cx="442049" cy="281584"/>
        </a:xfrm>
        <a:prstGeom prst="triangle">
          <a:avLst/>
        </a:prstGeom>
        <a:solidFill>
          <a:srgbClr val="C0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59AC84-CFF6-41AA-9843-F7267EDE9654}">
      <dsp:nvSpPr>
        <dsp:cNvPr id="0" name=""/>
        <dsp:cNvSpPr/>
      </dsp:nvSpPr>
      <dsp:spPr>
        <a:xfrm>
          <a:off x="106650" y="3023365"/>
          <a:ext cx="2138122" cy="20963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0000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419771" y="3330372"/>
        <a:ext cx="1511880" cy="1482360"/>
      </dsp:txXfrm>
    </dsp:sp>
    <dsp:sp modelId="{CBEC6DA4-D162-4595-AFC1-44B00E3D3B5A}">
      <dsp:nvSpPr>
        <dsp:cNvPr id="0" name=""/>
        <dsp:cNvSpPr/>
      </dsp:nvSpPr>
      <dsp:spPr>
        <a:xfrm rot="5349162">
          <a:off x="2580613" y="3898204"/>
          <a:ext cx="493229" cy="297846"/>
        </a:xfrm>
        <a:prstGeom prst="triangle">
          <a:avLst/>
        </a:prstGeom>
        <a:solidFill>
          <a:srgbClr val="C0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1BA779-80FF-45C4-8FC7-13BB5C755864}">
      <dsp:nvSpPr>
        <dsp:cNvPr id="0" name=""/>
        <dsp:cNvSpPr/>
      </dsp:nvSpPr>
      <dsp:spPr>
        <a:xfrm>
          <a:off x="3385518" y="2927681"/>
          <a:ext cx="2050204" cy="21920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0000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3685763" y="3248700"/>
        <a:ext cx="1449714" cy="1550020"/>
      </dsp:txXfrm>
    </dsp:sp>
    <dsp:sp modelId="{9B6CE11A-3C47-47E7-8BFE-2EDD4BB9600E}">
      <dsp:nvSpPr>
        <dsp:cNvPr id="0" name=""/>
        <dsp:cNvSpPr/>
      </dsp:nvSpPr>
      <dsp:spPr>
        <a:xfrm rot="195125">
          <a:off x="4143198" y="2530156"/>
          <a:ext cx="501905" cy="358252"/>
        </a:xfrm>
        <a:prstGeom prst="triangle">
          <a:avLst/>
        </a:prstGeom>
        <a:solidFill>
          <a:srgbClr val="C0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693F12-3DE2-41F4-9029-C628C24018E8}">
      <dsp:nvSpPr>
        <dsp:cNvPr id="0" name=""/>
        <dsp:cNvSpPr/>
      </dsp:nvSpPr>
      <dsp:spPr>
        <a:xfrm>
          <a:off x="3155838" y="0"/>
          <a:ext cx="2230095" cy="19203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rgbClr val="0000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3482428" y="281230"/>
        <a:ext cx="1576915" cy="1357896"/>
      </dsp:txXfrm>
    </dsp:sp>
    <dsp:sp modelId="{6FA3D893-FFF8-4920-BB96-F448C41372A7}">
      <dsp:nvSpPr>
        <dsp:cNvPr id="0" name=""/>
        <dsp:cNvSpPr/>
      </dsp:nvSpPr>
      <dsp:spPr>
        <a:xfrm rot="5397160">
          <a:off x="5561302" y="734061"/>
          <a:ext cx="479834" cy="449703"/>
        </a:xfrm>
        <a:prstGeom prst="triangle">
          <a:avLst/>
        </a:prstGeom>
        <a:solidFill>
          <a:srgbClr val="C0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2C5E7-99A3-4E62-B928-AC31A497D41C}">
      <dsp:nvSpPr>
        <dsp:cNvPr id="0" name=""/>
        <dsp:cNvSpPr/>
      </dsp:nvSpPr>
      <dsp:spPr>
        <a:xfrm>
          <a:off x="6192313" y="0"/>
          <a:ext cx="2263924" cy="19153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rgbClr val="0000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6523857" y="280491"/>
        <a:ext cx="1600836" cy="1354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9EFE-515A-4CF2-AF73-60615BE02097}">
      <dsp:nvSpPr>
        <dsp:cNvPr id="0" name=""/>
        <dsp:cNvSpPr/>
      </dsp:nvSpPr>
      <dsp:spPr>
        <a:xfrm rot="10800000">
          <a:off x="380986" y="919"/>
          <a:ext cx="7772427" cy="137646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9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গণতান্ত্রিক সরকার কয় প্রকার? </a:t>
          </a:r>
          <a:endParaRPr lang="en-US" sz="3200" kern="1200" dirty="0"/>
        </a:p>
      </dsp:txBody>
      <dsp:txXfrm rot="10800000">
        <a:off x="725102" y="919"/>
        <a:ext cx="7428311" cy="1376463"/>
      </dsp:txXfrm>
    </dsp:sp>
    <dsp:sp modelId="{C70ADA97-0649-46AA-B0F4-B0C907580754}">
      <dsp:nvSpPr>
        <dsp:cNvPr id="0" name=""/>
        <dsp:cNvSpPr/>
      </dsp:nvSpPr>
      <dsp:spPr>
        <a:xfrm>
          <a:off x="0" y="919"/>
          <a:ext cx="1376463" cy="13764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29237-0F02-4A22-A64C-7B73764F239A}">
      <dsp:nvSpPr>
        <dsp:cNvPr id="0" name=""/>
        <dsp:cNvSpPr/>
      </dsp:nvSpPr>
      <dsp:spPr>
        <a:xfrm rot="10800000">
          <a:off x="380986" y="1788268"/>
          <a:ext cx="7772427" cy="1376463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9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ভারতে কোন ধরনের সরকার বিদ্যমান? </a:t>
          </a:r>
          <a:endParaRPr lang="en-US" sz="3200" kern="1200" dirty="0"/>
        </a:p>
      </dsp:txBody>
      <dsp:txXfrm rot="10800000">
        <a:off x="725102" y="1788268"/>
        <a:ext cx="7428311" cy="1376463"/>
      </dsp:txXfrm>
    </dsp:sp>
    <dsp:sp modelId="{1090248E-6ACE-4602-8B93-C169047D41CD}">
      <dsp:nvSpPr>
        <dsp:cNvPr id="0" name=""/>
        <dsp:cNvSpPr/>
      </dsp:nvSpPr>
      <dsp:spPr>
        <a:xfrm>
          <a:off x="0" y="1788268"/>
          <a:ext cx="1376463" cy="13764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72E8C-AAFB-4CD9-B290-2992908AA1C5}">
      <dsp:nvSpPr>
        <dsp:cNvPr id="0" name=""/>
        <dsp:cNvSpPr/>
      </dsp:nvSpPr>
      <dsp:spPr>
        <a:xfrm rot="10800000">
          <a:off x="441599" y="3575616"/>
          <a:ext cx="7772427" cy="1376463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98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বাংলাদেশে প্রজাতান্ত্রিক সরকার বিদ্যমান কেন?</a:t>
          </a:r>
          <a:endParaRPr lang="en-US" sz="3200" kern="1200" dirty="0"/>
        </a:p>
      </dsp:txBody>
      <dsp:txXfrm rot="10800000">
        <a:off x="785715" y="3575616"/>
        <a:ext cx="7428311" cy="1376463"/>
      </dsp:txXfrm>
    </dsp:sp>
    <dsp:sp modelId="{67431817-90A5-45EA-9ED0-240126A46A7C}">
      <dsp:nvSpPr>
        <dsp:cNvPr id="0" name=""/>
        <dsp:cNvSpPr/>
      </dsp:nvSpPr>
      <dsp:spPr>
        <a:xfrm>
          <a:off x="0" y="3575616"/>
          <a:ext cx="1376463" cy="13764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সরকারের বিভিন্ন বিভাগের প্রাধান্যের</a:t>
            </a:r>
            <a:r>
              <a:rPr lang="bn-BD" baseline="0" dirty="0" smtClean="0"/>
              <a:t> ভিত্তিতে সরকারে শ্রেণিবিভাগ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ঘোষণার জন্য বাংলাদেশের মানচিত্র দেখিয়ে প্রশ্ন করা যেতে পারে মানচিত্রটি কোন দেশের? শিক্ষার্থীরা উত্তর দেওয়ার পর ক্যাপশন শো করতে হবে।</a:t>
            </a:r>
          </a:p>
          <a:p>
            <a:r>
              <a:rPr lang="bn-BD" baseline="0" dirty="0" smtClean="0"/>
              <a:t>-১ম চিত্র দিয়ে সরকার গঠন করার জন্য শপথ গ্রহণ ও ২য় চিত্র দিয়ে বাংলাদেশের মন্ত্রীসভা দিয়ে বাংলাদেশ সরকার বুঝানো হয়েছে।</a:t>
            </a:r>
          </a:p>
          <a:p>
            <a:r>
              <a:rPr lang="bn-BD" baseline="0" dirty="0" smtClean="0"/>
              <a:t>নিচের লাইনের ১ম চিত্র দিয়ে হিটলারের এক নায়কতন্ত্র, ২য় চিত্র দিয়ে বারাক ওবামার রাষ্ট্রপতি শাসিত ও রানী ২য় এলিজাবেথ দিয়ে রাজতন্ত্র বুঝানো হয়েছে। যা বিভিন্ন প্রকারের সরকার পদ্ধতি দেখানো যায়।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দিতে প্রশ্ন 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১ম তিনটি চিত্রের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ভারতের প্রধানমন্ত্রী নরেন্দ্র মোদির জনগণের ভোটে নির্বাচনের প্রক্রিয়া দেখানো হয়েছে।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1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হিটলারকে</a:t>
            </a:r>
            <a:r>
              <a:rPr lang="bn-BD" sz="1200" baseline="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একনায়কতন্ত্র বুঝানো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হয়েছে।</a:t>
            </a:r>
            <a:r>
              <a:rPr lang="bn-BD" sz="1200" baseline="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ইচ্ছা করলে নিজের মতো করে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একনায়কতন্ত্র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পারেন। </a:t>
            </a:r>
            <a:r>
              <a:rPr lang="bn-BD" sz="1200" baseline="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1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স্লাইডে বৃটেনের</a:t>
            </a:r>
            <a:r>
              <a:rPr lang="bn-BD" baseline="0" dirty="0" smtClean="0"/>
              <a:t> রাজতন্ত্র দেখানো হয়েছ।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8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স্লাইডে বাংলাদেশের</a:t>
            </a:r>
            <a:r>
              <a:rPr lang="bn-BD" baseline="0" dirty="0" smtClean="0"/>
              <a:t> প্রেসিডেন্ট নির্বাচন প্রক্রিয়া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 ভারতের কেন্দ্র ও রাজ্য</a:t>
            </a:r>
            <a:r>
              <a:rPr lang="bn-BD" baseline="0" dirty="0" smtClean="0"/>
              <a:t> সভার মাধ্যমে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যুক্তরাষ্ট্রীয় সরকার বুঝানো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হয়েছে। 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8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14600" y="304800"/>
            <a:ext cx="3657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একনায়কতন্ত্র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একনায়কতন্ত্র হচ্ছে এক ব্যক্তি বা দলের শাসন। এখানে জনগণের অধিকার বা মতামতের কোন স্বীকৃতি নেই।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একনায়ক বা এক দলের ইচ্ছায় রাষ্ট্র পরিচালিত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rticle-2292304-189C40DE000005DC-50_634x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90600"/>
            <a:ext cx="2209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tape-over-mou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90600"/>
            <a:ext cx="2542309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57400" y="1066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হিটলার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590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বাকরুদ্ধ</a:t>
            </a:r>
            <a:endParaRPr lang="en-US" sz="2400" dirty="0"/>
          </a:p>
        </p:txBody>
      </p:sp>
      <p:pic>
        <p:nvPicPr>
          <p:cNvPr id="10" name="Picture 9" descr="cartoon.php.png"/>
          <p:cNvPicPr>
            <a:picLocks noChangeAspect="1"/>
          </p:cNvPicPr>
          <p:nvPr/>
        </p:nvPicPr>
        <p:blipFill>
          <a:blip r:embed="rId5"/>
          <a:srcRect l="725" t="5556" r="2174" b="14444"/>
          <a:stretch>
            <a:fillRect/>
          </a:stretch>
        </p:blipFill>
        <p:spPr>
          <a:xfrm>
            <a:off x="457200" y="4419600"/>
            <a:ext cx="3276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earning-disability-cartoon-2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48200" y="4419600"/>
            <a:ext cx="4114800" cy="214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5800" y="5638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জনগণের অধিকার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441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জনগণের মতামত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733800" y="304800"/>
            <a:ext cx="2438400" cy="4572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81000" y="8382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9600" y="2819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রাণী ভিক্টোরি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য়া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6096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রাণী ভিক্টোরি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 ছেলে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সপ্তম এডওয়ার্ড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60915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সপ্তম এডওয়ার্ডের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ছেলে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পঞ্চম জর্জ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0" y="28149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সপ্তম এডও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র্ডের ছেলে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ষষ্ঠ জর্জ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819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৬ষ্ঠ 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র্জের মেয়ে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রানী ২য় এলিজাবেথ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2971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শাসন ব্যবস্হায় রাষ্ট্রপ্রধান উত্তরাধিকার সূত্রে ক্ষমতা লাভ করে তাকে নিয়মতান্ত্রিক রাজতন্ত্র বলে। যেমন- গ্রেট বৃটেন, সৌদি আরব ইত্যাদি।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838063-B2B8-49C2-9F50-7BFF9576C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45838063-B2B8-49C2-9F50-7BFF9576C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45838063-B2B8-49C2-9F50-7BFF9576C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A97E11-D414-4F65-ADF3-F4C096F5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14A97E11-D414-4F65-ADF3-F4C096F5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14A97E11-D414-4F65-ADF3-F4C096F55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E59AC84-CFF6-41AA-9843-F7267EDE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1E59AC84-CFF6-41AA-9843-F7267EDE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1E59AC84-CFF6-41AA-9843-F7267EDE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BEC6DA4-D162-4595-AFC1-44B00E3D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CBEC6DA4-D162-4595-AFC1-44B00E3D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CBEC6DA4-D162-4595-AFC1-44B00E3D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1BA779-80FF-45C4-8FC7-13BB5C75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1BA779-80FF-45C4-8FC7-13BB5C75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CE1BA779-80FF-45C4-8FC7-13BB5C75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B6CE11A-3C47-47E7-8BFE-2EDD4BB9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9B6CE11A-3C47-47E7-8BFE-2EDD4BB9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9B6CE11A-3C47-47E7-8BFE-2EDD4BB9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693F12-3DE2-41F4-9029-C628C2401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BD693F12-3DE2-41F4-9029-C628C2401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BD693F12-3DE2-41F4-9029-C628C2401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A3D893-FFF8-4920-BB96-F448C4137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6FA3D893-FFF8-4920-BB96-F448C4137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6FA3D893-FFF8-4920-BB96-F448C4137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52C5E7-99A3-4E62-B928-AC31A497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AE52C5E7-99A3-4E62-B928-AC31A497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AE52C5E7-99A3-4E62-B928-AC31A497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3" grpId="0">
        <p:bldSub>
          <a:bldDgm bld="one"/>
        </p:bldSub>
      </p:bldGraphic>
      <p:bldP spid="17" grpId="0"/>
      <p:bldP spid="18" grpId="0"/>
      <p:bldP spid="20" grpId="0"/>
      <p:bldP spid="21" grpId="0"/>
      <p:bldP spid="2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2667000" cy="2133600"/>
          </a:xfrm>
          <a:prstGeom prst="wedgeEllipseCallout">
            <a:avLst>
              <a:gd name="adj1" fmla="val 101429"/>
              <a:gd name="adj2" fmla="val 210"/>
            </a:avLst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2013-06-15-09-41-36-51bc36d0b550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87" y="936068"/>
            <a:ext cx="2514600" cy="1578532"/>
          </a:xfrm>
          <a:prstGeom prst="wedgeRoundRectCallout">
            <a:avLst>
              <a:gd name="adj1" fmla="val -17239"/>
              <a:gd name="adj2" fmla="val 72664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pic>
        <p:nvPicPr>
          <p:cNvPr id="13" name="Picture 12" descr="presi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762000"/>
            <a:ext cx="1697314" cy="1981200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9" name="Frame 18"/>
          <p:cNvSpPr/>
          <p:nvPr/>
        </p:nvSpPr>
        <p:spPr>
          <a:xfrm>
            <a:off x="2667000" y="304800"/>
            <a:ext cx="2895600" cy="4572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প্রজাতন্ত্র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7400" y="2362200"/>
            <a:ext cx="1447800" cy="381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2800" dirty="0" smtClean="0"/>
          </a:p>
        </p:txBody>
      </p:sp>
      <p:pic>
        <p:nvPicPr>
          <p:cNvPr id="17" name="Picture 16" descr="parlia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3352800"/>
            <a:ext cx="2154513" cy="1524000"/>
          </a:xfrm>
          <a:prstGeom prst="wedgeRoundRectCallout">
            <a:avLst>
              <a:gd name="adj1" fmla="val 22931"/>
              <a:gd name="adj2" fmla="val -82673"/>
              <a:gd name="adj3" fmla="val 16667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276600" y="4872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সরাসরি ভোট প্রদান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657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মধ্যবর্তী প্রতিনিধি নির্বাচন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2586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রাষ্ট্রের নাগরিক ও ভোটার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 শাসন ব্যবস্থায় জনগণের ভোটে পরোক্ষভাবে রাষ্ট্রপতি নির্বাচিত হন তাকে প্রজাতন্ত্র বলা হয়। বাংলাদেশে এই ধরনের শাসন ব্যবস্থা রয়েছে।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18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/>
      <p:bldP spid="18" grpId="0"/>
      <p:bldP spid="2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kh sh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971800"/>
            <a:ext cx="1767840" cy="1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RISSA_SECRETARI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1017" y="762000"/>
            <a:ext cx="2296583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715000" y="914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ঊড়িষ্যা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LA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" y="2743200"/>
            <a:ext cx="2247900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85800" y="2971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জয়পুর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idhan_Sabha_State_Legislature_in_Ind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724400"/>
            <a:ext cx="2209800" cy="18288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vidh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4724400"/>
            <a:ext cx="2286000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vidhan-sabha-bangalore-india+1152_12865623387-tpfil02aw-1631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762000"/>
            <a:ext cx="2286000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3657600" y="99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ব্যাংগালুর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vidhan_sabha_in_lucknow_by_rezaphotography-d6kk73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2743200"/>
            <a:ext cx="2286000" cy="19050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46_bi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762000"/>
            <a:ext cx="2286000" cy="192881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55626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লক্ষ্ম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953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কর্ণাট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066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পশ্বিম বঙ্গ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9256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ভারতের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লোকসভা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4953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মহারাষ্ট্র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Mp_vidhansabh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4800600"/>
            <a:ext cx="2209800" cy="18288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5486400" y="5117068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মধ্য প্রদেশ বিধানসভা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2209800" y="228600"/>
            <a:ext cx="2895600" cy="4572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যুক্তরাষ্ট্রীয় সরকার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>
            <a:endCxn id="2" idx="0"/>
          </p:cNvCxnSpPr>
          <p:nvPr/>
        </p:nvCxnSpPr>
        <p:spPr>
          <a:xfrm rot="5400000">
            <a:off x="3642360" y="2727960"/>
            <a:ext cx="457200" cy="3048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3"/>
          </p:cNvCxnSpPr>
          <p:nvPr/>
        </p:nvCxnSpPr>
        <p:spPr>
          <a:xfrm rot="5400000">
            <a:off x="4785882" y="2326537"/>
            <a:ext cx="659981" cy="78294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2"/>
            <a:endCxn id="2" idx="3"/>
          </p:cNvCxnSpPr>
          <p:nvPr/>
        </p:nvCxnSpPr>
        <p:spPr>
          <a:xfrm rot="10800000" flipV="1">
            <a:off x="4739640" y="3695700"/>
            <a:ext cx="441960" cy="127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2324100" y="2324100"/>
            <a:ext cx="76200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6"/>
            <a:endCxn id="2" idx="1"/>
          </p:cNvCxnSpPr>
          <p:nvPr/>
        </p:nvCxnSpPr>
        <p:spPr>
          <a:xfrm>
            <a:off x="2590800" y="3695700"/>
            <a:ext cx="381000" cy="127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771901" y="4610100"/>
            <a:ext cx="381001" cy="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1"/>
          </p:cNvCxnSpPr>
          <p:nvPr/>
        </p:nvCxnSpPr>
        <p:spPr>
          <a:xfrm rot="16200000" flipV="1">
            <a:off x="4851359" y="4338362"/>
            <a:ext cx="648821" cy="81129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9" idx="7"/>
          </p:cNvCxnSpPr>
          <p:nvPr/>
        </p:nvCxnSpPr>
        <p:spPr>
          <a:xfrm rot="5400000" flipH="1" flipV="1">
            <a:off x="2333181" y="4353602"/>
            <a:ext cx="572621" cy="70461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43800" y="838200"/>
            <a:ext cx="144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সরকারে সংবিধানের মাধ্যমে  কেন্দ্র ও প্রদেশের মধ্যে ক্ষমতা বণ্টন করা হয় তাকে যুক্তরাষ্ট্রীয় সরকার বলা হয়। যেমন- ভারত, মার্কিন যুক্তরাষ্ট্র, যুক্তরাজ্য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1" grpId="0"/>
      <p:bldP spid="16" grpId="0"/>
      <p:bldP spid="17" grpId="0"/>
      <p:bldP spid="19" grpId="0"/>
      <p:bldP spid="21" grpId="0"/>
      <p:bldP spid="22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971800" y="304800"/>
            <a:ext cx="2895600" cy="4572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এককেন্দ্রিক সরকার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4600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সরকারে শাসন ক্ষমতা কেন্দ্রের হাতে ন্যস্ত থাকে তাকে এককেন্দ্রিক সরকার বলে। যেমন- বাংলাদেশ।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atiyo_Sangshad_Bhaban_(Roehl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59436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43200" y="4429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জাতীয় সংসদ ভবন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_barack-obama-cabinet-091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2" y="838200"/>
            <a:ext cx="3348038" cy="2466975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abinetmeetingatBangladeshSecretaria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3320928" cy="2466975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Bangladesh_Parliament_Ins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352800"/>
            <a:ext cx="3524250" cy="2667000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14400" y="3276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মন্ত্রিপরিষদ শাসিত সরকার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276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রাষ্ট্রপতি শাসিত সরকার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14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14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657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9372152">
            <a:off x="802197" y="2379154"/>
            <a:ext cx="1829808" cy="3777389"/>
          </a:xfrm>
          <a:prstGeom prst="curvedRightArrow">
            <a:avLst>
              <a:gd name="adj1" fmla="val 25000"/>
              <a:gd name="adj2" fmla="val 44638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842214">
            <a:off x="6831945" y="2581796"/>
            <a:ext cx="1524000" cy="3505200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6460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শাসন বিভাগ আইন বিভাগের উপর নির্ভরশীল ও দায়ী থাকে।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7222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শাসন বিভাগ আইন বিভাগের উপর নির্ভরশীল বা দায়ী থাকে না।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057400" y="304800"/>
            <a:ext cx="53340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মন্ত্রিপরিষদ শাসিত ও রাষ্ট্রপতি শাসিত সরকার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 animBg="1"/>
      <p:bldP spid="16" grpId="0" animBg="1"/>
      <p:bldP spid="13" grpId="0"/>
      <p:bldP spid="1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304800"/>
            <a:ext cx="2590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724400"/>
            <a:ext cx="85344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সরকারের বৈশিষ্ট্যের আলোকে বাংলাদেশে কোন ধরনের শাসন বিদ্যমান তা মূল্যায়ন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914400"/>
            <a:ext cx="4362400" cy="32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86000" y="304800"/>
            <a:ext cx="3962400" cy="4572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সরকারের বৈশিষ্ট্য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 একটি গণতান্ত্রিক রাষ্ট্র</a:t>
            </a:r>
            <a:endParaRPr lang="en-US" sz="2400" dirty="0"/>
          </a:p>
        </p:txBody>
      </p:sp>
      <p:pic>
        <p:nvPicPr>
          <p:cNvPr id="4" name="Picture 3" descr="bra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3398"/>
            <a:ext cx="2819400" cy="221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Jatiyo_Sangshad_Bhaban_(Roehl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62400"/>
            <a:ext cx="2895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MG_433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99" y="838200"/>
            <a:ext cx="2895601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81000" y="6096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এককেন্দ্রিক শাসন বিদ্যমান।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মন্ত্রিপরিষদ শাসন বর্তমান।</a:t>
            </a:r>
            <a:endParaRPr lang="en-US" sz="2400" dirty="0"/>
          </a:p>
        </p:txBody>
      </p:sp>
      <p:pic>
        <p:nvPicPr>
          <p:cNvPr id="10" name="Picture 9" descr="CabinetmeetingatBangladeshSecretaria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733800"/>
            <a:ext cx="2819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Oval Callout 11"/>
          <p:cNvSpPr/>
          <p:nvPr/>
        </p:nvSpPr>
        <p:spPr>
          <a:xfrm>
            <a:off x="3505200" y="2590800"/>
            <a:ext cx="1981200" cy="2133600"/>
          </a:xfrm>
          <a:prstGeom prst="wedgeEllipseCallout">
            <a:avLst>
              <a:gd name="adj1" fmla="val 119424"/>
              <a:gd name="adj2" fmla="val -918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 হাতে রাষ্ট্র পরিচালনার ক্ষমতা  বিদ্যমান।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9436342"/>
              </p:ext>
            </p:extLst>
          </p:nvPr>
        </p:nvGraphicFramePr>
        <p:xfrm>
          <a:off x="304800" y="1371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52694"/>
            <a:ext cx="86868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একনায়কতন্ত্র ও গণতন্ত্রের মধ্যে ৫টি তুলনামূলক পার্থক্য লিখে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আসবে 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rticle-2292304-189C40DE000005DC-50_634x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3068320" cy="3266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PTI5_20_2014_00024_190535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47800"/>
            <a:ext cx="4471987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-fist-p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399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533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B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dnight_su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8200" y="1219200"/>
            <a:ext cx="4343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89250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86200" y="533400"/>
            <a:ext cx="48768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1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সরকারের ধরন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733800"/>
            <a:ext cx="8382000" cy="2819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9214" y="1559052"/>
            <a:ext cx="1405128" cy="1764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1274064" y="387096"/>
            <a:ext cx="2057400" cy="762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60960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দিয়ে বাংলাদেশের কি বুঝানো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বিভিন্ন ধরন</a:t>
            </a:r>
            <a:endParaRPr lang="en-US" sz="2800" b="1" u="sng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desh_divisions_bengali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B6"/>
              </a:clrFrom>
              <a:clrTo>
                <a:srgbClr val="FEFE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838200"/>
            <a:ext cx="1752600" cy="2315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New_Government-of_Bangladesh-2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914400"/>
            <a:ext cx="3276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5867400" y="914400"/>
            <a:ext cx="2895600" cy="2057400"/>
            <a:chOff x="5867400" y="914400"/>
            <a:chExt cx="2895600" cy="2057400"/>
          </a:xfrm>
        </p:grpSpPr>
        <p:pic>
          <p:nvPicPr>
            <p:cNvPr id="5" name="Picture 4" descr="CabinetmeetingatBangladeshSecretaria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914400"/>
              <a:ext cx="2895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 descr="GoB_Logo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3600" y="990600"/>
              <a:ext cx="990600" cy="990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57200" y="3124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048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 সরকার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9600" y="3581400"/>
            <a:ext cx="2286000" cy="2438400"/>
            <a:chOff x="2514600" y="914400"/>
            <a:chExt cx="2209800" cy="2514600"/>
          </a:xfrm>
        </p:grpSpPr>
        <p:pic>
          <p:nvPicPr>
            <p:cNvPr id="14" name="Picture 13" descr="article-2292304-189C40DE000005DC-50_634x675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4600" y="914400"/>
              <a:ext cx="2209800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6">
                  <a:lumMod val="75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3429000" y="10668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হিটলার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77000" y="3581400"/>
            <a:ext cx="2263924" cy="1915310"/>
            <a:chOff x="6192313" y="0"/>
            <a:chExt cx="2263924" cy="1915310"/>
          </a:xfrm>
        </p:grpSpPr>
        <p:sp>
          <p:nvSpPr>
            <p:cNvPr id="17" name="Oval 16"/>
            <p:cNvSpPr/>
            <p:nvPr/>
          </p:nvSpPr>
          <p:spPr>
            <a:xfrm>
              <a:off x="6192313" y="0"/>
              <a:ext cx="2263924" cy="191531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6523857" y="280490"/>
              <a:ext cx="1600836" cy="135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77000" y="5562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রানী ২য় এলিজাবেথ</a:t>
            </a:r>
          </a:p>
        </p:txBody>
      </p:sp>
      <p:pic>
        <p:nvPicPr>
          <p:cNvPr id="20" name="Picture 19" descr="US-President-Barack-Obama-01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8273" y="3657600"/>
            <a:ext cx="2597727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886200" y="563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বারাক ওবামা</a:t>
            </a:r>
            <a:endParaRPr lang="as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60960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দিয়ে বিভিন্ন দেশের সরকারের কি বুঝানো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2286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ধরন</a:t>
            </a:r>
            <a:endParaRPr lang="en-US" sz="2800" b="1" u="sng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/>
      <p:bldP spid="11" grpId="0"/>
      <p:bldP spid="19" grpId="0"/>
      <p:bldP spid="23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0029044"/>
              </p:ext>
            </p:extLst>
          </p:nvPr>
        </p:nvGraphicFramePr>
        <p:xfrm>
          <a:off x="609600" y="19558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_No_Engi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3276600" cy="178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IDEWAYS-CAR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914400"/>
            <a:ext cx="289559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rame 3"/>
          <p:cNvSpPr/>
          <p:nvPr/>
        </p:nvSpPr>
        <p:spPr>
          <a:xfrm>
            <a:off x="3429000" y="304800"/>
            <a:ext cx="27432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715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ইঞ্জিন ছাড়া যেমন গাড়ি চলতে পারেনা তেমনি সরকার ছাড়া রাষ্ট্র চলতে পারেনা। রাষ্ট্র পরিচালনা সংক্রান্ত সকল কাজ সরকারের মাধ্যমেই সম্পাদিত হয়।</a:t>
            </a:r>
            <a:endParaRPr lang="en-US" sz="2400" dirty="0"/>
          </a:p>
        </p:txBody>
      </p:sp>
      <p:pic>
        <p:nvPicPr>
          <p:cNvPr id="8" name="Picture 7" descr="Bangladesh_divisions_bengali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B6"/>
              </a:clrFrom>
              <a:clrTo>
                <a:srgbClr val="FEFE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276600"/>
            <a:ext cx="2028454" cy="2315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CabinetmeetingatBangladeshSecretaria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505200"/>
            <a:ext cx="2462718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6248400" y="2819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ইঞ্জিন যুক্ত গাড়ি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819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ইঞ্জিন ছাড়া গাড়ি</a:t>
            </a:r>
            <a:endParaRPr lang="en-US" sz="2400" dirty="0"/>
          </a:p>
        </p:txBody>
      </p:sp>
      <p:sp>
        <p:nvSpPr>
          <p:cNvPr id="21" name="Oval Callout 20"/>
          <p:cNvSpPr/>
          <p:nvPr/>
        </p:nvSpPr>
        <p:spPr>
          <a:xfrm>
            <a:off x="304800" y="3733800"/>
            <a:ext cx="1066800" cy="990600"/>
          </a:xfrm>
          <a:prstGeom prst="wedgeEllipseCallout">
            <a:avLst>
              <a:gd name="adj1" fmla="val 118297"/>
              <a:gd name="adj2" fmla="val 5447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রাষ্ট্র</a:t>
            </a:r>
            <a:endParaRPr lang="en-US" sz="2400" dirty="0"/>
          </a:p>
        </p:txBody>
      </p:sp>
      <p:sp>
        <p:nvSpPr>
          <p:cNvPr id="22" name="Oval Callout 21"/>
          <p:cNvSpPr/>
          <p:nvPr/>
        </p:nvSpPr>
        <p:spPr>
          <a:xfrm>
            <a:off x="7620000" y="3200400"/>
            <a:ext cx="1219200" cy="838200"/>
          </a:xfrm>
          <a:prstGeom prst="wedgeEllipseCallout">
            <a:avLst>
              <a:gd name="adj1" fmla="val -79891"/>
              <a:gd name="adj2" fmla="val 9596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6" grpId="0"/>
      <p:bldP spid="17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90800" y="304800"/>
            <a:ext cx="4038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শ্রেণিবিভাগ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81200" y="1828800"/>
            <a:ext cx="525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5200" y="106233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সরকার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133600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গণতন্ত্র 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829594" y="19812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085806" y="19804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132806" y="27424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0017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6489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751806" y="3809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829594" y="3047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085806" y="3047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213806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একনায়কতন্ত্র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19593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নিয়মতান্ত্রিক রাজতন্ত্র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195935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প্রজাতন্ত্র 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81200" y="2894012"/>
            <a:ext cx="525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3800" y="4268788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মন্ত্রিপরিষদ শাসিত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4268788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রাষ্ট্রপতি শাসিত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00600" y="3962400"/>
            <a:ext cx="3352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8963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10394" y="41155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4268788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যুক্তরাষ্ট্রীয়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00" y="4268788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62000" y="3962400"/>
            <a:ext cx="228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781006" y="38092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037806" y="4869953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182394" y="517634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896394" y="517634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90800" y="5329535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যুক্তরাষ্ট্রীয়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267200" y="5329535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048000" y="5023147"/>
            <a:ext cx="2286000" cy="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162006" y="48760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8306594" y="5182394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43600" y="5335588"/>
            <a:ext cx="1371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যুক্তরাষ্ট্রীয়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7467600" y="5335588"/>
            <a:ext cx="1371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এককেন্দ্রিক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6172200" y="5029200"/>
            <a:ext cx="2286000" cy="6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020594" y="51808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495006" y="16756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31" grpId="0" animBg="1"/>
      <p:bldP spid="32" grpId="0" animBg="1"/>
      <p:bldP spid="38" grpId="0" animBg="1"/>
      <p:bldP spid="39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G_433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26670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487513_490458721011475_153615721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26670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3733800" y="304800"/>
            <a:ext cx="2057400" cy="381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গণতন্ত্রে জনগণ তাদের পচ্ছন্দের রাজনৈতিক দল বা ব্যক্তিদের ভোট দিয়ে জয়যুক্ত করে। নির্বাচিত প্রতিনিধিরা সরকার গঠন করে ও দেশ পরিচালনা করে।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nd-fist-power1.jpg"/>
          <p:cNvPicPr>
            <a:picLocks noChangeAspect="1"/>
          </p:cNvPicPr>
          <p:nvPr/>
        </p:nvPicPr>
        <p:blipFill>
          <a:blip r:embed="rId5" cstate="print"/>
          <a:srcRect l="17500"/>
          <a:stretch>
            <a:fillRect/>
          </a:stretch>
        </p:blipFill>
        <p:spPr>
          <a:xfrm>
            <a:off x="381000" y="4419600"/>
            <a:ext cx="2514601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odi-cabin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38200"/>
            <a:ext cx="2667000" cy="2060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PTI5_20_2014_00024_190535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835152"/>
            <a:ext cx="2667000" cy="2060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Wave 10"/>
          <p:cNvSpPr/>
          <p:nvPr/>
        </p:nvSpPr>
        <p:spPr>
          <a:xfrm>
            <a:off x="3124200" y="4114800"/>
            <a:ext cx="2743200" cy="23622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গণতন্ত্রে রাষ্ট্র পরিচালনার ক্ষমতা জনগণের হাতে ন্যস্ত থাকে।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6029980"/>
            <a:ext cx="8610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 একটি গণতান্ত্রিক রাষ্ট্র হওয়ার কারণ ব্যাখ্যা কর।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4200" y="381000"/>
            <a:ext cx="17526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6" name="Picture 5" descr="Jatiyo_Sangshad_Bhaban_(Roehl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0"/>
            <a:ext cx="358140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MG_433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1981200" cy="1528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MG_433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419600"/>
            <a:ext cx="1981200" cy="1528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12199</TotalTime>
  <Words>787</Words>
  <Application>Microsoft Office PowerPoint</Application>
  <PresentationFormat>On-screen Show (4:3)</PresentationFormat>
  <Paragraphs>143</Paragraphs>
  <Slides>21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989</cp:revision>
  <dcterms:created xsi:type="dcterms:W3CDTF">2014-05-19T06:43:56Z</dcterms:created>
  <dcterms:modified xsi:type="dcterms:W3CDTF">2015-06-24T05:42:21Z</dcterms:modified>
</cp:coreProperties>
</file>