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61" r:id="rId5"/>
    <p:sldId id="272" r:id="rId6"/>
    <p:sldId id="297" r:id="rId7"/>
    <p:sldId id="298" r:id="rId8"/>
    <p:sldId id="305" r:id="rId9"/>
    <p:sldId id="321" r:id="rId10"/>
    <p:sldId id="319" r:id="rId11"/>
    <p:sldId id="322" r:id="rId12"/>
    <p:sldId id="311" r:id="rId13"/>
    <p:sldId id="323" r:id="rId14"/>
    <p:sldId id="312" r:id="rId15"/>
    <p:sldId id="313" r:id="rId16"/>
    <p:sldId id="314" r:id="rId17"/>
    <p:sldId id="318" r:id="rId18"/>
    <p:sldId id="317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gKxYwA0mh083EcTe++pg==" hashData="8gLKNsO1xFiFt2Y0n/ClsYPe0dwvyz1UFj5m2wNGyVctzPSQT3fCKTPJUHBnuKsKmtAmqZscchHdR800ddfM6Q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DB2F0-1D53-42B7-9591-0AA57AC98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27914-7601-4C87-8493-1869C81CA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E3B8F7-D807-4AE2-902B-2D611D51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4FBCB5-F6B2-4A6D-8705-47B1121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2EF36-FA03-459F-8984-9442C51F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9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34C40-31FB-41F2-9305-5133B65C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7479CE-70D7-4E33-A3B4-419D6F515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4EACC-CEF0-4CB6-B365-4AD05ACA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F20E40-3F9B-4F46-8F5B-1E0CD72D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7DADB7-3686-4426-B774-A2B7BCD0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0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2AD04F-73BE-453C-AB75-C4754694D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3EE3FF-40A7-47AF-9922-D66DC89C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55E9E4-3CD4-4831-8C65-B15427F5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6F6FB3-B3FC-45F2-A278-4CE7BD5A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E2F5D-3578-4AC0-B842-BA7085A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492F2-6D81-43B9-82AA-A043395A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3E2BDA-CD38-49AF-8589-461EFEF1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EA713A-0C5D-4C4D-85D6-DC6B4BB8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DA811C-39C9-4356-B15F-30766B3A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6A397B-3B76-4D14-A0A9-11D9C87A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2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8E68F-1B09-4DE8-B399-C1E0EE19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CAB8A9-596E-4454-AB02-6F3F149F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5BA90F-C347-4C87-95DC-EEEEAFB6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7DFC97-E5F0-4AA0-961E-E5253FEC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C6C33E-2B20-4093-9FB4-A32A88AD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0963B-1A0F-495E-8DAE-A40FB687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5529E-5513-4315-AB1D-55472B103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528850-94C6-4028-BEEE-35927C29C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8A4B64-9DE5-484C-973F-E0245D6D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B1B516-FC63-48CB-AE2C-15E5FFB7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182479-B5A3-4549-9757-762A555F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66251-9DA4-4FF6-81F4-15A1C7BE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4B5DBF-CA06-4AFF-A2B1-A8E718D37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692FBE-E0C4-481C-B788-0F1F8E26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DFBCD5-DB2C-4F61-931C-37243F49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5034F7-ECFA-4AFB-99C1-AE641BFD3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E41D50-A2AB-4151-92AB-9DC151F4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120782-BF2C-4190-99FC-FBF0A03D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6A1A26-A48C-4478-99C8-3B7D8A4F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FF115-3B1A-4DA7-9498-CE15C744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ED2EA-DABF-4A87-8D1A-AB70E82E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BD6922-BEB0-4B0A-B271-25B8F13F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AA86E1-903A-4380-AE32-2A1E300A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5EA87F-1356-4980-A9EB-BF00C7EC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916CDC-DED0-42AC-952E-EF8BF740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2BB0CA-C42E-46C3-A533-75747BC1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EBEC0-EE71-4EEB-9750-B94138E6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2BE66-EE17-496A-B3AF-04CD4F58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737FA6-F2A8-4244-AA04-53C13017B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68D67F-1613-4BBD-A943-9B4F4835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BBAAFA-C01C-4050-AFD5-CF2AC54B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D0221-6A07-46B7-9765-75D92CF2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39BA0-832E-4D87-8013-6311497F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F3F935-2C87-49AA-888E-1FCCE1CF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2DC80E-F960-49EF-BE19-8E8631B65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BC44AF-7967-4269-8421-6A4950A8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3B225D-B6FD-4417-BA57-5AA8C4AC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521090-1EC1-40E5-AC95-847A86F7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48CE60-D97E-4797-BD66-D586E9F6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627B7B-6857-4F1D-945D-409B62B0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B4AA40-7647-4CF4-8E23-B9993F2C4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C95E-31CE-43CD-ADDE-408AB955597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EC16E8-ADDE-4AC1-B75E-CBD4EBCE6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C12395-73FC-4957-9813-8E47351F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0hN3UP0PQ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8C5732-17DE-4DA9-BD91-B9CE60EC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2" y="107552"/>
            <a:ext cx="4533898" cy="466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AD2B08-A42F-42E0-9178-1EFC6EAE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297454" cy="4509296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2DB1C9E1-1151-4D94-9C85-5B805E47DEBB}"/>
              </a:ext>
            </a:extLst>
          </p:cNvPr>
          <p:cNvSpPr/>
          <p:nvPr/>
        </p:nvSpPr>
        <p:spPr>
          <a:xfrm>
            <a:off x="2819400" y="4540593"/>
            <a:ext cx="6172200" cy="2298357"/>
          </a:xfrm>
          <a:prstGeom prst="horizontalScroll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 গ ত ম</a:t>
            </a:r>
          </a:p>
        </p:txBody>
      </p:sp>
    </p:spTree>
    <p:extLst>
      <p:ext uri="{BB962C8B-B14F-4D97-AF65-F5344CB8AC3E}">
        <p14:creationId xmlns:p14="http://schemas.microsoft.com/office/powerpoint/2010/main" val="7990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গিটার, ড্রাম, সংগীতে ব্যবহার করা হয়। যা দিয়ে সংগীতে সুর দেওয়া হয় এবং বিনোদনের ক্ষেত্রে ব্যবহৃত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7975" y="4444527"/>
            <a:ext cx="3768725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গীটার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6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সংগীতের বাধ্যযন্ত্র হারমোনিয়াম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গিটা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180"/>
            <a:ext cx="4873625" cy="354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সংগীতের ড্রা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74388"/>
            <a:ext cx="4533900" cy="39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518275" y="4444527"/>
            <a:ext cx="3768725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প্লেয়ার দিয়ে অডিও শোনতে এবং ডিভিডি প্লেয়ার দিয়ে গান শোনা ও দেখতে বিনোদনের অন্যতম মাধ্যম হিসেবে ব্যবহৃত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3435" y="4281892"/>
            <a:ext cx="3692525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প্লেয়ার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6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সংগীতের বাধ্যযন্ত্র হারমোনিয়াম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সিডি প্লেয়া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442943"/>
            <a:ext cx="3559175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ডিভিডি প্লেয়া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617537"/>
            <a:ext cx="5522912" cy="32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011193" y="4281892"/>
            <a:ext cx="3692525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 প্লেয়ার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 ক্ষেত্রে নানা ধরনের রাইড রয়েছে যেমন: নাগরদোলা, রোলার কোস্টার ইত্যাদি। এগুলো নির্দিষ্ট ফি দিয়ে চড়তে হয়। এছাড়াও শিশুদের নানা ধরনের খেলনা রয়েছে। যা শিশুরা বিনোদনের ক্ষেত্রে ব্যবহার করে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176" y="4615977"/>
            <a:ext cx="5613308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 দোলা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450" y="463502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রোলার কোস্টার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দেয়াল ঘড়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নাগরদোল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7201"/>
            <a:ext cx="541010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রোলার কোস্টা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/>
          <a:stretch/>
        </p:blipFill>
        <p:spPr bwMode="auto">
          <a:xfrm>
            <a:off x="6267450" y="457201"/>
            <a:ext cx="5575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944B7-25AF-4157-8DAF-49D99FD84A9A}"/>
              </a:ext>
            </a:extLst>
          </p:cNvPr>
          <p:cNvSpPr txBox="1"/>
          <p:nvPr/>
        </p:nvSpPr>
        <p:spPr>
          <a:xfrm>
            <a:off x="1" y="6703"/>
            <a:ext cx="12192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কী প্রযুক্তি ব্যবহার করা হয়?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চিকিৎসায় নানা ধরনের প্রযুক্তি ব্যবহার করা হয়। থার্মোমিটার দিয়ে শরীরের তাপমাত্রা মাপা হয় এবং সুগার টেষ্ট মেশিন দিয়ে ডায়াবেটিস পরীক্ষা করা হয়।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635027"/>
            <a:ext cx="53816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463502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সুগার টেষ্ট মেশিন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Image result for থার্মোমিটা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 bwMode="auto">
          <a:xfrm>
            <a:off x="560624" y="1295399"/>
            <a:ext cx="4850927" cy="29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ডায়াবেটিস পরীক্ষার মেশিন দা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69959"/>
            <a:ext cx="3251200" cy="335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 ও রক্তচাপ নির্ণায়ক যন্ত্র দিয়ে শরীরের রক্তচাপ পরীক্ষা করা হয়।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635027"/>
            <a:ext cx="53816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463502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নির্ণায়ক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4" name="Picture 6" descr="Image result for স্টেথোস্কো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9" y="503873"/>
            <a:ext cx="4538597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রক্তচাপ মাপার যন্ত্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31" y="571500"/>
            <a:ext cx="5100638" cy="37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191125"/>
            <a:ext cx="12192000" cy="1514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 ভেতরের অঙ্গসমূহ পরীক্ষা করতে এক্স-রে ও ইলেট্রোকার্ডিওগ্রাম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ECG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মেশিন ব্যবহার করা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234977"/>
            <a:ext cx="53816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423497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ইলেট্রোকার্ডিওগ্রাম 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ECG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ক্রিকেটে হেলমে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Image result for এক্সরে মেশি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4" y="388937"/>
            <a:ext cx="3846039" cy="38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ইলেকট্রো কার্ডিওগ্রাম মেশি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44" y="228043"/>
            <a:ext cx="5114411" cy="38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114925"/>
            <a:ext cx="12192000" cy="1514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আল্ট্রাসনোগ্রাম মেশিন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 দিয়ে মানুষের শরীরের অভ্যন্তরীণ কার্যক্রম দেখা যায়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কম্পিউটেড টমোগ্রাফি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স্ক্যান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সংক্ষেপে সিটি স্ক্যান নামে পরিচিত।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সিটি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স্ক্যান করার মাধ্যমে শরীরের ভেতরের নিখুঁত ছবি পাওয়া যায়। ক্যান্সার, টিউমারসহ জটিল বিভিন্ন রোগ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নির্ণয়ে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এই 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 সাহায্য নেয়া হয়।</a:t>
            </a:r>
            <a:r>
              <a:rPr lang="bn-IN" sz="4000" dirty="0"/>
              <a:t>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120677"/>
            <a:ext cx="4505323" cy="6037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আলট্রাসনোগ্রাফি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19900" y="4120677"/>
            <a:ext cx="4851400" cy="6037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কম্পিউটেড টমোগ্রাফি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ক্রিকেটে হেলমে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Image result for আলট্রাসনোগ্রাফি মেশি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22238"/>
            <a:ext cx="2285999" cy="38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টমোগ্রাফি মেশি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59192"/>
            <a:ext cx="5029200" cy="37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71848" y="628650"/>
            <a:ext cx="8615359" cy="16573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প্রযুক্তির ব্যবহারগুলো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749" y="628650"/>
            <a:ext cx="2750346" cy="16573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08109" y="3591636"/>
            <a:ext cx="3907641" cy="28091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 দৈনন্দিন জীবনে চিকিৎসায় প্রযুক্তির ব্যবহার।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57403" y="3705935"/>
            <a:ext cx="3907641" cy="28091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 ১ ও ৩ দৈনন্দিন জীবনে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714625" y="2580505"/>
            <a:ext cx="3057525" cy="112542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8434862" y="2523355"/>
            <a:ext cx="2902265" cy="10682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0" grpId="0" animBg="1"/>
      <p:bldP spid="18" grpId="0" animBg="1"/>
      <p:bldP spid="2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71850" y="708594"/>
            <a:ext cx="861536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প্রযুক্তির ব্যবহার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85749" y="2628900"/>
            <a:ext cx="3086101" cy="914400"/>
          </a:xfrm>
          <a:prstGeom prst="homePlate">
            <a:avLst/>
          </a:prstGeom>
          <a:ln>
            <a:solidFill>
              <a:schemeClr val="tx1">
                <a:lumMod val="75000"/>
                <a:lumOff val="25000"/>
                <a:alpha val="8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71850" y="2114551"/>
            <a:ext cx="8615360" cy="2057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গেম খেলা ও কার্টুন দেখা, ঢোল, তবলা, গিটার, হারমোনিয়াম, পিয়ানো, সিডি ও ডিভিডি প্লেয়ার, নাগরদোলা, রোলার কোস্টার।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85749" y="4886325"/>
            <a:ext cx="3086101" cy="914400"/>
          </a:xfrm>
          <a:prstGeom prst="homePlate">
            <a:avLst/>
          </a:prstGeom>
          <a:ln>
            <a:solidFill>
              <a:schemeClr val="tx1">
                <a:lumMod val="75000"/>
                <a:lumOff val="25000"/>
                <a:alpha val="8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71850" y="4400551"/>
            <a:ext cx="8672510" cy="2057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থার্মোমিটার, সুগার টেষ্ট মেশিন, স্টেথোস্কোপ, রক্তচাপ নির্ণায়ক, এক্স-রে, আলট্রাসনোগ্রাফি, ইলেকট্রোকার্ডিওগ্রাম, কম্পিউটেড টমোগ্রাফি।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749" y="628650"/>
            <a:ext cx="2750346" cy="16573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D9615C6-2F3B-439D-AD0B-B79A54EA95DC}"/>
              </a:ext>
            </a:extLst>
          </p:cNvPr>
          <p:cNvSpPr/>
          <p:nvPr/>
        </p:nvSpPr>
        <p:spPr>
          <a:xfrm>
            <a:off x="2771775" y="266700"/>
            <a:ext cx="664845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A15A6FA-18C9-4470-8468-5F2512ABF074}"/>
              </a:ext>
            </a:extLst>
          </p:cNvPr>
          <p:cNvSpPr/>
          <p:nvPr/>
        </p:nvSpPr>
        <p:spPr>
          <a:xfrm>
            <a:off x="7229475" y="2590798"/>
            <a:ext cx="3067050" cy="2762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  <a:endParaRPr lang="en-US" sz="66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61543"/>
            <a:ext cx="3657600" cy="47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14850" y="262235"/>
            <a:ext cx="32766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23680" y="2189381"/>
            <a:ext cx="1997469" cy="1815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3775" y="1543051"/>
            <a:ext cx="2514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1" y="4140308"/>
            <a:ext cx="406044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মো: ইমরান হোসেইন চৌধুরী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কালিনগর স: প্রা: বিদ্যালয়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কানাইঘাট, সিলেট।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3784" y="1622980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9457" y="4010665"/>
            <a:ext cx="4732014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আমাদের জীবনে প্রযুক্তি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দৈনন্দিন জীবনে প্রযুক্তি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৪০ মিনিট</a:t>
            </a:r>
          </a:p>
        </p:txBody>
      </p:sp>
      <p:pic>
        <p:nvPicPr>
          <p:cNvPr id="1028" name="Picture 4" descr="Image result for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84" y="2345360"/>
            <a:ext cx="2438398" cy="14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924550" y="2166298"/>
            <a:ext cx="0" cy="37827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57900" y="221615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10250" y="222885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AutoShape 2" descr="Wave Green Background Temp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7F9E97-91EA-4C68-A56F-C3A31537ADE9}"/>
              </a:ext>
            </a:extLst>
          </p:cNvPr>
          <p:cNvSpPr txBox="1"/>
          <p:nvPr/>
        </p:nvSpPr>
        <p:spPr>
          <a:xfrm>
            <a:off x="2847108" y="498428"/>
            <a:ext cx="5763491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4CDBAD-BA13-4471-AA55-40F73765C6F5}"/>
              </a:ext>
            </a:extLst>
          </p:cNvPr>
          <p:cNvSpPr txBox="1"/>
          <p:nvPr/>
        </p:nvSpPr>
        <p:spPr>
          <a:xfrm>
            <a:off x="1046016" y="3573551"/>
            <a:ext cx="10784033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 ব্যবহৃত ৫টি প্রযুক্তির নাম লিখ।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66FA24-A2DA-4341-BDA3-FBC4DF0BDB98}"/>
              </a:ext>
            </a:extLst>
          </p:cNvPr>
          <p:cNvSpPr txBox="1"/>
          <p:nvPr/>
        </p:nvSpPr>
        <p:spPr>
          <a:xfrm>
            <a:off x="1046017" y="2176406"/>
            <a:ext cx="748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 ।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3DC825-51B5-489B-A240-98B85602747B}"/>
              </a:ext>
            </a:extLst>
          </p:cNvPr>
          <p:cNvSpPr txBox="1"/>
          <p:nvPr/>
        </p:nvSpPr>
        <p:spPr>
          <a:xfrm>
            <a:off x="1046015" y="5087459"/>
            <a:ext cx="1025063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ব্যবহৃত ৫টি প্রযুক্তির নাম লিখ।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B1F5C34-2022-452E-8625-590F36CEA7CF}"/>
              </a:ext>
            </a:extLst>
          </p:cNvPr>
          <p:cNvSpPr/>
          <p:nvPr/>
        </p:nvSpPr>
        <p:spPr>
          <a:xfrm>
            <a:off x="3105150" y="628650"/>
            <a:ext cx="558165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5CF2C7-6275-4ABE-AC5C-4E833794AD9C}"/>
              </a:ext>
            </a:extLst>
          </p:cNvPr>
          <p:cNvSpPr/>
          <p:nvPr/>
        </p:nvSpPr>
        <p:spPr>
          <a:xfrm>
            <a:off x="847725" y="3257550"/>
            <a:ext cx="10496550" cy="25717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 যেসব প্রযুক্তির  ব্যবহার কর সেগুলোর নাম লিখে আনবে।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A299CC-A3AF-427D-BDBB-30C5D20EDD1A}"/>
              </a:ext>
            </a:extLst>
          </p:cNvPr>
          <p:cNvSpPr txBox="1"/>
          <p:nvPr/>
        </p:nvSpPr>
        <p:spPr>
          <a:xfrm rot="16200000">
            <a:off x="-1774526" y="1854501"/>
            <a:ext cx="6852289" cy="31547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Image result for সংগীত ড্রাম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4" y="9523"/>
            <a:ext cx="8963026" cy="68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xmlns="" id="{C5986BC5-676A-4B2A-9F6F-668811DAB911}"/>
              </a:ext>
            </a:extLst>
          </p:cNvPr>
          <p:cNvSpPr/>
          <p:nvPr/>
        </p:nvSpPr>
        <p:spPr>
          <a:xfrm>
            <a:off x="4076700" y="644765"/>
            <a:ext cx="4629150" cy="124118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C89439E3-B8BB-4EDD-ADE1-403A0B2FC939}"/>
              </a:ext>
            </a:extLst>
          </p:cNvPr>
          <p:cNvSpPr/>
          <p:nvPr/>
        </p:nvSpPr>
        <p:spPr>
          <a:xfrm>
            <a:off x="409575" y="2656005"/>
            <a:ext cx="10321925" cy="769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১০.১.২  চিকিৎসা ক্ষেত্রে প্রযুক্তির ব্যবহার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xmlns="" id="{C89439E3-B8BB-4EDD-ADE1-403A0B2FC939}"/>
              </a:ext>
            </a:extLst>
          </p:cNvPr>
          <p:cNvSpPr/>
          <p:nvPr/>
        </p:nvSpPr>
        <p:spPr>
          <a:xfrm>
            <a:off x="409575" y="3995692"/>
            <a:ext cx="10372725" cy="7698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১০.১.৪  বিনোদনে প্রযুক্তির ব্যবহার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7092" y="233199"/>
            <a:ext cx="782841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একটা ভিডিও দেখি...।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BF0D3337-0E03-419B-9F8E-C6B562F8075D}"/>
              </a:ext>
            </a:extLst>
          </p:cNvPr>
          <p:cNvSpPr/>
          <p:nvPr/>
        </p:nvSpPr>
        <p:spPr>
          <a:xfrm rot="19749186">
            <a:off x="500721" y="1834953"/>
            <a:ext cx="2719289" cy="1997394"/>
          </a:xfrm>
          <a:prstGeom prst="horizontalScroll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/>
              <a:t>আবেগ সৃষ্টি</a:t>
            </a:r>
            <a:endParaRPr lang="en-US" sz="5400" dirty="0"/>
          </a:p>
        </p:txBody>
      </p:sp>
      <p:sp>
        <p:nvSpPr>
          <p:cNvPr id="2" name="Right Arrow 1"/>
          <p:cNvSpPr/>
          <p:nvPr/>
        </p:nvSpPr>
        <p:spPr>
          <a:xfrm rot="19857011">
            <a:off x="2152650" y="3807199"/>
            <a:ext cx="2352675" cy="1162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এখানে ক্লিক করুন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05300" y="1581150"/>
            <a:ext cx="4914900" cy="3305175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https://www.youtube.com/watch?v=v0hN3UP0PQo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02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3125063"/>
            <a:ext cx="967740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978" y="4400549"/>
            <a:ext cx="96569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বিনোদনে আমরা কী কী প্রযুক্তি ব্যবহার করি?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14450" y="438150"/>
            <a:ext cx="8686800" cy="2209800"/>
            <a:chOff x="1314450" y="438150"/>
            <a:chExt cx="8686800" cy="2209800"/>
          </a:xfrm>
        </p:grpSpPr>
        <p:sp>
          <p:nvSpPr>
            <p:cNvPr id="3" name="Cross 2"/>
            <p:cNvSpPr/>
            <p:nvPr/>
          </p:nvSpPr>
          <p:spPr>
            <a:xfrm>
              <a:off x="1314450" y="438150"/>
              <a:ext cx="8686800" cy="220980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পূর্বজ্ঞান যাচাই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14450" y="971550"/>
              <a:ext cx="5715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29750" y="971550"/>
              <a:ext cx="5715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137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95625" y="774700"/>
            <a:ext cx="5924550" cy="15811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7450" y="3352585"/>
            <a:ext cx="7200900" cy="1905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প্রযুক্তি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944B7-25AF-4157-8DAF-49D99FD84A9A}"/>
              </a:ext>
            </a:extLst>
          </p:cNvPr>
          <p:cNvSpPr txBox="1"/>
          <p:nvPr/>
        </p:nvSpPr>
        <p:spPr>
          <a:xfrm>
            <a:off x="0" y="6703"/>
            <a:ext cx="1219200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বিনোদনে কী কী প্রযুক্তি ব্যবহার করা হয়?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" y="55245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কম্পউটার বিনোদনের একটি গুরুত্বপূর্ণ মাধ্যম। কম্পিউটারের সাহায্যে বিভিন্ন ধরনের গেম খেলা, কার্টুন, সিনেমা বা নাটক দেখা এবং গান শোনা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81150" y="4393726"/>
            <a:ext cx="36957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গেম খেলা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Image result for কম্পিউটার গেম খেল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6" y="1288946"/>
            <a:ext cx="5223804" cy="29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atching cartoon in 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288946"/>
            <a:ext cx="5200650" cy="29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410450" y="4438175"/>
            <a:ext cx="34290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কার্টুন দেখা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সংগীতের ক্ষেত্রে ঢোল, তবলার মাধ্যমে বিনোদন দেওয়া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9975" y="4077676"/>
            <a:ext cx="3101975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Image result for সংগীতের বাধ্যযন্ত্র ঢো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8" y="312739"/>
            <a:ext cx="4248832" cy="376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27" y="850862"/>
            <a:ext cx="3899784" cy="2785559"/>
          </a:xfrm>
          <a:prstGeom prst="rect">
            <a:avLst/>
          </a:prstGeom>
        </p:spPr>
      </p:pic>
      <p:sp>
        <p:nvSpPr>
          <p:cNvPr id="7" name="AutoShape 14" descr="Image result for সংগীতের বাধ্যযন্ত্র হারমোনিয়াম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527925" y="4077676"/>
            <a:ext cx="3101975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সংগীতের ক্ষেত্রে হারমোনিয়াম, পিয়ানো ইত্যাদির মাধ্যমে সংগীতকে আকর্ষণীয় করে বিনোদন দেওয়া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6624" y="4265780"/>
            <a:ext cx="3692525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হারমোনিয়াম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6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Image result for সংগীতের বাধ্যযন্ত্র তবল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সংগীতের বাধ্যযন্ত্র হারমোনিয়াম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Image result for সংগীতের বাধ্যযন্ত্র হারমোনিয়া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8" y="465136"/>
            <a:ext cx="3507581" cy="35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পিয়ান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66" y="769937"/>
            <a:ext cx="3995184" cy="33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575425" y="4437230"/>
            <a:ext cx="3692525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পিয়ানো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456</Words>
  <Application>Microsoft Office PowerPoint</Application>
  <PresentationFormat>Custom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Imran</cp:lastModifiedBy>
  <cp:revision>98</cp:revision>
  <dcterms:created xsi:type="dcterms:W3CDTF">2020-03-18T12:56:45Z</dcterms:created>
  <dcterms:modified xsi:type="dcterms:W3CDTF">2020-03-26T14:31:07Z</dcterms:modified>
</cp:coreProperties>
</file>